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6E6"/>
    <a:srgbClr val="FFFFCC"/>
    <a:srgbClr val="FFC000"/>
    <a:srgbClr val="FFD966"/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2405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286937-7D3D-4C2B-97B7-6534197FCA33}" type="datetimeFigureOut">
              <a:rPr lang="de-AT" smtClean="0"/>
              <a:t>03.02.2017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E59F4-E9BF-48A2-9FD8-B661C1D80BC9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1366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3BCBD-4161-489E-85B0-276E88E0F5F7}" type="datetimeFigureOut">
              <a:rPr lang="de-AT" smtClean="0"/>
              <a:t>03.02.2017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937D2-6117-4881-B88D-D373CF5AE833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7518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AT" b="1" dirty="0" smtClean="0"/>
              <a:t>Quelle-Bild</a:t>
            </a:r>
            <a:r>
              <a:rPr lang="de-AT" b="1" baseline="0" dirty="0" smtClean="0"/>
              <a:t>: </a:t>
            </a:r>
            <a:r>
              <a:rPr lang="de-AT" b="0" baseline="0" dirty="0" smtClean="0"/>
              <a:t>Fürstenberg Gymnasium (2016): Das FG im Spiegel der Presse, bezogen unter: http://webuser.hs-furtwangen.de/~vs-fg/, Zugriff am 19.07.2016</a:t>
            </a:r>
            <a:endParaRPr lang="de-AT" sz="1200" b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9937D2-6117-4881-B88D-D373CF5AE833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201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google.at/url?sa=i&amp;rct=j&amp;q=&amp;esrc=s&amp;source=images&amp;cd=&amp;cad=rja&amp;uact=8&amp;ved=0ahUKEwjcxcDUzO3NAhVHtxoKHfJMDdYQjRwIBw&amp;url=https://de.wikipedia.org/wiki/Bundesministerium_f%C3%BCr_Verkehr,_Innovation_und_Technologie&amp;psig=AFQjCNHGjX9UsxmjNOF8epXptjaCelCWuA&amp;ust=1468401675549195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 userDrawn="1"/>
        </p:nvSpPr>
        <p:spPr>
          <a:xfrm>
            <a:off x="1259632" y="2132856"/>
            <a:ext cx="7056784" cy="2847493"/>
          </a:xfrm>
          <a:prstGeom prst="roundRect">
            <a:avLst>
              <a:gd name="adj" fmla="val 12659"/>
            </a:avLst>
          </a:prstGeom>
          <a:solidFill>
            <a:srgbClr val="E7E6E6"/>
          </a:solidFill>
          <a:ln w="381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5636" y="2418696"/>
            <a:ext cx="6584776" cy="1470025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95636" y="3888721"/>
            <a:ext cx="6584776" cy="836423"/>
          </a:xfrm>
        </p:spPr>
        <p:txBody>
          <a:bodyPr/>
          <a:lstStyle>
            <a:lvl1pPr marL="0" indent="0" algn="ctr">
              <a:buNone/>
              <a:defRPr i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AT" dirty="0"/>
          </a:p>
        </p:txBody>
      </p:sp>
      <p:pic>
        <p:nvPicPr>
          <p:cNvPr id="1026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68" y="764704"/>
            <a:ext cx="3956312" cy="110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fik 9" descr="logistikumLogo.jp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4708" y="5517232"/>
            <a:ext cx="1742099" cy="637200"/>
          </a:xfrm>
          <a:prstGeom prst="rect">
            <a:avLst/>
          </a:prstGeom>
        </p:spPr>
      </p:pic>
      <p:pic>
        <p:nvPicPr>
          <p:cNvPr id="10" name="Picture 2" descr="https://upload.wikimedia.org/wikipedia/commons/thumb/0/0e/Bundesministerium_f%C3%BCr_Verkehr,_Innovation_und_Technologie_logo.svg/2000px-Bundesministerium_f%C3%BCr_Verkehr,_Innovation_und_Technologie_logo.svg.pn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2672" y="5517232"/>
            <a:ext cx="1379361" cy="6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://www.fh-vie.ac.at/var/em_plain_site/storage/images/funktionen/textbausteine/allgemeine-textbausteine/logo/106489-1-ger-DE/LOGO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5518359"/>
            <a:ext cx="1723553" cy="63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302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bgerundetes Rechteck 3"/>
          <p:cNvSpPr/>
          <p:nvPr userDrawn="1"/>
        </p:nvSpPr>
        <p:spPr>
          <a:xfrm>
            <a:off x="1475656" y="6341532"/>
            <a:ext cx="7211144" cy="23028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983538" algn="r"/>
              </a:tabLst>
              <a:defRPr/>
            </a:pP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Februar 2017</a:t>
            </a: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</a:t>
            </a:r>
            <a:r>
              <a:rPr kumimoji="0" lang="de-AT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 Nr. </a:t>
            </a:r>
            <a:fld id="{CC2973A0-ED88-4D6D-A4D8-28EDD5C9CECC}" type="slidenum">
              <a:rPr kumimoji="0" lang="de-AT" sz="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‹Nr.›</a:t>
            </a:fld>
            <a:endParaRPr kumimoji="0" lang="de-AT" sz="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Abgerundetes Rechteck 6"/>
          <p:cNvSpPr/>
          <p:nvPr userDrawn="1"/>
        </p:nvSpPr>
        <p:spPr>
          <a:xfrm>
            <a:off x="395536" y="198066"/>
            <a:ext cx="8352928" cy="1296144"/>
          </a:xfrm>
          <a:prstGeom prst="roundRect">
            <a:avLst/>
          </a:prstGeom>
          <a:solidFill>
            <a:srgbClr val="E7E6E6"/>
          </a:solidFill>
          <a:ln w="381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064896" cy="1143000"/>
          </a:xfrm>
        </p:spPr>
        <p:txBody>
          <a:bodyPr>
            <a:noAutofit/>
          </a:bodyPr>
          <a:lstStyle>
            <a:lvl1pPr>
              <a:defRPr sz="35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39796" y="1623903"/>
            <a:ext cx="8229600" cy="4525963"/>
          </a:xfrm>
        </p:spPr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§"/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pic>
        <p:nvPicPr>
          <p:cNvPr id="9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6" y="6302503"/>
            <a:ext cx="931976" cy="2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25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s Rechteck 4"/>
          <p:cNvSpPr/>
          <p:nvPr userDrawn="1"/>
        </p:nvSpPr>
        <p:spPr>
          <a:xfrm>
            <a:off x="395536" y="198066"/>
            <a:ext cx="8352928" cy="1296144"/>
          </a:xfrm>
          <a:prstGeom prst="roundRect">
            <a:avLst/>
          </a:prstGeom>
          <a:solidFill>
            <a:srgbClr val="E7E6E6"/>
          </a:solidFill>
          <a:ln w="381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6" name="Abgerundetes Rechteck 5"/>
          <p:cNvSpPr/>
          <p:nvPr userDrawn="1"/>
        </p:nvSpPr>
        <p:spPr>
          <a:xfrm>
            <a:off x="1475656" y="6341532"/>
            <a:ext cx="7211144" cy="23028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983538" algn="r"/>
              </a:tabLst>
              <a:defRPr/>
            </a:pP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September 2016	</a:t>
            </a:r>
            <a:r>
              <a:rPr kumimoji="0" lang="de-AT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 Nr. </a:t>
            </a:r>
            <a:fld id="{CC2973A0-ED88-4D6D-A4D8-28EDD5C9CECC}" type="slidenum">
              <a:rPr kumimoji="0" lang="de-AT" sz="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‹Nr.›</a:t>
            </a:fld>
            <a:endParaRPr kumimoji="0" lang="de-AT" sz="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6" y="6302503"/>
            <a:ext cx="931976" cy="2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86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bgerundetes Rechteck 5"/>
          <p:cNvSpPr/>
          <p:nvPr userDrawn="1"/>
        </p:nvSpPr>
        <p:spPr>
          <a:xfrm>
            <a:off x="1475656" y="6341532"/>
            <a:ext cx="7211144" cy="230285"/>
          </a:xfrm>
          <a:prstGeom prst="roundRect">
            <a:avLst/>
          </a:prstGeom>
          <a:solidFill>
            <a:schemeClr val="bg1"/>
          </a:solidFill>
          <a:ln w="12700">
            <a:solidFill>
              <a:srgbClr val="7878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983538" algn="r"/>
              </a:tabLst>
              <a:defRPr/>
            </a:pPr>
            <a:r>
              <a:rPr kumimoji="0" lang="de-AT" sz="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September 2016	</a:t>
            </a:r>
            <a:r>
              <a:rPr kumimoji="0" lang="de-AT" sz="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Folie Nr. </a:t>
            </a:r>
            <a:fld id="{CC2973A0-ED88-4D6D-A4D8-28EDD5C9CECC}" type="slidenum">
              <a:rPr kumimoji="0" lang="de-AT" sz="8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‹Nr.›</a:t>
            </a:fld>
            <a:endParaRPr kumimoji="0" lang="de-AT" sz="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7" name="Picture 2" descr="E:\FH\Arbeit\Logos\RERoad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bg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96" y="6302503"/>
            <a:ext cx="931976" cy="261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495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220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144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573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7145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717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Die Entwicklung des Straßengüterverkehrs …</a:t>
            </a:r>
            <a:endParaRPr lang="de-AT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 rotWithShape="1">
          <a:blip r:embed="rId3"/>
          <a:srcRect b="2982"/>
          <a:stretch/>
        </p:blipFill>
        <p:spPr>
          <a:xfrm>
            <a:off x="3275856" y="2924944"/>
            <a:ext cx="2638425" cy="1681856"/>
          </a:xfrm>
          <a:prstGeom prst="rect">
            <a:avLst/>
          </a:prstGeom>
        </p:spPr>
      </p:pic>
      <p:sp>
        <p:nvSpPr>
          <p:cNvPr id="8" name="Rechteck 7"/>
          <p:cNvSpPr/>
          <p:nvPr/>
        </p:nvSpPr>
        <p:spPr>
          <a:xfrm>
            <a:off x="409214" y="2368411"/>
            <a:ext cx="336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dirty="0"/>
              <a:t>Wenn der Trucker freihändig fährt</a:t>
            </a:r>
          </a:p>
        </p:txBody>
      </p:sp>
      <p:sp>
        <p:nvSpPr>
          <p:cNvPr id="9" name="Rechteck 8"/>
          <p:cNvSpPr/>
          <p:nvPr/>
        </p:nvSpPr>
        <p:spPr>
          <a:xfrm>
            <a:off x="4788024" y="2575084"/>
            <a:ext cx="3816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Vernetztes 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Fahren mittels </a:t>
            </a:r>
            <a:r>
              <a:rPr lang="de-AT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„Platooning“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6372200" y="4094067"/>
            <a:ext cx="2123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>
                <a:latin typeface="Papyrus" panose="03070502060502030205" pitchFamily="66" charset="0"/>
              </a:rPr>
              <a:t>Konkurrenz für den Diesel</a:t>
            </a:r>
          </a:p>
        </p:txBody>
      </p:sp>
      <p:sp>
        <p:nvSpPr>
          <p:cNvPr id="11" name="Rechteck 10"/>
          <p:cNvSpPr/>
          <p:nvPr/>
        </p:nvSpPr>
        <p:spPr>
          <a:xfrm>
            <a:off x="827584" y="3007554"/>
            <a:ext cx="19353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>
                <a:latin typeface="Adobe Gothic Std B" panose="020B0800000000000000" pitchFamily="34" charset="-128"/>
                <a:ea typeface="Adobe Gothic Std B" panose="020B0800000000000000" pitchFamily="34" charset="-128"/>
                <a:cs typeface="Arial" panose="020B0604020202020204" pitchFamily="34" charset="0"/>
              </a:rPr>
              <a:t>Erster selbstfahrender LKW in den USA zugelassen</a:t>
            </a:r>
          </a:p>
        </p:txBody>
      </p:sp>
      <p:sp>
        <p:nvSpPr>
          <p:cNvPr id="12" name="Rechteck 11"/>
          <p:cNvSpPr/>
          <p:nvPr/>
        </p:nvSpPr>
        <p:spPr>
          <a:xfrm>
            <a:off x="5435559" y="5310572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dirty="0">
                <a:latin typeface="+mj-lt"/>
                <a:cs typeface="Aharoni" panose="02010803020104030203" pitchFamily="2" charset="-79"/>
              </a:rPr>
              <a:t>Schweden: Erster </a:t>
            </a:r>
            <a:r>
              <a:rPr lang="de-AT" b="1" dirty="0" smtClean="0">
                <a:latin typeface="+mj-lt"/>
                <a:cs typeface="Aharoni" panose="02010803020104030203" pitchFamily="2" charset="-79"/>
              </a:rPr>
              <a:t>öffentlicher </a:t>
            </a:r>
            <a:r>
              <a:rPr lang="de-AT" b="1" dirty="0">
                <a:latin typeface="+mj-lt"/>
                <a:cs typeface="Aharoni" panose="02010803020104030203" pitchFamily="2" charset="-79"/>
              </a:rPr>
              <a:t>eHighway geht an den Start</a:t>
            </a:r>
          </a:p>
        </p:txBody>
      </p:sp>
      <p:sp>
        <p:nvSpPr>
          <p:cNvPr id="14" name="Rechteck 13"/>
          <p:cNvSpPr/>
          <p:nvPr/>
        </p:nvSpPr>
        <p:spPr>
          <a:xfrm>
            <a:off x="863559" y="498740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dirty="0">
                <a:latin typeface="Aharoni" pitchFamily="2" charset="-79"/>
                <a:cs typeface="Aharoni" pitchFamily="2" charset="-79"/>
              </a:rPr>
              <a:t>Alternative Antriebe - Elektro, Hybrid, Wasserstoff</a:t>
            </a:r>
          </a:p>
        </p:txBody>
      </p:sp>
      <p:sp>
        <p:nvSpPr>
          <p:cNvPr id="15" name="Rechteck 14"/>
          <p:cNvSpPr/>
          <p:nvPr/>
        </p:nvSpPr>
        <p:spPr>
          <a:xfrm>
            <a:off x="4338850" y="17902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AT" b="1" dirty="0"/>
              <a:t>Lkw-Platooning: Schön der Reihe nach</a:t>
            </a:r>
          </a:p>
        </p:txBody>
      </p:sp>
      <p:sp>
        <p:nvSpPr>
          <p:cNvPr id="7" name="Rechteck 6">
            <a:hlinkClick r:id="" action="ppaction://noaction"/>
          </p:cNvPr>
          <p:cNvSpPr/>
          <p:nvPr/>
        </p:nvSpPr>
        <p:spPr>
          <a:xfrm>
            <a:off x="409214" y="6165304"/>
            <a:ext cx="77841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3" name="Rechteck 2">
            <a:hlinkClick r:id="" action="ppaction://noaction"/>
          </p:cNvPr>
          <p:cNvSpPr/>
          <p:nvPr/>
        </p:nvSpPr>
        <p:spPr>
          <a:xfrm>
            <a:off x="323528" y="6237313"/>
            <a:ext cx="1093798" cy="392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279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Bildschirmpräsentation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Adobe Gothic Std B</vt:lpstr>
      <vt:lpstr>Aharoni</vt:lpstr>
      <vt:lpstr>Arial</vt:lpstr>
      <vt:lpstr>Calibri</vt:lpstr>
      <vt:lpstr>Papyrus</vt:lpstr>
      <vt:lpstr>Times New Roman</vt:lpstr>
      <vt:lpstr>Wingdings</vt:lpstr>
      <vt:lpstr>Larissa</vt:lpstr>
      <vt:lpstr>Die Entwicklung des Straßengüterverkehrs …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sebastian</dc:creator>
  <cp:lastModifiedBy>Sebastian Staritz</cp:lastModifiedBy>
  <cp:revision>351</cp:revision>
  <dcterms:created xsi:type="dcterms:W3CDTF">2016-05-26T13:35:26Z</dcterms:created>
  <dcterms:modified xsi:type="dcterms:W3CDTF">2017-02-03T18:36:02Z</dcterms:modified>
</cp:coreProperties>
</file>