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handoutMasterIdLst>
    <p:handoutMasterId r:id="rId28"/>
  </p:handoutMasterIdLst>
  <p:sldIdLst>
    <p:sldId id="256" r:id="rId2"/>
    <p:sldId id="279" r:id="rId3"/>
    <p:sldId id="278" r:id="rId4"/>
    <p:sldId id="280" r:id="rId5"/>
    <p:sldId id="257" r:id="rId6"/>
    <p:sldId id="259" r:id="rId7"/>
    <p:sldId id="265" r:id="rId8"/>
    <p:sldId id="283" r:id="rId9"/>
    <p:sldId id="260" r:id="rId10"/>
    <p:sldId id="284" r:id="rId11"/>
    <p:sldId id="266" r:id="rId12"/>
    <p:sldId id="282" r:id="rId13"/>
    <p:sldId id="267" r:id="rId14"/>
    <p:sldId id="261" r:id="rId15"/>
    <p:sldId id="268" r:id="rId16"/>
    <p:sldId id="269" r:id="rId17"/>
    <p:sldId id="270" r:id="rId18"/>
    <p:sldId id="271" r:id="rId19"/>
    <p:sldId id="264" r:id="rId20"/>
    <p:sldId id="272" r:id="rId21"/>
    <p:sldId id="273" r:id="rId22"/>
    <p:sldId id="276" r:id="rId23"/>
    <p:sldId id="258" r:id="rId24"/>
    <p:sldId id="274" r:id="rId25"/>
    <p:sldId id="281" r:id="rId2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64A2"/>
    <a:srgbClr val="1F497D"/>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79435" autoAdjust="0"/>
  </p:normalViewPr>
  <p:slideViewPr>
    <p:cSldViewPr snapToGrid="0">
      <p:cViewPr varScale="1">
        <p:scale>
          <a:sx n="53" d="100"/>
          <a:sy n="53" d="100"/>
        </p:scale>
        <p:origin x="1028" y="44"/>
      </p:cViewPr>
      <p:guideLst>
        <p:guide orient="horz" pos="2183"/>
        <p:guide pos="2880"/>
      </p:guideLst>
    </p:cSldViewPr>
  </p:slideViewPr>
  <p:outlineViewPr>
    <p:cViewPr>
      <p:scale>
        <a:sx n="33" d="100"/>
        <a:sy n="33" d="100"/>
      </p:scale>
      <p:origin x="0" y="-5122"/>
    </p:cViewPr>
  </p:outlineViewPr>
  <p:notesTextViewPr>
    <p:cViewPr>
      <p:scale>
        <a:sx n="100" d="100"/>
        <a:sy n="100" d="100"/>
      </p:scale>
      <p:origin x="0" y="0"/>
    </p:cViewPr>
  </p:notesTextViewPr>
  <p:sorterViewPr>
    <p:cViewPr>
      <p:scale>
        <a:sx n="200" d="100"/>
        <a:sy n="200" d="100"/>
      </p:scale>
      <p:origin x="0" y="-3590"/>
    </p:cViewPr>
  </p:sorterViewPr>
  <p:notesViewPr>
    <p:cSldViewPr snapToGrid="0">
      <p:cViewPr varScale="1">
        <p:scale>
          <a:sx n="63" d="100"/>
          <a:sy n="63" d="100"/>
        </p:scale>
        <p:origin x="826"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F61FEF-1D44-4050-AD39-BDE52DC72644}" type="doc">
      <dgm:prSet loTypeId="urn:microsoft.com/office/officeart/2005/8/layout/hierarchy3" loCatId="hierarchy" qsTypeId="urn:microsoft.com/office/officeart/2005/8/quickstyle/simple4" qsCatId="simple" csTypeId="urn:microsoft.com/office/officeart/2005/8/colors/colorful4" csCatId="colorful" phldr="1"/>
      <dgm:spPr/>
      <dgm:t>
        <a:bodyPr/>
        <a:lstStyle/>
        <a:p>
          <a:endParaRPr lang="de-AT"/>
        </a:p>
      </dgm:t>
    </dgm:pt>
    <dgm:pt modelId="{CD1D5BA3-F2C4-47EB-9A11-8A51BEADE526}">
      <dgm:prSet phldrT="[Text]" custT="1"/>
      <dgm:spPr/>
      <dgm:t>
        <a:bodyPr/>
        <a:lstStyle/>
        <a:p>
          <a:r>
            <a:rPr lang="de-AT" sz="300" dirty="0"/>
            <a:t>Management des motorisierten Individualverkehrs</a:t>
          </a:r>
        </a:p>
      </dgm:t>
    </dgm:pt>
    <dgm:pt modelId="{71793C00-36CB-4BF1-9924-7702A25E8CC2}" type="parTrans" cxnId="{43F9B1CF-B39C-46A1-BB39-A57FA9E54DF8}">
      <dgm:prSet/>
      <dgm:spPr/>
      <dgm:t>
        <a:bodyPr/>
        <a:lstStyle/>
        <a:p>
          <a:endParaRPr lang="de-AT"/>
        </a:p>
      </dgm:t>
    </dgm:pt>
    <dgm:pt modelId="{416F6F03-A25E-4DD9-94D1-12DAE4A68E38}" type="sibTrans" cxnId="{43F9B1CF-B39C-46A1-BB39-A57FA9E54DF8}">
      <dgm:prSet/>
      <dgm:spPr/>
      <dgm:t>
        <a:bodyPr/>
        <a:lstStyle/>
        <a:p>
          <a:endParaRPr lang="de-AT"/>
        </a:p>
      </dgm:t>
    </dgm:pt>
    <dgm:pt modelId="{5E388651-A771-46E2-A303-9C8968E0156C}">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de-AT" sz="200" dirty="0"/>
            <a:t>Kollektive Verkehrsbeeinflussung</a:t>
          </a:r>
        </a:p>
      </dgm:t>
    </dgm:pt>
    <dgm:pt modelId="{60E6DA6E-2D95-4A02-A2E9-00D80D9018FE}" type="parTrans" cxnId="{B37DCB56-C22C-466E-8DF7-4705A29AC834}">
      <dgm:prSet>
        <dgm:style>
          <a:lnRef idx="1">
            <a:schemeClr val="accent4"/>
          </a:lnRef>
          <a:fillRef idx="0">
            <a:schemeClr val="accent4"/>
          </a:fillRef>
          <a:effectRef idx="0">
            <a:schemeClr val="accent4"/>
          </a:effectRef>
          <a:fontRef idx="minor">
            <a:schemeClr val="tx1"/>
          </a:fontRef>
        </dgm:style>
      </dgm:prSet>
      <dgm:spPr>
        <a:ln w="19050"/>
      </dgm:spPr>
      <dgm:t>
        <a:bodyPr/>
        <a:lstStyle/>
        <a:p>
          <a:endParaRPr lang="de-AT"/>
        </a:p>
      </dgm:t>
    </dgm:pt>
    <dgm:pt modelId="{65CBCFD8-6552-43E2-B69A-67F57B7ADB84}" type="sibTrans" cxnId="{B37DCB56-C22C-466E-8DF7-4705A29AC834}">
      <dgm:prSet/>
      <dgm:spPr/>
      <dgm:t>
        <a:bodyPr/>
        <a:lstStyle/>
        <a:p>
          <a:endParaRPr lang="de-AT"/>
        </a:p>
      </dgm:t>
    </dgm:pt>
    <dgm:pt modelId="{6DC98F9E-A9CD-4520-BF6D-4FC4EECC2A1A}">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de-AT" sz="200" dirty="0"/>
            <a:t>Individuelle Verkehrsbeeinflussung</a:t>
          </a:r>
        </a:p>
      </dgm:t>
    </dgm:pt>
    <dgm:pt modelId="{2CC0111F-B473-4743-9152-6F7C0853BB3A}" type="parTrans" cxnId="{4C5878A3-837D-4224-A1E9-4FDA29844E16}">
      <dgm:prSet>
        <dgm:style>
          <a:lnRef idx="1">
            <a:schemeClr val="accent4"/>
          </a:lnRef>
          <a:fillRef idx="0">
            <a:schemeClr val="accent4"/>
          </a:fillRef>
          <a:effectRef idx="0">
            <a:schemeClr val="accent4"/>
          </a:effectRef>
          <a:fontRef idx="minor">
            <a:schemeClr val="tx1"/>
          </a:fontRef>
        </dgm:style>
      </dgm:prSet>
      <dgm:spPr>
        <a:ln w="19050"/>
      </dgm:spPr>
      <dgm:t>
        <a:bodyPr/>
        <a:lstStyle/>
        <a:p>
          <a:endParaRPr lang="de-AT"/>
        </a:p>
      </dgm:t>
    </dgm:pt>
    <dgm:pt modelId="{EA544A27-A007-46E4-AFAC-7AF5805B0A24}" type="sibTrans" cxnId="{4C5878A3-837D-4224-A1E9-4FDA29844E16}">
      <dgm:prSet/>
      <dgm:spPr/>
      <dgm:t>
        <a:bodyPr/>
        <a:lstStyle/>
        <a:p>
          <a:endParaRPr lang="de-AT"/>
        </a:p>
      </dgm:t>
    </dgm:pt>
    <dgm:pt modelId="{4996626D-BE7B-4C64-9E62-5C7AE9CBA5D2}">
      <dgm:prSet phldrT="[Text]" custT="1"/>
      <dgm:spPr/>
      <dgm:t>
        <a:bodyPr/>
        <a:lstStyle/>
        <a:p>
          <a:r>
            <a:rPr lang="de-AT" sz="300" dirty="0"/>
            <a:t>Management des öffentlichen Verkehrs</a:t>
          </a:r>
        </a:p>
      </dgm:t>
    </dgm:pt>
    <dgm:pt modelId="{B647E8A9-EEF3-4DA3-9B15-628FF2E752D0}" type="parTrans" cxnId="{BB21A08D-3BFD-4726-9B20-48BF468958FF}">
      <dgm:prSet/>
      <dgm:spPr/>
      <dgm:t>
        <a:bodyPr/>
        <a:lstStyle/>
        <a:p>
          <a:endParaRPr lang="de-AT"/>
        </a:p>
      </dgm:t>
    </dgm:pt>
    <dgm:pt modelId="{E73ABE5F-4580-4B1C-ABAF-C050B5811AC7}" type="sibTrans" cxnId="{BB21A08D-3BFD-4726-9B20-48BF468958FF}">
      <dgm:prSet/>
      <dgm:spPr/>
      <dgm:t>
        <a:bodyPr/>
        <a:lstStyle/>
        <a:p>
          <a:endParaRPr lang="de-AT"/>
        </a:p>
      </dgm:t>
    </dgm:pt>
    <dgm:pt modelId="{294AF05D-DD47-44C0-8BF9-7952B1199340}">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e-AT" sz="200" dirty="0"/>
            <a:t>Betriebsleitsysteme</a:t>
          </a:r>
        </a:p>
      </dgm:t>
    </dgm:pt>
    <dgm:pt modelId="{C02CA414-9A30-4709-B206-EC442858448B}" type="parTrans" cxnId="{31FB013B-6E14-43D3-BEBE-3FAADBDDDD10}">
      <dgm:prSet/>
      <dgm:spPr>
        <a:ln w="19050">
          <a:solidFill>
            <a:schemeClr val="tx2"/>
          </a:solidFill>
        </a:ln>
      </dgm:spPr>
      <dgm:t>
        <a:bodyPr/>
        <a:lstStyle/>
        <a:p>
          <a:endParaRPr lang="de-AT"/>
        </a:p>
      </dgm:t>
    </dgm:pt>
    <dgm:pt modelId="{6BAB2EE6-A754-4249-9E51-52E054F32280}" type="sibTrans" cxnId="{31FB013B-6E14-43D3-BEBE-3FAADBDDDD10}">
      <dgm:prSet/>
      <dgm:spPr/>
      <dgm:t>
        <a:bodyPr/>
        <a:lstStyle/>
        <a:p>
          <a:endParaRPr lang="de-AT"/>
        </a:p>
      </dgm:t>
    </dgm:pt>
    <dgm:pt modelId="{88D13DA2-4141-4D68-A2BB-3FDBC5150041}">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e-AT" sz="200" dirty="0"/>
            <a:t>Information und Serviceleistungen</a:t>
          </a:r>
        </a:p>
      </dgm:t>
    </dgm:pt>
    <dgm:pt modelId="{5131E350-EB18-404C-94D7-ACDCA203A0D4}" type="parTrans" cxnId="{10D0000C-9C86-40C3-AF59-B1F1F981A789}">
      <dgm:prSet/>
      <dgm:spPr>
        <a:ln w="19050">
          <a:solidFill>
            <a:schemeClr val="tx2"/>
          </a:solidFill>
        </a:ln>
      </dgm:spPr>
      <dgm:t>
        <a:bodyPr/>
        <a:lstStyle/>
        <a:p>
          <a:endParaRPr lang="de-AT"/>
        </a:p>
      </dgm:t>
    </dgm:pt>
    <dgm:pt modelId="{116733AA-CDDE-483D-BC12-6D35EDF29D2A}" type="sibTrans" cxnId="{10D0000C-9C86-40C3-AF59-B1F1F981A789}">
      <dgm:prSet/>
      <dgm:spPr/>
      <dgm:t>
        <a:bodyPr/>
        <a:lstStyle/>
        <a:p>
          <a:endParaRPr lang="de-AT"/>
        </a:p>
      </dgm:t>
    </dgm:pt>
    <dgm:pt modelId="{F596A98E-C890-42B9-8742-0B6A5C4BC447}">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de-AT" sz="200" dirty="0"/>
            <a:t>Gebühreneinhebung</a:t>
          </a:r>
        </a:p>
      </dgm:t>
    </dgm:pt>
    <dgm:pt modelId="{2C5C940A-2680-490E-8A6D-3FE2C4C2B8BD}" type="parTrans" cxnId="{A33DB7F7-4522-4AEA-A99F-6DEA7DF0B434}">
      <dgm:prSet>
        <dgm:style>
          <a:lnRef idx="1">
            <a:schemeClr val="accent4"/>
          </a:lnRef>
          <a:fillRef idx="0">
            <a:schemeClr val="accent4"/>
          </a:fillRef>
          <a:effectRef idx="0">
            <a:schemeClr val="accent4"/>
          </a:effectRef>
          <a:fontRef idx="minor">
            <a:schemeClr val="tx1"/>
          </a:fontRef>
        </dgm:style>
      </dgm:prSet>
      <dgm:spPr>
        <a:ln w="19050"/>
      </dgm:spPr>
      <dgm:t>
        <a:bodyPr/>
        <a:lstStyle/>
        <a:p>
          <a:endParaRPr lang="de-AT"/>
        </a:p>
      </dgm:t>
    </dgm:pt>
    <dgm:pt modelId="{9D8504C9-4AC5-4EC8-ADA3-01628B0887A9}" type="sibTrans" cxnId="{A33DB7F7-4522-4AEA-A99F-6DEA7DF0B434}">
      <dgm:prSet/>
      <dgm:spPr/>
      <dgm:t>
        <a:bodyPr/>
        <a:lstStyle/>
        <a:p>
          <a:endParaRPr lang="de-AT"/>
        </a:p>
      </dgm:t>
    </dgm:pt>
    <dgm:pt modelId="{31188BC5-DA16-4C53-97F4-4895ABB1B0FE}">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e-AT" sz="200" dirty="0"/>
            <a:t>Gebühreneinhebung</a:t>
          </a:r>
        </a:p>
      </dgm:t>
    </dgm:pt>
    <dgm:pt modelId="{80ED7EF6-E389-4CAC-9875-1BEF5F51A064}" type="parTrans" cxnId="{37793D45-3D62-44E0-B8C2-8DEFD2B7B607}">
      <dgm:prSet/>
      <dgm:spPr>
        <a:ln w="19050">
          <a:solidFill>
            <a:schemeClr val="tx2"/>
          </a:solidFill>
        </a:ln>
      </dgm:spPr>
      <dgm:t>
        <a:bodyPr/>
        <a:lstStyle/>
        <a:p>
          <a:endParaRPr lang="de-AT"/>
        </a:p>
      </dgm:t>
    </dgm:pt>
    <dgm:pt modelId="{1CAB5939-5810-446C-8288-189E16D3C408}" type="sibTrans" cxnId="{37793D45-3D62-44E0-B8C2-8DEFD2B7B607}">
      <dgm:prSet/>
      <dgm:spPr/>
      <dgm:t>
        <a:bodyPr/>
        <a:lstStyle/>
        <a:p>
          <a:endParaRPr lang="de-AT"/>
        </a:p>
      </dgm:t>
    </dgm:pt>
    <dgm:pt modelId="{5A2C45C9-5F7E-4A94-9496-AF1805048DA4}">
      <dgm:prSet phldrT="[Text]" custT="1"/>
      <dgm:spPr/>
      <dgm:t>
        <a:bodyPr/>
        <a:lstStyle/>
        <a:p>
          <a:r>
            <a:rPr lang="de-AT" sz="300" dirty="0"/>
            <a:t>Flotten- und Frachtenmanagement</a:t>
          </a:r>
        </a:p>
      </dgm:t>
    </dgm:pt>
    <dgm:pt modelId="{D0F6E7E0-78B6-41DE-89D3-BA2E8F6AD0A7}" type="parTrans" cxnId="{5D02BF53-46FD-4EE0-BFD5-9C83F40291AC}">
      <dgm:prSet/>
      <dgm:spPr/>
      <dgm:t>
        <a:bodyPr/>
        <a:lstStyle/>
        <a:p>
          <a:endParaRPr lang="de-AT"/>
        </a:p>
      </dgm:t>
    </dgm:pt>
    <dgm:pt modelId="{7628FEBF-EDB6-4283-B7B1-C4BF3D80C8DF}" type="sibTrans" cxnId="{5D02BF53-46FD-4EE0-BFD5-9C83F40291AC}">
      <dgm:prSet/>
      <dgm:spPr/>
      <dgm:t>
        <a:bodyPr/>
        <a:lstStyle/>
        <a:p>
          <a:endParaRPr lang="de-AT"/>
        </a:p>
      </dgm:t>
    </dgm:pt>
    <dgm:pt modelId="{7E9E6F18-D58B-44E9-A3AC-7B9B3AD49872}">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de-AT" sz="200" dirty="0"/>
            <a:t>Verkehrslenkung</a:t>
          </a:r>
        </a:p>
      </dgm:t>
    </dgm:pt>
    <dgm:pt modelId="{88A7C79F-6EEA-497B-BA8B-B438CB0CC095}" type="parTrans" cxnId="{C98C0A41-D69E-4219-87CA-EE116D709FB4}">
      <dgm:prSet/>
      <dgm:spPr>
        <a:ln w="19050">
          <a:solidFill>
            <a:schemeClr val="accent5"/>
          </a:solidFill>
        </a:ln>
      </dgm:spPr>
      <dgm:t>
        <a:bodyPr/>
        <a:lstStyle/>
        <a:p>
          <a:endParaRPr lang="de-AT"/>
        </a:p>
      </dgm:t>
    </dgm:pt>
    <dgm:pt modelId="{E17E1F9E-3175-4B5C-953F-102876D267E9}" type="sibTrans" cxnId="{C98C0A41-D69E-4219-87CA-EE116D709FB4}">
      <dgm:prSet/>
      <dgm:spPr/>
      <dgm:t>
        <a:bodyPr/>
        <a:lstStyle/>
        <a:p>
          <a:endParaRPr lang="de-AT"/>
        </a:p>
      </dgm:t>
    </dgm:pt>
    <dgm:pt modelId="{EFE53233-431A-4EBC-B980-C2ADC456BC2F}">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de-AT" sz="200"/>
            <a:t>Verkehrsinformation und Logistik</a:t>
          </a:r>
          <a:endParaRPr lang="de-AT" sz="200" dirty="0"/>
        </a:p>
      </dgm:t>
    </dgm:pt>
    <dgm:pt modelId="{9E61E9D4-3C60-47A9-BB33-8944BA883A6E}" type="parTrans" cxnId="{B1DB10E7-9A9D-4461-AEBE-77EB753C5B48}">
      <dgm:prSet/>
      <dgm:spPr>
        <a:ln w="19050">
          <a:solidFill>
            <a:schemeClr val="accent5"/>
          </a:solidFill>
        </a:ln>
      </dgm:spPr>
      <dgm:t>
        <a:bodyPr/>
        <a:lstStyle/>
        <a:p>
          <a:endParaRPr lang="de-AT"/>
        </a:p>
      </dgm:t>
    </dgm:pt>
    <dgm:pt modelId="{71D9E81E-6660-4E78-B9B5-485529D69DF8}" type="sibTrans" cxnId="{B1DB10E7-9A9D-4461-AEBE-77EB753C5B48}">
      <dgm:prSet/>
      <dgm:spPr/>
      <dgm:t>
        <a:bodyPr/>
        <a:lstStyle/>
        <a:p>
          <a:endParaRPr lang="de-AT"/>
        </a:p>
      </dgm:t>
    </dgm:pt>
    <dgm:pt modelId="{75570F74-2835-42E9-BA95-9BCEACA9F2D2}">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de-AT" sz="200" dirty="0"/>
            <a:t>Gebühreneinhebung</a:t>
          </a:r>
        </a:p>
      </dgm:t>
    </dgm:pt>
    <dgm:pt modelId="{281ABC93-E3DE-42AA-8D9F-C658E1FC3B81}" type="parTrans" cxnId="{4C715DE4-E932-4A0C-A6FB-00DB0EA29935}">
      <dgm:prSet/>
      <dgm:spPr>
        <a:ln w="19050">
          <a:solidFill>
            <a:schemeClr val="accent5"/>
          </a:solidFill>
        </a:ln>
      </dgm:spPr>
      <dgm:t>
        <a:bodyPr/>
        <a:lstStyle/>
        <a:p>
          <a:endParaRPr lang="de-AT"/>
        </a:p>
      </dgm:t>
    </dgm:pt>
    <dgm:pt modelId="{32C07945-B03C-4D94-A044-902F39BF79AC}" type="sibTrans" cxnId="{4C715DE4-E932-4A0C-A6FB-00DB0EA29935}">
      <dgm:prSet/>
      <dgm:spPr/>
      <dgm:t>
        <a:bodyPr/>
        <a:lstStyle/>
        <a:p>
          <a:endParaRPr lang="de-AT"/>
        </a:p>
      </dgm:t>
    </dgm:pt>
    <dgm:pt modelId="{D29C836E-12E1-46D0-842B-E26D20D94483}" type="pres">
      <dgm:prSet presAssocID="{77F61FEF-1D44-4050-AD39-BDE52DC72644}" presName="diagram" presStyleCnt="0">
        <dgm:presLayoutVars>
          <dgm:chPref val="1"/>
          <dgm:dir/>
          <dgm:animOne val="branch"/>
          <dgm:animLvl val="lvl"/>
          <dgm:resizeHandles/>
        </dgm:presLayoutVars>
      </dgm:prSet>
      <dgm:spPr/>
    </dgm:pt>
    <dgm:pt modelId="{C4D4EE7D-7403-463D-A717-4F05CA042AB9}" type="pres">
      <dgm:prSet presAssocID="{CD1D5BA3-F2C4-47EB-9A11-8A51BEADE526}" presName="root" presStyleCnt="0"/>
      <dgm:spPr/>
    </dgm:pt>
    <dgm:pt modelId="{E9BF2CAC-5E0E-4965-9AAC-294226CE2F18}" type="pres">
      <dgm:prSet presAssocID="{CD1D5BA3-F2C4-47EB-9A11-8A51BEADE526}" presName="rootComposite" presStyleCnt="0"/>
      <dgm:spPr/>
    </dgm:pt>
    <dgm:pt modelId="{E0E140D0-E6F1-4B44-8AB1-9132BF3F6ABE}" type="pres">
      <dgm:prSet presAssocID="{CD1D5BA3-F2C4-47EB-9A11-8A51BEADE526}" presName="rootText" presStyleLbl="node1" presStyleIdx="0" presStyleCnt="3"/>
      <dgm:spPr/>
    </dgm:pt>
    <dgm:pt modelId="{28E775B4-B3AB-48D6-B533-15C603A6B415}" type="pres">
      <dgm:prSet presAssocID="{CD1D5BA3-F2C4-47EB-9A11-8A51BEADE526}" presName="rootConnector" presStyleLbl="node1" presStyleIdx="0" presStyleCnt="3"/>
      <dgm:spPr/>
    </dgm:pt>
    <dgm:pt modelId="{C8AC8302-0725-44B3-B12B-1DCABDFEB58D}" type="pres">
      <dgm:prSet presAssocID="{CD1D5BA3-F2C4-47EB-9A11-8A51BEADE526}" presName="childShape" presStyleCnt="0"/>
      <dgm:spPr/>
    </dgm:pt>
    <dgm:pt modelId="{E95D03E9-5C58-4B30-8FB2-8B3542A71D89}" type="pres">
      <dgm:prSet presAssocID="{60E6DA6E-2D95-4A02-A2E9-00D80D9018FE}" presName="Name13" presStyleLbl="parChTrans1D2" presStyleIdx="0" presStyleCnt="9"/>
      <dgm:spPr/>
    </dgm:pt>
    <dgm:pt modelId="{1EA7C38E-BE11-4FA2-A646-65AC79BF205E}" type="pres">
      <dgm:prSet presAssocID="{5E388651-A771-46E2-A303-9C8968E0156C}" presName="childText" presStyleLbl="bgAcc1" presStyleIdx="0" presStyleCnt="9" custLinFactNeighborY="121">
        <dgm:presLayoutVars>
          <dgm:bulletEnabled val="1"/>
        </dgm:presLayoutVars>
      </dgm:prSet>
      <dgm:spPr/>
    </dgm:pt>
    <dgm:pt modelId="{B2838E73-C746-4EFE-AFC6-AA83598B424E}" type="pres">
      <dgm:prSet presAssocID="{2CC0111F-B473-4743-9152-6F7C0853BB3A}" presName="Name13" presStyleLbl="parChTrans1D2" presStyleIdx="1" presStyleCnt="9"/>
      <dgm:spPr/>
    </dgm:pt>
    <dgm:pt modelId="{C255104E-F09E-49B9-A723-059C2345BF78}" type="pres">
      <dgm:prSet presAssocID="{6DC98F9E-A9CD-4520-BF6D-4FC4EECC2A1A}" presName="childText" presStyleLbl="bgAcc1" presStyleIdx="1" presStyleCnt="9" custLinFactNeighborY="121">
        <dgm:presLayoutVars>
          <dgm:bulletEnabled val="1"/>
        </dgm:presLayoutVars>
      </dgm:prSet>
      <dgm:spPr/>
    </dgm:pt>
    <dgm:pt modelId="{743E9DCA-11A0-47EC-ACE9-552D4CA6D5DF}" type="pres">
      <dgm:prSet presAssocID="{2C5C940A-2680-490E-8A6D-3FE2C4C2B8BD}" presName="Name13" presStyleLbl="parChTrans1D2" presStyleIdx="2" presStyleCnt="9"/>
      <dgm:spPr/>
    </dgm:pt>
    <dgm:pt modelId="{41174568-3A99-4D4A-83AE-D4C77794F515}" type="pres">
      <dgm:prSet presAssocID="{F596A98E-C890-42B9-8742-0B6A5C4BC447}" presName="childText" presStyleLbl="bgAcc1" presStyleIdx="2" presStyleCnt="9" custLinFactNeighborY="121">
        <dgm:presLayoutVars>
          <dgm:bulletEnabled val="1"/>
        </dgm:presLayoutVars>
      </dgm:prSet>
      <dgm:spPr/>
    </dgm:pt>
    <dgm:pt modelId="{54EC5F13-5D33-4DDE-83C4-68458164A976}" type="pres">
      <dgm:prSet presAssocID="{4996626D-BE7B-4C64-9E62-5C7AE9CBA5D2}" presName="root" presStyleCnt="0"/>
      <dgm:spPr/>
    </dgm:pt>
    <dgm:pt modelId="{A65EC262-ABC6-4F51-AA50-420AAF79A0BA}" type="pres">
      <dgm:prSet presAssocID="{4996626D-BE7B-4C64-9E62-5C7AE9CBA5D2}" presName="rootComposite" presStyleCnt="0"/>
      <dgm:spPr/>
    </dgm:pt>
    <dgm:pt modelId="{348C8719-CA2E-4815-BD5E-2168457D50E4}" type="pres">
      <dgm:prSet presAssocID="{4996626D-BE7B-4C64-9E62-5C7AE9CBA5D2}" presName="rootText" presStyleLbl="node1" presStyleIdx="1" presStyleCnt="3"/>
      <dgm:spPr/>
    </dgm:pt>
    <dgm:pt modelId="{BF4960C8-16D1-4EE0-A8E9-8A04AC925540}" type="pres">
      <dgm:prSet presAssocID="{4996626D-BE7B-4C64-9E62-5C7AE9CBA5D2}" presName="rootConnector" presStyleLbl="node1" presStyleIdx="1" presStyleCnt="3"/>
      <dgm:spPr/>
    </dgm:pt>
    <dgm:pt modelId="{3872CBFD-6ECF-4577-8991-83771F735034}" type="pres">
      <dgm:prSet presAssocID="{4996626D-BE7B-4C64-9E62-5C7AE9CBA5D2}" presName="childShape" presStyleCnt="0"/>
      <dgm:spPr/>
    </dgm:pt>
    <dgm:pt modelId="{52F8873E-CC6E-4FC4-8147-2710162EA330}" type="pres">
      <dgm:prSet presAssocID="{C02CA414-9A30-4709-B206-EC442858448B}" presName="Name13" presStyleLbl="parChTrans1D2" presStyleIdx="3" presStyleCnt="9"/>
      <dgm:spPr/>
    </dgm:pt>
    <dgm:pt modelId="{01A3C91B-D145-474E-B16A-8DB32AD29755}" type="pres">
      <dgm:prSet presAssocID="{294AF05D-DD47-44C0-8BF9-7952B1199340}" presName="childText" presStyleLbl="bgAcc1" presStyleIdx="3" presStyleCnt="9" custLinFactNeighborY="121">
        <dgm:presLayoutVars>
          <dgm:bulletEnabled val="1"/>
        </dgm:presLayoutVars>
      </dgm:prSet>
      <dgm:spPr/>
    </dgm:pt>
    <dgm:pt modelId="{0FAE9218-3472-4E7A-982B-6F3D7B7D904E}" type="pres">
      <dgm:prSet presAssocID="{5131E350-EB18-404C-94D7-ACDCA203A0D4}" presName="Name13" presStyleLbl="parChTrans1D2" presStyleIdx="4" presStyleCnt="9"/>
      <dgm:spPr/>
    </dgm:pt>
    <dgm:pt modelId="{58F5087F-9A39-4767-B56C-B5309FDE478E}" type="pres">
      <dgm:prSet presAssocID="{88D13DA2-4141-4D68-A2BB-3FDBC5150041}" presName="childText" presStyleLbl="bgAcc1" presStyleIdx="4" presStyleCnt="9" custLinFactNeighborY="121">
        <dgm:presLayoutVars>
          <dgm:bulletEnabled val="1"/>
        </dgm:presLayoutVars>
      </dgm:prSet>
      <dgm:spPr/>
    </dgm:pt>
    <dgm:pt modelId="{89D14BD4-54D9-44C6-BCE4-0D3D6C1E3351}" type="pres">
      <dgm:prSet presAssocID="{80ED7EF6-E389-4CAC-9875-1BEF5F51A064}" presName="Name13" presStyleLbl="parChTrans1D2" presStyleIdx="5" presStyleCnt="9"/>
      <dgm:spPr/>
    </dgm:pt>
    <dgm:pt modelId="{47785A81-26E2-4B7D-B105-EF022E6DE4B5}" type="pres">
      <dgm:prSet presAssocID="{31188BC5-DA16-4C53-97F4-4895ABB1B0FE}" presName="childText" presStyleLbl="bgAcc1" presStyleIdx="5" presStyleCnt="9" custLinFactNeighborY="121">
        <dgm:presLayoutVars>
          <dgm:bulletEnabled val="1"/>
        </dgm:presLayoutVars>
      </dgm:prSet>
      <dgm:spPr/>
    </dgm:pt>
    <dgm:pt modelId="{B8C91CA2-6D3B-43EE-AE5B-BB447E782FE7}" type="pres">
      <dgm:prSet presAssocID="{5A2C45C9-5F7E-4A94-9496-AF1805048DA4}" presName="root" presStyleCnt="0"/>
      <dgm:spPr/>
    </dgm:pt>
    <dgm:pt modelId="{D426E06E-FCA0-4BB3-949C-FDE519C21D7C}" type="pres">
      <dgm:prSet presAssocID="{5A2C45C9-5F7E-4A94-9496-AF1805048DA4}" presName="rootComposite" presStyleCnt="0"/>
      <dgm:spPr/>
    </dgm:pt>
    <dgm:pt modelId="{606323F1-2069-465C-BFFD-E48F92E3D33B}" type="pres">
      <dgm:prSet presAssocID="{5A2C45C9-5F7E-4A94-9496-AF1805048DA4}" presName="rootText" presStyleLbl="node1" presStyleIdx="2" presStyleCnt="3"/>
      <dgm:spPr/>
    </dgm:pt>
    <dgm:pt modelId="{CDC97EB1-4EE5-4730-A054-CBE6F27010CA}" type="pres">
      <dgm:prSet presAssocID="{5A2C45C9-5F7E-4A94-9496-AF1805048DA4}" presName="rootConnector" presStyleLbl="node1" presStyleIdx="2" presStyleCnt="3"/>
      <dgm:spPr/>
    </dgm:pt>
    <dgm:pt modelId="{E9F71609-BC50-46DD-9400-906251A06F09}" type="pres">
      <dgm:prSet presAssocID="{5A2C45C9-5F7E-4A94-9496-AF1805048DA4}" presName="childShape" presStyleCnt="0"/>
      <dgm:spPr/>
    </dgm:pt>
    <dgm:pt modelId="{AA06F29A-A0D5-40E0-9B1F-5B104C9C5654}" type="pres">
      <dgm:prSet presAssocID="{88A7C79F-6EEA-497B-BA8B-B438CB0CC095}" presName="Name13" presStyleLbl="parChTrans1D2" presStyleIdx="6" presStyleCnt="9"/>
      <dgm:spPr/>
    </dgm:pt>
    <dgm:pt modelId="{8DDC68FE-C10F-460C-A2D6-032B2E192807}" type="pres">
      <dgm:prSet presAssocID="{7E9E6F18-D58B-44E9-A3AC-7B9B3AD49872}" presName="childText" presStyleLbl="bgAcc1" presStyleIdx="6" presStyleCnt="9" custLinFactNeighborY="121">
        <dgm:presLayoutVars>
          <dgm:bulletEnabled val="1"/>
        </dgm:presLayoutVars>
      </dgm:prSet>
      <dgm:spPr/>
    </dgm:pt>
    <dgm:pt modelId="{57804249-4E58-4CD6-8295-78FA46D15401}" type="pres">
      <dgm:prSet presAssocID="{9E61E9D4-3C60-47A9-BB33-8944BA883A6E}" presName="Name13" presStyleLbl="parChTrans1D2" presStyleIdx="7" presStyleCnt="9"/>
      <dgm:spPr/>
    </dgm:pt>
    <dgm:pt modelId="{CEAFC287-644B-4294-A117-31946AD9094F}" type="pres">
      <dgm:prSet presAssocID="{EFE53233-431A-4EBC-B980-C2ADC456BC2F}" presName="childText" presStyleLbl="bgAcc1" presStyleIdx="7" presStyleCnt="9" custLinFactNeighborY="121">
        <dgm:presLayoutVars>
          <dgm:bulletEnabled val="1"/>
        </dgm:presLayoutVars>
      </dgm:prSet>
      <dgm:spPr/>
    </dgm:pt>
    <dgm:pt modelId="{D572E877-EDDD-4962-8606-25CF033F12FD}" type="pres">
      <dgm:prSet presAssocID="{281ABC93-E3DE-42AA-8D9F-C658E1FC3B81}" presName="Name13" presStyleLbl="parChTrans1D2" presStyleIdx="8" presStyleCnt="9"/>
      <dgm:spPr/>
    </dgm:pt>
    <dgm:pt modelId="{E4654CFD-288E-4E70-849D-4251F8474489}" type="pres">
      <dgm:prSet presAssocID="{75570F74-2835-42E9-BA95-9BCEACA9F2D2}" presName="childText" presStyleLbl="bgAcc1" presStyleIdx="8" presStyleCnt="9" custLinFactNeighborY="121">
        <dgm:presLayoutVars>
          <dgm:bulletEnabled val="1"/>
        </dgm:presLayoutVars>
      </dgm:prSet>
      <dgm:spPr/>
    </dgm:pt>
  </dgm:ptLst>
  <dgm:cxnLst>
    <dgm:cxn modelId="{10D0000C-9C86-40C3-AF59-B1F1F981A789}" srcId="{4996626D-BE7B-4C64-9E62-5C7AE9CBA5D2}" destId="{88D13DA2-4141-4D68-A2BB-3FDBC5150041}" srcOrd="1" destOrd="0" parTransId="{5131E350-EB18-404C-94D7-ACDCA203A0D4}" sibTransId="{116733AA-CDDE-483D-BC12-6D35EDF29D2A}"/>
    <dgm:cxn modelId="{439C491E-8C0E-4992-9DDA-7B01C2356FD6}" type="presOf" srcId="{5A2C45C9-5F7E-4A94-9496-AF1805048DA4}" destId="{606323F1-2069-465C-BFFD-E48F92E3D33B}" srcOrd="0" destOrd="0" presId="urn:microsoft.com/office/officeart/2005/8/layout/hierarchy3"/>
    <dgm:cxn modelId="{532E812C-6FF2-47F5-AD66-C7D0AE2D635C}" type="presOf" srcId="{5E388651-A771-46E2-A303-9C8968E0156C}" destId="{1EA7C38E-BE11-4FA2-A646-65AC79BF205E}" srcOrd="0" destOrd="0" presId="urn:microsoft.com/office/officeart/2005/8/layout/hierarchy3"/>
    <dgm:cxn modelId="{7A86B334-BD03-4490-BA59-1B358191D492}" type="presOf" srcId="{9E61E9D4-3C60-47A9-BB33-8944BA883A6E}" destId="{57804249-4E58-4CD6-8295-78FA46D15401}" srcOrd="0" destOrd="0" presId="urn:microsoft.com/office/officeart/2005/8/layout/hierarchy3"/>
    <dgm:cxn modelId="{847C0036-EFE3-4B57-B44C-925E4F388AB9}" type="presOf" srcId="{EFE53233-431A-4EBC-B980-C2ADC456BC2F}" destId="{CEAFC287-644B-4294-A117-31946AD9094F}" srcOrd="0" destOrd="0" presId="urn:microsoft.com/office/officeart/2005/8/layout/hierarchy3"/>
    <dgm:cxn modelId="{31FB013B-6E14-43D3-BEBE-3FAADBDDDD10}" srcId="{4996626D-BE7B-4C64-9E62-5C7AE9CBA5D2}" destId="{294AF05D-DD47-44C0-8BF9-7952B1199340}" srcOrd="0" destOrd="0" parTransId="{C02CA414-9A30-4709-B206-EC442858448B}" sibTransId="{6BAB2EE6-A754-4249-9E51-52E054F32280}"/>
    <dgm:cxn modelId="{C98C0A41-D69E-4219-87CA-EE116D709FB4}" srcId="{5A2C45C9-5F7E-4A94-9496-AF1805048DA4}" destId="{7E9E6F18-D58B-44E9-A3AC-7B9B3AD49872}" srcOrd="0" destOrd="0" parTransId="{88A7C79F-6EEA-497B-BA8B-B438CB0CC095}" sibTransId="{E17E1F9E-3175-4B5C-953F-102876D267E9}"/>
    <dgm:cxn modelId="{37793D45-3D62-44E0-B8C2-8DEFD2B7B607}" srcId="{4996626D-BE7B-4C64-9E62-5C7AE9CBA5D2}" destId="{31188BC5-DA16-4C53-97F4-4895ABB1B0FE}" srcOrd="2" destOrd="0" parTransId="{80ED7EF6-E389-4CAC-9875-1BEF5F51A064}" sibTransId="{1CAB5939-5810-446C-8288-189E16D3C408}"/>
    <dgm:cxn modelId="{2EFACD65-3215-4E90-87A2-518B6C45C497}" type="presOf" srcId="{75570F74-2835-42E9-BA95-9BCEACA9F2D2}" destId="{E4654CFD-288E-4E70-849D-4251F8474489}" srcOrd="0" destOrd="0" presId="urn:microsoft.com/office/officeart/2005/8/layout/hierarchy3"/>
    <dgm:cxn modelId="{69D6474B-5E1B-4CBC-B457-6B1CAA589F48}" type="presOf" srcId="{281ABC93-E3DE-42AA-8D9F-C658E1FC3B81}" destId="{D572E877-EDDD-4962-8606-25CF033F12FD}" srcOrd="0" destOrd="0" presId="urn:microsoft.com/office/officeart/2005/8/layout/hierarchy3"/>
    <dgm:cxn modelId="{8BEA714B-51A0-4C2D-ACA7-CA21F5EFA561}" type="presOf" srcId="{F596A98E-C890-42B9-8742-0B6A5C4BC447}" destId="{41174568-3A99-4D4A-83AE-D4C77794F515}" srcOrd="0" destOrd="0" presId="urn:microsoft.com/office/officeart/2005/8/layout/hierarchy3"/>
    <dgm:cxn modelId="{D0BE0E6E-54AD-4550-83E4-FE1AD4198013}" type="presOf" srcId="{294AF05D-DD47-44C0-8BF9-7952B1199340}" destId="{01A3C91B-D145-474E-B16A-8DB32AD29755}" srcOrd="0" destOrd="0" presId="urn:microsoft.com/office/officeart/2005/8/layout/hierarchy3"/>
    <dgm:cxn modelId="{7D9C4970-72F6-4027-B642-62598CF8C10A}" type="presOf" srcId="{2C5C940A-2680-490E-8A6D-3FE2C4C2B8BD}" destId="{743E9DCA-11A0-47EC-ACE9-552D4CA6D5DF}" srcOrd="0" destOrd="0" presId="urn:microsoft.com/office/officeart/2005/8/layout/hierarchy3"/>
    <dgm:cxn modelId="{5D02BF53-46FD-4EE0-BFD5-9C83F40291AC}" srcId="{77F61FEF-1D44-4050-AD39-BDE52DC72644}" destId="{5A2C45C9-5F7E-4A94-9496-AF1805048DA4}" srcOrd="2" destOrd="0" parTransId="{D0F6E7E0-78B6-41DE-89D3-BA2E8F6AD0A7}" sibTransId="{7628FEBF-EDB6-4283-B7B1-C4BF3D80C8DF}"/>
    <dgm:cxn modelId="{E4221476-A530-4DFB-8784-86E6895340B9}" type="presOf" srcId="{CD1D5BA3-F2C4-47EB-9A11-8A51BEADE526}" destId="{E0E140D0-E6F1-4B44-8AB1-9132BF3F6ABE}" srcOrd="0" destOrd="0" presId="urn:microsoft.com/office/officeart/2005/8/layout/hierarchy3"/>
    <dgm:cxn modelId="{7F67B476-0613-4D48-A957-22ABC1D8DD4D}" type="presOf" srcId="{5131E350-EB18-404C-94D7-ACDCA203A0D4}" destId="{0FAE9218-3472-4E7A-982B-6F3D7B7D904E}" srcOrd="0" destOrd="0" presId="urn:microsoft.com/office/officeart/2005/8/layout/hierarchy3"/>
    <dgm:cxn modelId="{B37DCB56-C22C-466E-8DF7-4705A29AC834}" srcId="{CD1D5BA3-F2C4-47EB-9A11-8A51BEADE526}" destId="{5E388651-A771-46E2-A303-9C8968E0156C}" srcOrd="0" destOrd="0" parTransId="{60E6DA6E-2D95-4A02-A2E9-00D80D9018FE}" sibTransId="{65CBCFD8-6552-43E2-B69A-67F57B7ADB84}"/>
    <dgm:cxn modelId="{F0379557-AEC3-463E-B440-253FFF6B3D5B}" type="presOf" srcId="{6DC98F9E-A9CD-4520-BF6D-4FC4EECC2A1A}" destId="{C255104E-F09E-49B9-A723-059C2345BF78}" srcOrd="0" destOrd="0" presId="urn:microsoft.com/office/officeart/2005/8/layout/hierarchy3"/>
    <dgm:cxn modelId="{17029A7F-F4B4-4A71-9430-71DF98472695}" type="presOf" srcId="{4996626D-BE7B-4C64-9E62-5C7AE9CBA5D2}" destId="{BF4960C8-16D1-4EE0-A8E9-8A04AC925540}" srcOrd="1" destOrd="0" presId="urn:microsoft.com/office/officeart/2005/8/layout/hierarchy3"/>
    <dgm:cxn modelId="{D6E26A8D-37EF-4DE6-B13C-729BBB780513}" type="presOf" srcId="{88D13DA2-4141-4D68-A2BB-3FDBC5150041}" destId="{58F5087F-9A39-4767-B56C-B5309FDE478E}" srcOrd="0" destOrd="0" presId="urn:microsoft.com/office/officeart/2005/8/layout/hierarchy3"/>
    <dgm:cxn modelId="{BB21A08D-3BFD-4726-9B20-48BF468958FF}" srcId="{77F61FEF-1D44-4050-AD39-BDE52DC72644}" destId="{4996626D-BE7B-4C64-9E62-5C7AE9CBA5D2}" srcOrd="1" destOrd="0" parTransId="{B647E8A9-EEF3-4DA3-9B15-628FF2E752D0}" sibTransId="{E73ABE5F-4580-4B1C-ABAF-C050B5811AC7}"/>
    <dgm:cxn modelId="{EFD20398-D8A4-446A-A4D8-4C46ED79EE3D}" type="presOf" srcId="{5A2C45C9-5F7E-4A94-9496-AF1805048DA4}" destId="{CDC97EB1-4EE5-4730-A054-CBE6F27010CA}" srcOrd="1" destOrd="0" presId="urn:microsoft.com/office/officeart/2005/8/layout/hierarchy3"/>
    <dgm:cxn modelId="{7A14919F-9D98-4970-BD01-93879D6A33A8}" type="presOf" srcId="{CD1D5BA3-F2C4-47EB-9A11-8A51BEADE526}" destId="{28E775B4-B3AB-48D6-B533-15C603A6B415}" srcOrd="1" destOrd="0" presId="urn:microsoft.com/office/officeart/2005/8/layout/hierarchy3"/>
    <dgm:cxn modelId="{7CB0CB9F-C5B0-4D72-B834-FC77459DBDE3}" type="presOf" srcId="{7E9E6F18-D58B-44E9-A3AC-7B9B3AD49872}" destId="{8DDC68FE-C10F-460C-A2D6-032B2E192807}" srcOrd="0" destOrd="0" presId="urn:microsoft.com/office/officeart/2005/8/layout/hierarchy3"/>
    <dgm:cxn modelId="{DBF75CA3-81C0-49F5-B58D-B6BA10A6B61A}" type="presOf" srcId="{80ED7EF6-E389-4CAC-9875-1BEF5F51A064}" destId="{89D14BD4-54D9-44C6-BCE4-0D3D6C1E3351}" srcOrd="0" destOrd="0" presId="urn:microsoft.com/office/officeart/2005/8/layout/hierarchy3"/>
    <dgm:cxn modelId="{4C5878A3-837D-4224-A1E9-4FDA29844E16}" srcId="{CD1D5BA3-F2C4-47EB-9A11-8A51BEADE526}" destId="{6DC98F9E-A9CD-4520-BF6D-4FC4EECC2A1A}" srcOrd="1" destOrd="0" parTransId="{2CC0111F-B473-4743-9152-6F7C0853BB3A}" sibTransId="{EA544A27-A007-46E4-AFAC-7AF5805B0A24}"/>
    <dgm:cxn modelId="{FC989EA5-1CF8-4A02-927A-BD0613FFA57C}" type="presOf" srcId="{31188BC5-DA16-4C53-97F4-4895ABB1B0FE}" destId="{47785A81-26E2-4B7D-B105-EF022E6DE4B5}" srcOrd="0" destOrd="0" presId="urn:microsoft.com/office/officeart/2005/8/layout/hierarchy3"/>
    <dgm:cxn modelId="{DD6F82CF-D5CE-47E0-BC57-0F9691F91E2A}" type="presOf" srcId="{2CC0111F-B473-4743-9152-6F7C0853BB3A}" destId="{B2838E73-C746-4EFE-AFC6-AA83598B424E}" srcOrd="0" destOrd="0" presId="urn:microsoft.com/office/officeart/2005/8/layout/hierarchy3"/>
    <dgm:cxn modelId="{43F9B1CF-B39C-46A1-BB39-A57FA9E54DF8}" srcId="{77F61FEF-1D44-4050-AD39-BDE52DC72644}" destId="{CD1D5BA3-F2C4-47EB-9A11-8A51BEADE526}" srcOrd="0" destOrd="0" parTransId="{71793C00-36CB-4BF1-9924-7702A25E8CC2}" sibTransId="{416F6F03-A25E-4DD9-94D1-12DAE4A68E38}"/>
    <dgm:cxn modelId="{535863DA-5720-45F4-A2F8-7C2844B8365C}" type="presOf" srcId="{C02CA414-9A30-4709-B206-EC442858448B}" destId="{52F8873E-CC6E-4FC4-8147-2710162EA330}" srcOrd="0" destOrd="0" presId="urn:microsoft.com/office/officeart/2005/8/layout/hierarchy3"/>
    <dgm:cxn modelId="{F3B152DF-0FFE-4DDB-8070-111FECBD0365}" type="presOf" srcId="{88A7C79F-6EEA-497B-BA8B-B438CB0CC095}" destId="{AA06F29A-A0D5-40E0-9B1F-5B104C9C5654}" srcOrd="0" destOrd="0" presId="urn:microsoft.com/office/officeart/2005/8/layout/hierarchy3"/>
    <dgm:cxn modelId="{4C715DE4-E932-4A0C-A6FB-00DB0EA29935}" srcId="{5A2C45C9-5F7E-4A94-9496-AF1805048DA4}" destId="{75570F74-2835-42E9-BA95-9BCEACA9F2D2}" srcOrd="2" destOrd="0" parTransId="{281ABC93-E3DE-42AA-8D9F-C658E1FC3B81}" sibTransId="{32C07945-B03C-4D94-A044-902F39BF79AC}"/>
    <dgm:cxn modelId="{B1DB10E7-9A9D-4461-AEBE-77EB753C5B48}" srcId="{5A2C45C9-5F7E-4A94-9496-AF1805048DA4}" destId="{EFE53233-431A-4EBC-B980-C2ADC456BC2F}" srcOrd="1" destOrd="0" parTransId="{9E61E9D4-3C60-47A9-BB33-8944BA883A6E}" sibTransId="{71D9E81E-6660-4E78-B9B5-485529D69DF8}"/>
    <dgm:cxn modelId="{4D954DE9-8199-4E01-8D7B-C47BB3FCFE68}" type="presOf" srcId="{60E6DA6E-2D95-4A02-A2E9-00D80D9018FE}" destId="{E95D03E9-5C58-4B30-8FB2-8B3542A71D89}" srcOrd="0" destOrd="0" presId="urn:microsoft.com/office/officeart/2005/8/layout/hierarchy3"/>
    <dgm:cxn modelId="{38825FF1-6E43-4FE6-B8F6-781A97F90713}" type="presOf" srcId="{77F61FEF-1D44-4050-AD39-BDE52DC72644}" destId="{D29C836E-12E1-46D0-842B-E26D20D94483}" srcOrd="0" destOrd="0" presId="urn:microsoft.com/office/officeart/2005/8/layout/hierarchy3"/>
    <dgm:cxn modelId="{A33DB7F7-4522-4AEA-A99F-6DEA7DF0B434}" srcId="{CD1D5BA3-F2C4-47EB-9A11-8A51BEADE526}" destId="{F596A98E-C890-42B9-8742-0B6A5C4BC447}" srcOrd="2" destOrd="0" parTransId="{2C5C940A-2680-490E-8A6D-3FE2C4C2B8BD}" sibTransId="{9D8504C9-4AC5-4EC8-ADA3-01628B0887A9}"/>
    <dgm:cxn modelId="{C24574F8-1F91-46CF-86E5-22F17222A0A9}" type="presOf" srcId="{4996626D-BE7B-4C64-9E62-5C7AE9CBA5D2}" destId="{348C8719-CA2E-4815-BD5E-2168457D50E4}" srcOrd="0" destOrd="0" presId="urn:microsoft.com/office/officeart/2005/8/layout/hierarchy3"/>
    <dgm:cxn modelId="{8B9F7FB9-61E9-4A55-90A1-4B8AC48FA95E}" type="presParOf" srcId="{D29C836E-12E1-46D0-842B-E26D20D94483}" destId="{C4D4EE7D-7403-463D-A717-4F05CA042AB9}" srcOrd="0" destOrd="0" presId="urn:microsoft.com/office/officeart/2005/8/layout/hierarchy3"/>
    <dgm:cxn modelId="{EF0A866F-0E49-4A32-B058-7386F0346173}" type="presParOf" srcId="{C4D4EE7D-7403-463D-A717-4F05CA042AB9}" destId="{E9BF2CAC-5E0E-4965-9AAC-294226CE2F18}" srcOrd="0" destOrd="0" presId="urn:microsoft.com/office/officeart/2005/8/layout/hierarchy3"/>
    <dgm:cxn modelId="{8B489DA3-71F8-4F8E-99C0-850BA9981531}" type="presParOf" srcId="{E9BF2CAC-5E0E-4965-9AAC-294226CE2F18}" destId="{E0E140D0-E6F1-4B44-8AB1-9132BF3F6ABE}" srcOrd="0" destOrd="0" presId="urn:microsoft.com/office/officeart/2005/8/layout/hierarchy3"/>
    <dgm:cxn modelId="{3ED73D7C-7E09-4182-A8A3-ADBD05CC6BF5}" type="presParOf" srcId="{E9BF2CAC-5E0E-4965-9AAC-294226CE2F18}" destId="{28E775B4-B3AB-48D6-B533-15C603A6B415}" srcOrd="1" destOrd="0" presId="urn:microsoft.com/office/officeart/2005/8/layout/hierarchy3"/>
    <dgm:cxn modelId="{93E84101-DFFA-420D-A9EA-422A5B924C08}" type="presParOf" srcId="{C4D4EE7D-7403-463D-A717-4F05CA042AB9}" destId="{C8AC8302-0725-44B3-B12B-1DCABDFEB58D}" srcOrd="1" destOrd="0" presId="urn:microsoft.com/office/officeart/2005/8/layout/hierarchy3"/>
    <dgm:cxn modelId="{2C5741F4-5090-4667-A252-292C2C946D90}" type="presParOf" srcId="{C8AC8302-0725-44B3-B12B-1DCABDFEB58D}" destId="{E95D03E9-5C58-4B30-8FB2-8B3542A71D89}" srcOrd="0" destOrd="0" presId="urn:microsoft.com/office/officeart/2005/8/layout/hierarchy3"/>
    <dgm:cxn modelId="{9A7612BB-BC37-4302-95A3-933A89889438}" type="presParOf" srcId="{C8AC8302-0725-44B3-B12B-1DCABDFEB58D}" destId="{1EA7C38E-BE11-4FA2-A646-65AC79BF205E}" srcOrd="1" destOrd="0" presId="urn:microsoft.com/office/officeart/2005/8/layout/hierarchy3"/>
    <dgm:cxn modelId="{5DF0F43B-2D68-41BE-83F8-438A294EA03F}" type="presParOf" srcId="{C8AC8302-0725-44B3-B12B-1DCABDFEB58D}" destId="{B2838E73-C746-4EFE-AFC6-AA83598B424E}" srcOrd="2" destOrd="0" presId="urn:microsoft.com/office/officeart/2005/8/layout/hierarchy3"/>
    <dgm:cxn modelId="{31B6BC4B-BF75-41CD-9474-70015AC92761}" type="presParOf" srcId="{C8AC8302-0725-44B3-B12B-1DCABDFEB58D}" destId="{C255104E-F09E-49B9-A723-059C2345BF78}" srcOrd="3" destOrd="0" presId="urn:microsoft.com/office/officeart/2005/8/layout/hierarchy3"/>
    <dgm:cxn modelId="{B089BAB3-EA1C-4900-A718-71772D23237C}" type="presParOf" srcId="{C8AC8302-0725-44B3-B12B-1DCABDFEB58D}" destId="{743E9DCA-11A0-47EC-ACE9-552D4CA6D5DF}" srcOrd="4" destOrd="0" presId="urn:microsoft.com/office/officeart/2005/8/layout/hierarchy3"/>
    <dgm:cxn modelId="{321DBF25-F690-4C62-A4D1-7B5BE35EF742}" type="presParOf" srcId="{C8AC8302-0725-44B3-B12B-1DCABDFEB58D}" destId="{41174568-3A99-4D4A-83AE-D4C77794F515}" srcOrd="5" destOrd="0" presId="urn:microsoft.com/office/officeart/2005/8/layout/hierarchy3"/>
    <dgm:cxn modelId="{91546244-2E40-4DAE-820F-1B75AEA19CE6}" type="presParOf" srcId="{D29C836E-12E1-46D0-842B-E26D20D94483}" destId="{54EC5F13-5D33-4DDE-83C4-68458164A976}" srcOrd="1" destOrd="0" presId="urn:microsoft.com/office/officeart/2005/8/layout/hierarchy3"/>
    <dgm:cxn modelId="{DFAF16B4-A710-4861-94AF-BCD468F8572D}" type="presParOf" srcId="{54EC5F13-5D33-4DDE-83C4-68458164A976}" destId="{A65EC262-ABC6-4F51-AA50-420AAF79A0BA}" srcOrd="0" destOrd="0" presId="urn:microsoft.com/office/officeart/2005/8/layout/hierarchy3"/>
    <dgm:cxn modelId="{63B24AA2-E6C7-4002-9ABA-77CCAF018245}" type="presParOf" srcId="{A65EC262-ABC6-4F51-AA50-420AAF79A0BA}" destId="{348C8719-CA2E-4815-BD5E-2168457D50E4}" srcOrd="0" destOrd="0" presId="urn:microsoft.com/office/officeart/2005/8/layout/hierarchy3"/>
    <dgm:cxn modelId="{4AD3B87C-2042-4C9F-B3C8-CD4AD86B0B36}" type="presParOf" srcId="{A65EC262-ABC6-4F51-AA50-420AAF79A0BA}" destId="{BF4960C8-16D1-4EE0-A8E9-8A04AC925540}" srcOrd="1" destOrd="0" presId="urn:microsoft.com/office/officeart/2005/8/layout/hierarchy3"/>
    <dgm:cxn modelId="{C7F5BA22-3BB1-492F-B3CE-1EDDD0C9AAAF}" type="presParOf" srcId="{54EC5F13-5D33-4DDE-83C4-68458164A976}" destId="{3872CBFD-6ECF-4577-8991-83771F735034}" srcOrd="1" destOrd="0" presId="urn:microsoft.com/office/officeart/2005/8/layout/hierarchy3"/>
    <dgm:cxn modelId="{033D192D-2C4E-40E6-996C-3FD696914ED2}" type="presParOf" srcId="{3872CBFD-6ECF-4577-8991-83771F735034}" destId="{52F8873E-CC6E-4FC4-8147-2710162EA330}" srcOrd="0" destOrd="0" presId="urn:microsoft.com/office/officeart/2005/8/layout/hierarchy3"/>
    <dgm:cxn modelId="{0B0C53CF-309B-4CD3-A05A-705EBF12682F}" type="presParOf" srcId="{3872CBFD-6ECF-4577-8991-83771F735034}" destId="{01A3C91B-D145-474E-B16A-8DB32AD29755}" srcOrd="1" destOrd="0" presId="urn:microsoft.com/office/officeart/2005/8/layout/hierarchy3"/>
    <dgm:cxn modelId="{AEEA0961-CFF9-4155-9FDD-5EDE77D3F053}" type="presParOf" srcId="{3872CBFD-6ECF-4577-8991-83771F735034}" destId="{0FAE9218-3472-4E7A-982B-6F3D7B7D904E}" srcOrd="2" destOrd="0" presId="urn:microsoft.com/office/officeart/2005/8/layout/hierarchy3"/>
    <dgm:cxn modelId="{9F663F93-CC15-449E-BD90-8F60F2DDD49C}" type="presParOf" srcId="{3872CBFD-6ECF-4577-8991-83771F735034}" destId="{58F5087F-9A39-4767-B56C-B5309FDE478E}" srcOrd="3" destOrd="0" presId="urn:microsoft.com/office/officeart/2005/8/layout/hierarchy3"/>
    <dgm:cxn modelId="{350F3725-91BC-4518-976B-8004EA080257}" type="presParOf" srcId="{3872CBFD-6ECF-4577-8991-83771F735034}" destId="{89D14BD4-54D9-44C6-BCE4-0D3D6C1E3351}" srcOrd="4" destOrd="0" presId="urn:microsoft.com/office/officeart/2005/8/layout/hierarchy3"/>
    <dgm:cxn modelId="{E36ABBD0-2E09-4817-8AB0-4E0722EA35D5}" type="presParOf" srcId="{3872CBFD-6ECF-4577-8991-83771F735034}" destId="{47785A81-26E2-4B7D-B105-EF022E6DE4B5}" srcOrd="5" destOrd="0" presId="urn:microsoft.com/office/officeart/2005/8/layout/hierarchy3"/>
    <dgm:cxn modelId="{CAB3281D-C87E-405E-ACBB-F831E5D09719}" type="presParOf" srcId="{D29C836E-12E1-46D0-842B-E26D20D94483}" destId="{B8C91CA2-6D3B-43EE-AE5B-BB447E782FE7}" srcOrd="2" destOrd="0" presId="urn:microsoft.com/office/officeart/2005/8/layout/hierarchy3"/>
    <dgm:cxn modelId="{913EE18E-178B-455A-8CCA-E8BFB1908B8E}" type="presParOf" srcId="{B8C91CA2-6D3B-43EE-AE5B-BB447E782FE7}" destId="{D426E06E-FCA0-4BB3-949C-FDE519C21D7C}" srcOrd="0" destOrd="0" presId="urn:microsoft.com/office/officeart/2005/8/layout/hierarchy3"/>
    <dgm:cxn modelId="{D2DB149E-74B5-480A-A2B2-30770853C9E2}" type="presParOf" srcId="{D426E06E-FCA0-4BB3-949C-FDE519C21D7C}" destId="{606323F1-2069-465C-BFFD-E48F92E3D33B}" srcOrd="0" destOrd="0" presId="urn:microsoft.com/office/officeart/2005/8/layout/hierarchy3"/>
    <dgm:cxn modelId="{1504BB2F-8A81-4348-936C-D9550522A443}" type="presParOf" srcId="{D426E06E-FCA0-4BB3-949C-FDE519C21D7C}" destId="{CDC97EB1-4EE5-4730-A054-CBE6F27010CA}" srcOrd="1" destOrd="0" presId="urn:microsoft.com/office/officeart/2005/8/layout/hierarchy3"/>
    <dgm:cxn modelId="{856B35D2-4B8C-45BA-88D7-324D13F931ED}" type="presParOf" srcId="{B8C91CA2-6D3B-43EE-AE5B-BB447E782FE7}" destId="{E9F71609-BC50-46DD-9400-906251A06F09}" srcOrd="1" destOrd="0" presId="urn:microsoft.com/office/officeart/2005/8/layout/hierarchy3"/>
    <dgm:cxn modelId="{E468549A-9637-402B-93CB-74CB9E887CD3}" type="presParOf" srcId="{E9F71609-BC50-46DD-9400-906251A06F09}" destId="{AA06F29A-A0D5-40E0-9B1F-5B104C9C5654}" srcOrd="0" destOrd="0" presId="urn:microsoft.com/office/officeart/2005/8/layout/hierarchy3"/>
    <dgm:cxn modelId="{F16E165C-0C20-4B37-9B95-9E3D541E2093}" type="presParOf" srcId="{E9F71609-BC50-46DD-9400-906251A06F09}" destId="{8DDC68FE-C10F-460C-A2D6-032B2E192807}" srcOrd="1" destOrd="0" presId="urn:microsoft.com/office/officeart/2005/8/layout/hierarchy3"/>
    <dgm:cxn modelId="{7B85122D-B283-47A0-9B43-117A8CA8B8F5}" type="presParOf" srcId="{E9F71609-BC50-46DD-9400-906251A06F09}" destId="{57804249-4E58-4CD6-8295-78FA46D15401}" srcOrd="2" destOrd="0" presId="urn:microsoft.com/office/officeart/2005/8/layout/hierarchy3"/>
    <dgm:cxn modelId="{BBDFE7BE-A3C5-4557-AB9E-6E004614ED76}" type="presParOf" srcId="{E9F71609-BC50-46DD-9400-906251A06F09}" destId="{CEAFC287-644B-4294-A117-31946AD9094F}" srcOrd="3" destOrd="0" presId="urn:microsoft.com/office/officeart/2005/8/layout/hierarchy3"/>
    <dgm:cxn modelId="{A3C303F3-49EE-4299-9A89-83964E937C67}" type="presParOf" srcId="{E9F71609-BC50-46DD-9400-906251A06F09}" destId="{D572E877-EDDD-4962-8606-25CF033F12FD}" srcOrd="4" destOrd="0" presId="urn:microsoft.com/office/officeart/2005/8/layout/hierarchy3"/>
    <dgm:cxn modelId="{E933B33C-0E9A-4C77-94F4-229B950306F1}" type="presParOf" srcId="{E9F71609-BC50-46DD-9400-906251A06F09}" destId="{E4654CFD-288E-4E70-849D-4251F8474489}" srcOrd="5" destOrd="0" presId="urn:microsoft.com/office/officeart/2005/8/layout/hierarchy3"/>
  </dgm:cxnLst>
  <dgm:bg/>
  <dgm:whole>
    <a:ln w="190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a:latin typeface="Arial" panose="020B0604020202020204" pitchFamily="34" charset="0"/>
              <a:cs typeface="Arial" panose="020B0604020202020204" pitchFamily="34" charset="0"/>
            </a:rPr>
            <a:t>Grundlagen:</a:t>
          </a:r>
        </a:p>
        <a:p>
          <a:pPr>
            <a:spcAft>
              <a:spcPts val="0"/>
            </a:spcAft>
          </a:pPr>
          <a:r>
            <a:rPr lang="de-DE" sz="1600" b="0" noProof="0" dirty="0">
              <a:latin typeface="Arial" panose="020B0604020202020204" pitchFamily="34" charset="0"/>
              <a:cs typeface="Arial" panose="020B0604020202020204" pitchFamily="34" charset="0"/>
            </a:rPr>
            <a:t>Definition, Entwicklung, Ziele  </a:t>
          </a: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751605F6-31DF-4E1E-AD67-19FD5C110A50}">
      <dgm:prSet custT="1"/>
      <dgm:spPr/>
      <dgm:t>
        <a:bodyPr/>
        <a:lstStyle/>
        <a:p>
          <a:pPr>
            <a:spcAft>
              <a:spcPts val="0"/>
            </a:spcAft>
          </a:pPr>
          <a:r>
            <a:rPr lang="de-DE" sz="2400" b="1" noProof="0" dirty="0">
              <a:latin typeface="Arial" panose="020B0604020202020204" pitchFamily="34" charset="0"/>
              <a:cs typeface="Arial" panose="020B0604020202020204" pitchFamily="34" charset="0"/>
            </a:rPr>
            <a:t>Telematiksysteme:</a:t>
          </a:r>
        </a:p>
        <a:p>
          <a:pPr>
            <a:spcAft>
              <a:spcPts val="0"/>
            </a:spcAft>
          </a:pPr>
          <a:r>
            <a:rPr lang="de-DE" sz="1600" b="0" noProof="0" dirty="0">
              <a:latin typeface="Arial" panose="020B0604020202020204" pitchFamily="34" charset="0"/>
              <a:cs typeface="Arial" panose="020B0604020202020204" pitchFamily="34" charset="0"/>
            </a:rPr>
            <a:t>Management des motorisierten Individualverkehrs</a:t>
          </a:r>
        </a:p>
        <a:p>
          <a:pPr>
            <a:spcAft>
              <a:spcPts val="0"/>
            </a:spcAft>
          </a:pPr>
          <a:r>
            <a:rPr lang="de-DE" sz="1600" b="0" noProof="0" dirty="0">
              <a:latin typeface="Arial" panose="020B0604020202020204" pitchFamily="34" charset="0"/>
              <a:cs typeface="Arial" panose="020B0604020202020204" pitchFamily="34" charset="0"/>
            </a:rPr>
            <a:t>Management des öffentlichen Verkehrs</a:t>
          </a:r>
        </a:p>
        <a:p>
          <a:pPr>
            <a:spcAft>
              <a:spcPts val="0"/>
            </a:spcAft>
          </a:pPr>
          <a:r>
            <a:rPr lang="de-DE" sz="1600" b="0" noProof="0" dirty="0">
              <a:latin typeface="Arial" panose="020B0604020202020204" pitchFamily="34" charset="0"/>
              <a:cs typeface="Arial" panose="020B0604020202020204" pitchFamily="34" charset="0"/>
            </a:rPr>
            <a:t>Flotten- und Frachtenmanagement</a:t>
          </a:r>
        </a:p>
      </dgm:t>
    </dgm:pt>
    <dgm:pt modelId="{C275D667-1342-4DA5-BDDB-C9B7450E643B}" type="sibTrans" cxnId="{00CD82B3-8A03-4A7E-AB7B-A12EC353989B}">
      <dgm:prSet/>
      <dgm:spPr/>
      <dgm:t>
        <a:bodyPr/>
        <a:lstStyle/>
        <a:p>
          <a:endParaRPr lang="en-US" sz="2400">
            <a:latin typeface="Arial" panose="020B0604020202020204" pitchFamily="34" charset="0"/>
            <a:cs typeface="Arial" panose="020B0604020202020204" pitchFamily="34" charset="0"/>
          </a:endParaRPr>
        </a:p>
      </dgm:t>
    </dgm:pt>
    <dgm:pt modelId="{4F5A3B64-3F09-4208-AE30-AE3A985B6581}" type="parTrans" cxnId="{00CD82B3-8A03-4A7E-AB7B-A12EC353989B}">
      <dgm:prSet/>
      <dgm:spPr/>
      <dgm:t>
        <a:bodyPr/>
        <a:lstStyle/>
        <a:p>
          <a:endParaRPr lang="en-US" sz="2400">
            <a:latin typeface="Arial" panose="020B0604020202020204" pitchFamily="34" charset="0"/>
            <a:cs typeface="Arial" panose="020B0604020202020204" pitchFamily="34" charset="0"/>
          </a:endParaRPr>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2"/>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2"/>
      <dgm:spPr/>
    </dgm:pt>
    <dgm:pt modelId="{BF8CDB65-7F63-46ED-AD6F-299BB5E410A3}" type="pres">
      <dgm:prSet presAssocID="{754914D3-2823-4D9D-9B5F-8AAE908A2791}" presName="dstNode" presStyleLbl="node1" presStyleIdx="0" presStyleCnt="2"/>
      <dgm:spPr/>
    </dgm:pt>
    <dgm:pt modelId="{2B62C432-4905-40F9-9530-D2F004B7D3F6}" type="pres">
      <dgm:prSet presAssocID="{98FFCFD7-6EAF-43B3-B073-F90520D80DD2}" presName="text_1" presStyleLbl="node1" presStyleIdx="0" presStyleCnt="2" custScaleX="104699" custLinFactNeighborX="1807">
        <dgm:presLayoutVars>
          <dgm:bulletEnabled val="1"/>
        </dgm:presLayoutVars>
      </dgm:prSet>
      <dgm:spPr/>
    </dgm:pt>
    <dgm:pt modelId="{7D7CD6F4-5BF8-4820-9EDA-8C7339E21069}" type="pres">
      <dgm:prSet presAssocID="{98FFCFD7-6EAF-43B3-B073-F90520D80DD2}" presName="accent_1" presStyleCnt="0"/>
      <dgm:spPr/>
    </dgm:pt>
    <dgm:pt modelId="{C2A52F33-F895-4B2F-BC4C-05306D79D5F7}" type="pres">
      <dgm:prSet presAssocID="{98FFCFD7-6EAF-43B3-B073-F90520D80DD2}" presName="accentRepeatNode" presStyleLbl="solidFgAcc1" presStyleIdx="0" presStyleCnt="2"/>
      <dgm:spPr>
        <a:solidFill>
          <a:srgbClr val="787878"/>
        </a:solidFill>
      </dgm:spPr>
    </dgm:pt>
    <dgm:pt modelId="{4AECBF35-7779-4F5A-90A6-34FF6558E718}" type="pres">
      <dgm:prSet presAssocID="{751605F6-31DF-4E1E-AD67-19FD5C110A50}" presName="text_2" presStyleLbl="node1" presStyleIdx="1" presStyleCnt="2" custScaleX="104699" custLinFactNeighborX="1807" custLinFactNeighborY="916">
        <dgm:presLayoutVars>
          <dgm:bulletEnabled val="1"/>
        </dgm:presLayoutVars>
      </dgm:prSet>
      <dgm:spPr/>
    </dgm:pt>
    <dgm:pt modelId="{C9ABC99E-6F07-4919-B337-A2FBE0FA6FF0}" type="pres">
      <dgm:prSet presAssocID="{751605F6-31DF-4E1E-AD67-19FD5C110A50}" presName="accent_2" presStyleCnt="0"/>
      <dgm:spPr/>
    </dgm:pt>
    <dgm:pt modelId="{778CB8F3-48B0-485B-8F03-E61C740FAFB1}" type="pres">
      <dgm:prSet presAssocID="{751605F6-31DF-4E1E-AD67-19FD5C110A50}" presName="accentRepeatNode" presStyleLbl="solidFgAcc1" presStyleIdx="1" presStyleCnt="2"/>
      <dgm:spPr/>
    </dgm:pt>
  </dgm:ptLst>
  <dgm:cxnLst>
    <dgm:cxn modelId="{C497BA06-9B97-4EC7-8F5A-F500A0E3C9CC}"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362F7855-8F90-42D1-9748-A8B3D7EDAFB4}" type="presOf" srcId="{0CF79BA9-38A5-469E-A5F4-723A1AFB8F96}" destId="{93855F07-44CB-45DE-B464-761E63A71CD5}" srcOrd="0" destOrd="0" presId="urn:microsoft.com/office/officeart/2008/layout/VerticalCurvedList"/>
    <dgm:cxn modelId="{16183097-1ABD-40F8-B3F3-683A2C18E6AF}" type="presOf" srcId="{98FFCFD7-6EAF-43B3-B073-F90520D80DD2}" destId="{2B62C432-4905-40F9-9530-D2F004B7D3F6}" srcOrd="0" destOrd="0" presId="urn:microsoft.com/office/officeart/2008/layout/VerticalCurvedList"/>
    <dgm:cxn modelId="{C855FFB1-6EA2-4D26-8410-990EC978B2E0}" type="presOf" srcId="{751605F6-31DF-4E1E-AD67-19FD5C110A50}" destId="{4AECBF35-7779-4F5A-90A6-34FF6558E718}" srcOrd="0" destOrd="0" presId="urn:microsoft.com/office/officeart/2008/layout/VerticalCurvedList"/>
    <dgm:cxn modelId="{00CD82B3-8A03-4A7E-AB7B-A12EC353989B}" srcId="{754914D3-2823-4D9D-9B5F-8AAE908A2791}" destId="{751605F6-31DF-4E1E-AD67-19FD5C110A50}" srcOrd="1" destOrd="0" parTransId="{4F5A3B64-3F09-4208-AE30-AE3A985B6581}" sibTransId="{C275D667-1342-4DA5-BDDB-C9B7450E643B}"/>
    <dgm:cxn modelId="{F1B19FA3-F920-43F4-9040-B316F80A495F}" type="presParOf" srcId="{AE6139D5-D84B-4711-8A6A-A5161E022A99}" destId="{00F42187-34FD-4D8B-A449-F316E9EB9AFA}" srcOrd="0" destOrd="0" presId="urn:microsoft.com/office/officeart/2008/layout/VerticalCurvedList"/>
    <dgm:cxn modelId="{EBC6FF86-A613-442C-A6A2-84EA0C55A826}" type="presParOf" srcId="{00F42187-34FD-4D8B-A449-F316E9EB9AFA}" destId="{C168C53D-163A-4892-8EF0-B5326C3FF8C8}" srcOrd="0" destOrd="0" presId="urn:microsoft.com/office/officeart/2008/layout/VerticalCurvedList"/>
    <dgm:cxn modelId="{A647D55F-8197-41F7-8EEC-FCFCFC208025}" type="presParOf" srcId="{C168C53D-163A-4892-8EF0-B5326C3FF8C8}" destId="{0FAB2C97-DF89-43B9-B7B2-C745E026F562}" srcOrd="0" destOrd="0" presId="urn:microsoft.com/office/officeart/2008/layout/VerticalCurvedList"/>
    <dgm:cxn modelId="{86DAE5DA-125C-47CF-A571-88BA6A3B8CA9}" type="presParOf" srcId="{C168C53D-163A-4892-8EF0-B5326C3FF8C8}" destId="{93855F07-44CB-45DE-B464-761E63A71CD5}" srcOrd="1" destOrd="0" presId="urn:microsoft.com/office/officeart/2008/layout/VerticalCurvedList"/>
    <dgm:cxn modelId="{1E0121A2-E538-4D61-8495-499B4D44D507}" type="presParOf" srcId="{C168C53D-163A-4892-8EF0-B5326C3FF8C8}" destId="{D258DE45-194F-4470-A0BE-D234AB24927B}" srcOrd="2" destOrd="0" presId="urn:microsoft.com/office/officeart/2008/layout/VerticalCurvedList"/>
    <dgm:cxn modelId="{5C9DAE2B-B3C2-4A67-ACAB-20545E232D60}" type="presParOf" srcId="{C168C53D-163A-4892-8EF0-B5326C3FF8C8}" destId="{BF8CDB65-7F63-46ED-AD6F-299BB5E410A3}" srcOrd="3" destOrd="0" presId="urn:microsoft.com/office/officeart/2008/layout/VerticalCurvedList"/>
    <dgm:cxn modelId="{04CC9CE9-59F9-45B2-AC0F-56BE32B31DF3}" type="presParOf" srcId="{00F42187-34FD-4D8B-A449-F316E9EB9AFA}" destId="{2B62C432-4905-40F9-9530-D2F004B7D3F6}" srcOrd="1" destOrd="0" presId="urn:microsoft.com/office/officeart/2008/layout/VerticalCurvedList"/>
    <dgm:cxn modelId="{19248F42-DCAA-4177-A8C5-8F3D0EF5DDD1}" type="presParOf" srcId="{00F42187-34FD-4D8B-A449-F316E9EB9AFA}" destId="{7D7CD6F4-5BF8-4820-9EDA-8C7339E21069}" srcOrd="2" destOrd="0" presId="urn:microsoft.com/office/officeart/2008/layout/VerticalCurvedList"/>
    <dgm:cxn modelId="{29013FC2-8E39-4729-9F3F-A93B83E9D5A0}" type="presParOf" srcId="{7D7CD6F4-5BF8-4820-9EDA-8C7339E21069}" destId="{C2A52F33-F895-4B2F-BC4C-05306D79D5F7}" srcOrd="0" destOrd="0" presId="urn:microsoft.com/office/officeart/2008/layout/VerticalCurvedList"/>
    <dgm:cxn modelId="{C7527146-FD2E-495C-AB27-90C7A040937D}" type="presParOf" srcId="{00F42187-34FD-4D8B-A449-F316E9EB9AFA}" destId="{4AECBF35-7779-4F5A-90A6-34FF6558E718}" srcOrd="3" destOrd="0" presId="urn:microsoft.com/office/officeart/2008/layout/VerticalCurvedList"/>
    <dgm:cxn modelId="{6AB6063B-7D0C-426A-9FB3-74FE54F28203}" type="presParOf" srcId="{00F42187-34FD-4D8B-A449-F316E9EB9AFA}" destId="{C9ABC99E-6F07-4919-B337-A2FBE0FA6FF0}" srcOrd="4" destOrd="0" presId="urn:microsoft.com/office/officeart/2008/layout/VerticalCurvedList"/>
    <dgm:cxn modelId="{29027CAD-580D-4233-9683-8DBE47E07BB9}" type="presParOf" srcId="{C9ABC99E-6F07-4919-B337-A2FBE0FA6FF0}"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DA63E8-5839-4D61-9DAE-02F4E95E8BF8}" type="doc">
      <dgm:prSet loTypeId="urn:microsoft.com/office/officeart/2005/8/layout/vList3" loCatId="list" qsTypeId="urn:microsoft.com/office/officeart/2005/8/quickstyle/simple1" qsCatId="simple" csTypeId="urn:microsoft.com/office/officeart/2005/8/colors/accent1_2" csCatId="accent1" phldr="1"/>
      <dgm:spPr/>
    </dgm:pt>
    <dgm:pt modelId="{C1BC9FEB-1D9D-48E5-A231-E8494F03E462}">
      <dgm:prSet phldrT="[Text]"/>
      <dgm:spPr>
        <a:ln>
          <a:noFill/>
        </a:ln>
        <a:effectLst>
          <a:outerShdw blurRad="50800" dist="38100" dir="2700000" algn="tl" rotWithShape="0">
            <a:prstClr val="black">
              <a:alpha val="40000"/>
            </a:prstClr>
          </a:outerShdw>
        </a:effectLst>
      </dgm:spPr>
      <dgm:t>
        <a:bodyPr/>
        <a:lstStyle/>
        <a:p>
          <a:r>
            <a:rPr lang="de-AT" b="1" dirty="0">
              <a:solidFill>
                <a:schemeClr val="tx1"/>
              </a:solidFill>
              <a:latin typeface="Arial" panose="020B0604020202020204" pitchFamily="34" charset="0"/>
              <a:cs typeface="Arial" panose="020B0604020202020204" pitchFamily="34" charset="0"/>
            </a:rPr>
            <a:t>Tele</a:t>
          </a:r>
          <a:r>
            <a:rPr lang="de-AT" dirty="0">
              <a:latin typeface="Arial" panose="020B0604020202020204" pitchFamily="34" charset="0"/>
              <a:cs typeface="Arial" panose="020B0604020202020204" pitchFamily="34" charset="0"/>
            </a:rPr>
            <a:t>kommunikation</a:t>
          </a:r>
        </a:p>
      </dgm:t>
    </dgm:pt>
    <dgm:pt modelId="{58E8077B-3E19-431C-A0C4-8C2DD9F7644A}" type="parTrans" cxnId="{7A6EC73C-66C0-4DCE-B084-E563D69B71A3}">
      <dgm:prSet/>
      <dgm:spPr/>
      <dgm:t>
        <a:bodyPr/>
        <a:lstStyle/>
        <a:p>
          <a:endParaRPr lang="de-AT"/>
        </a:p>
      </dgm:t>
    </dgm:pt>
    <dgm:pt modelId="{18DD1E7C-12ED-4FEA-A2E4-910FE41EF966}" type="sibTrans" cxnId="{7A6EC73C-66C0-4DCE-B084-E563D69B71A3}">
      <dgm:prSet/>
      <dgm:spPr/>
      <dgm:t>
        <a:bodyPr/>
        <a:lstStyle/>
        <a:p>
          <a:endParaRPr lang="de-AT"/>
        </a:p>
      </dgm:t>
    </dgm:pt>
    <dgm:pt modelId="{EEDCF306-2C5A-453C-BD5B-EB2E628B646D}">
      <dgm:prSet phldrT="[Text]"/>
      <dgm:spPr>
        <a:ln>
          <a:noFill/>
        </a:ln>
        <a:effectLst>
          <a:outerShdw blurRad="50800" dist="38100" dir="2700000" algn="tl" rotWithShape="0">
            <a:prstClr val="black">
              <a:alpha val="40000"/>
            </a:prstClr>
          </a:outerShdw>
        </a:effectLst>
      </dgm:spPr>
      <dgm:t>
        <a:bodyPr/>
        <a:lstStyle/>
        <a:p>
          <a:r>
            <a:rPr lang="de-AT" dirty="0">
              <a:latin typeface="Arial" panose="020B0604020202020204" pitchFamily="34" charset="0"/>
              <a:cs typeface="Arial" panose="020B0604020202020204" pitchFamily="34" charset="0"/>
            </a:rPr>
            <a:t>Informat</a:t>
          </a:r>
          <a:r>
            <a:rPr lang="de-AT" b="1" dirty="0">
              <a:solidFill>
                <a:schemeClr val="tx1"/>
              </a:solidFill>
              <a:latin typeface="Arial" panose="020B0604020202020204" pitchFamily="34" charset="0"/>
              <a:cs typeface="Arial" panose="020B0604020202020204" pitchFamily="34" charset="0"/>
            </a:rPr>
            <a:t>ik</a:t>
          </a:r>
        </a:p>
      </dgm:t>
    </dgm:pt>
    <dgm:pt modelId="{AC673C80-E19A-4D3A-B0B8-D06BCDB8566D}" type="parTrans" cxnId="{B31AFEAE-547F-4761-A471-478E3072D9F2}">
      <dgm:prSet/>
      <dgm:spPr/>
      <dgm:t>
        <a:bodyPr/>
        <a:lstStyle/>
        <a:p>
          <a:endParaRPr lang="de-AT"/>
        </a:p>
      </dgm:t>
    </dgm:pt>
    <dgm:pt modelId="{8120A0CF-805F-4E53-9432-4D5CE1AB81ED}" type="sibTrans" cxnId="{B31AFEAE-547F-4761-A471-478E3072D9F2}">
      <dgm:prSet/>
      <dgm:spPr/>
      <dgm:t>
        <a:bodyPr/>
        <a:lstStyle/>
        <a:p>
          <a:endParaRPr lang="de-AT"/>
        </a:p>
      </dgm:t>
    </dgm:pt>
    <dgm:pt modelId="{9CFC9E10-735E-4384-94AF-C5EF96068ECB}">
      <dgm:prSet phldrT="[Text]"/>
      <dgm:spPr>
        <a:ln>
          <a:noFill/>
        </a:ln>
        <a:effectLst>
          <a:outerShdw blurRad="50800" dist="38100" dir="2700000" algn="tl" rotWithShape="0">
            <a:prstClr val="black">
              <a:alpha val="40000"/>
            </a:prstClr>
          </a:outerShdw>
        </a:effectLst>
      </dgm:spPr>
      <dgm:t>
        <a:bodyPr/>
        <a:lstStyle/>
        <a:p>
          <a:r>
            <a:rPr lang="de-AT" dirty="0">
              <a:latin typeface="Arial" panose="020B0604020202020204" pitchFamily="34" charset="0"/>
              <a:cs typeface="Arial" panose="020B0604020202020204" pitchFamily="34" charset="0"/>
            </a:rPr>
            <a:t>Auto</a:t>
          </a:r>
          <a:r>
            <a:rPr lang="de-AT" b="1" dirty="0">
              <a:solidFill>
                <a:schemeClr val="tx1"/>
              </a:solidFill>
              <a:latin typeface="Arial" panose="020B0604020202020204" pitchFamily="34" charset="0"/>
              <a:cs typeface="Arial" panose="020B0604020202020204" pitchFamily="34" charset="0"/>
            </a:rPr>
            <a:t>mat</a:t>
          </a:r>
          <a:r>
            <a:rPr lang="de-AT" dirty="0">
              <a:latin typeface="Arial" panose="020B0604020202020204" pitchFamily="34" charset="0"/>
              <a:cs typeface="Arial" panose="020B0604020202020204" pitchFamily="34" charset="0"/>
            </a:rPr>
            <a:t>ion</a:t>
          </a:r>
        </a:p>
      </dgm:t>
    </dgm:pt>
    <dgm:pt modelId="{C7A2F28F-FE59-4E23-A10B-B56F8F3DC118}" type="parTrans" cxnId="{126FC3BB-ED7A-4A20-8CB5-FBA9105CCC84}">
      <dgm:prSet/>
      <dgm:spPr/>
      <dgm:t>
        <a:bodyPr/>
        <a:lstStyle/>
        <a:p>
          <a:endParaRPr lang="de-AT"/>
        </a:p>
      </dgm:t>
    </dgm:pt>
    <dgm:pt modelId="{8258D074-4310-4F53-A044-AC909D1AADDA}" type="sibTrans" cxnId="{126FC3BB-ED7A-4A20-8CB5-FBA9105CCC84}">
      <dgm:prSet/>
      <dgm:spPr/>
      <dgm:t>
        <a:bodyPr/>
        <a:lstStyle/>
        <a:p>
          <a:endParaRPr lang="de-AT"/>
        </a:p>
      </dgm:t>
    </dgm:pt>
    <dgm:pt modelId="{EE43439E-CF63-4690-92D6-4FFDB26B1EEC}" type="pres">
      <dgm:prSet presAssocID="{76DA63E8-5839-4D61-9DAE-02F4E95E8BF8}" presName="linearFlow" presStyleCnt="0">
        <dgm:presLayoutVars>
          <dgm:dir/>
          <dgm:resizeHandles val="exact"/>
        </dgm:presLayoutVars>
      </dgm:prSet>
      <dgm:spPr/>
    </dgm:pt>
    <dgm:pt modelId="{5FA0BDA8-85FC-4C82-A057-85B162039C71}" type="pres">
      <dgm:prSet presAssocID="{C1BC9FEB-1D9D-48E5-A231-E8494F03E462}" presName="composite" presStyleCnt="0"/>
      <dgm:spPr/>
    </dgm:pt>
    <dgm:pt modelId="{8E08BA3B-64BA-4C39-8971-FCB921C6B5D2}" type="pres">
      <dgm:prSet presAssocID="{C1BC9FEB-1D9D-48E5-A231-E8494F03E462}"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283A8DD6-2086-40D4-9D16-E7FDDE7AF0B9}" type="pres">
      <dgm:prSet presAssocID="{C1BC9FEB-1D9D-48E5-A231-E8494F03E462}" presName="txShp" presStyleLbl="node1" presStyleIdx="0" presStyleCnt="3" custScaleX="112823" custLinFactNeighborX="11176" custLinFactNeighborY="0">
        <dgm:presLayoutVars>
          <dgm:bulletEnabled val="1"/>
        </dgm:presLayoutVars>
      </dgm:prSet>
      <dgm:spPr/>
    </dgm:pt>
    <dgm:pt modelId="{665E4048-6774-4255-A215-3E2651B2A1BE}" type="pres">
      <dgm:prSet presAssocID="{18DD1E7C-12ED-4FEA-A2E4-910FE41EF966}" presName="spacing" presStyleCnt="0"/>
      <dgm:spPr/>
    </dgm:pt>
    <dgm:pt modelId="{36A8E907-FE73-45A9-B91F-100BD1CE8E62}" type="pres">
      <dgm:prSet presAssocID="{9CFC9E10-735E-4384-94AF-C5EF96068ECB}" presName="composite" presStyleCnt="0"/>
      <dgm:spPr/>
    </dgm:pt>
    <dgm:pt modelId="{A1761396-7AC3-4B77-98B9-FAD66BE9D490}" type="pres">
      <dgm:prSet presAssocID="{9CFC9E10-735E-4384-94AF-C5EF96068ECB}"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2723619C-38DB-45B4-8179-30F440523114}" type="pres">
      <dgm:prSet presAssocID="{9CFC9E10-735E-4384-94AF-C5EF96068ECB}" presName="txShp" presStyleLbl="node1" presStyleIdx="1" presStyleCnt="3" custScaleX="112823" custLinFactNeighborX="11176">
        <dgm:presLayoutVars>
          <dgm:bulletEnabled val="1"/>
        </dgm:presLayoutVars>
      </dgm:prSet>
      <dgm:spPr/>
    </dgm:pt>
    <dgm:pt modelId="{18F20B17-B126-4E24-ACF6-AD145760D712}" type="pres">
      <dgm:prSet presAssocID="{8258D074-4310-4F53-A044-AC909D1AADDA}" presName="spacing" presStyleCnt="0"/>
      <dgm:spPr/>
    </dgm:pt>
    <dgm:pt modelId="{07DA557B-DD70-42E0-8F8D-2278A88BEEFB}" type="pres">
      <dgm:prSet presAssocID="{EEDCF306-2C5A-453C-BD5B-EB2E628B646D}" presName="composite" presStyleCnt="0"/>
      <dgm:spPr/>
    </dgm:pt>
    <dgm:pt modelId="{1D483224-5395-45AE-8636-10669D1A9F59}" type="pres">
      <dgm:prSet presAssocID="{EEDCF306-2C5A-453C-BD5B-EB2E628B646D}"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4000" r="-34000"/>
          </a:stretch>
        </a:blipFill>
      </dgm:spPr>
    </dgm:pt>
    <dgm:pt modelId="{7A93361A-0AE5-44A8-A9BB-708C4CB5C886}" type="pres">
      <dgm:prSet presAssocID="{EEDCF306-2C5A-453C-BD5B-EB2E628B646D}" presName="txShp" presStyleLbl="node1" presStyleIdx="2" presStyleCnt="3" custScaleX="112823" custLinFactNeighborX="11176">
        <dgm:presLayoutVars>
          <dgm:bulletEnabled val="1"/>
        </dgm:presLayoutVars>
      </dgm:prSet>
      <dgm:spPr/>
    </dgm:pt>
  </dgm:ptLst>
  <dgm:cxnLst>
    <dgm:cxn modelId="{3D481324-6409-43C7-BFA8-4CF72968B41C}" type="presOf" srcId="{EEDCF306-2C5A-453C-BD5B-EB2E628B646D}" destId="{7A93361A-0AE5-44A8-A9BB-708C4CB5C886}" srcOrd="0" destOrd="0" presId="urn:microsoft.com/office/officeart/2005/8/layout/vList3"/>
    <dgm:cxn modelId="{AABE243A-550A-4D87-B4A9-A96116490708}" type="presOf" srcId="{C1BC9FEB-1D9D-48E5-A231-E8494F03E462}" destId="{283A8DD6-2086-40D4-9D16-E7FDDE7AF0B9}" srcOrd="0" destOrd="0" presId="urn:microsoft.com/office/officeart/2005/8/layout/vList3"/>
    <dgm:cxn modelId="{7A6EC73C-66C0-4DCE-B084-E563D69B71A3}" srcId="{76DA63E8-5839-4D61-9DAE-02F4E95E8BF8}" destId="{C1BC9FEB-1D9D-48E5-A231-E8494F03E462}" srcOrd="0" destOrd="0" parTransId="{58E8077B-3E19-431C-A0C4-8C2DD9F7644A}" sibTransId="{18DD1E7C-12ED-4FEA-A2E4-910FE41EF966}"/>
    <dgm:cxn modelId="{414E2B3D-6BD8-4DF8-A34F-B5D7771569E8}" type="presOf" srcId="{76DA63E8-5839-4D61-9DAE-02F4E95E8BF8}" destId="{EE43439E-CF63-4690-92D6-4FFDB26B1EEC}" srcOrd="0" destOrd="0" presId="urn:microsoft.com/office/officeart/2005/8/layout/vList3"/>
    <dgm:cxn modelId="{B31AFEAE-547F-4761-A471-478E3072D9F2}" srcId="{76DA63E8-5839-4D61-9DAE-02F4E95E8BF8}" destId="{EEDCF306-2C5A-453C-BD5B-EB2E628B646D}" srcOrd="2" destOrd="0" parTransId="{AC673C80-E19A-4D3A-B0B8-D06BCDB8566D}" sibTransId="{8120A0CF-805F-4E53-9432-4D5CE1AB81ED}"/>
    <dgm:cxn modelId="{126FC3BB-ED7A-4A20-8CB5-FBA9105CCC84}" srcId="{76DA63E8-5839-4D61-9DAE-02F4E95E8BF8}" destId="{9CFC9E10-735E-4384-94AF-C5EF96068ECB}" srcOrd="1" destOrd="0" parTransId="{C7A2F28F-FE59-4E23-A10B-B56F8F3DC118}" sibTransId="{8258D074-4310-4F53-A044-AC909D1AADDA}"/>
    <dgm:cxn modelId="{A4EC3AC2-0A4B-4932-8435-56BF95CD8D97}" type="presOf" srcId="{9CFC9E10-735E-4384-94AF-C5EF96068ECB}" destId="{2723619C-38DB-45B4-8179-30F440523114}" srcOrd="0" destOrd="0" presId="urn:microsoft.com/office/officeart/2005/8/layout/vList3"/>
    <dgm:cxn modelId="{31DCC636-3440-4850-A182-BFEC8EBA4466}" type="presParOf" srcId="{EE43439E-CF63-4690-92D6-4FFDB26B1EEC}" destId="{5FA0BDA8-85FC-4C82-A057-85B162039C71}" srcOrd="0" destOrd="0" presId="urn:microsoft.com/office/officeart/2005/8/layout/vList3"/>
    <dgm:cxn modelId="{5D41D17A-A05E-41A1-B600-B25AD116873D}" type="presParOf" srcId="{5FA0BDA8-85FC-4C82-A057-85B162039C71}" destId="{8E08BA3B-64BA-4C39-8971-FCB921C6B5D2}" srcOrd="0" destOrd="0" presId="urn:microsoft.com/office/officeart/2005/8/layout/vList3"/>
    <dgm:cxn modelId="{E6B30EB8-9A6D-43E8-A3DC-2115A0963824}" type="presParOf" srcId="{5FA0BDA8-85FC-4C82-A057-85B162039C71}" destId="{283A8DD6-2086-40D4-9D16-E7FDDE7AF0B9}" srcOrd="1" destOrd="0" presId="urn:microsoft.com/office/officeart/2005/8/layout/vList3"/>
    <dgm:cxn modelId="{B7E6EC89-91A6-4AE2-9629-4AFE1BF20136}" type="presParOf" srcId="{EE43439E-CF63-4690-92D6-4FFDB26B1EEC}" destId="{665E4048-6774-4255-A215-3E2651B2A1BE}" srcOrd="1" destOrd="0" presId="urn:microsoft.com/office/officeart/2005/8/layout/vList3"/>
    <dgm:cxn modelId="{E82F4823-0CE8-48A1-AE3F-92182AF8BF33}" type="presParOf" srcId="{EE43439E-CF63-4690-92D6-4FFDB26B1EEC}" destId="{36A8E907-FE73-45A9-B91F-100BD1CE8E62}" srcOrd="2" destOrd="0" presId="urn:microsoft.com/office/officeart/2005/8/layout/vList3"/>
    <dgm:cxn modelId="{54B2D161-AD82-4CD1-A5BD-F208C584CE55}" type="presParOf" srcId="{36A8E907-FE73-45A9-B91F-100BD1CE8E62}" destId="{A1761396-7AC3-4B77-98B9-FAD66BE9D490}" srcOrd="0" destOrd="0" presId="urn:microsoft.com/office/officeart/2005/8/layout/vList3"/>
    <dgm:cxn modelId="{B3E66BEE-D5EC-493D-A91E-2C2444B40328}" type="presParOf" srcId="{36A8E907-FE73-45A9-B91F-100BD1CE8E62}" destId="{2723619C-38DB-45B4-8179-30F440523114}" srcOrd="1" destOrd="0" presId="urn:microsoft.com/office/officeart/2005/8/layout/vList3"/>
    <dgm:cxn modelId="{3775D489-0241-4D8D-9ACF-5BA2EFF0FD48}" type="presParOf" srcId="{EE43439E-CF63-4690-92D6-4FFDB26B1EEC}" destId="{18F20B17-B126-4E24-ACF6-AD145760D712}" srcOrd="3" destOrd="0" presId="urn:microsoft.com/office/officeart/2005/8/layout/vList3"/>
    <dgm:cxn modelId="{F25D5162-92C4-44D7-BE37-5E442020AFE9}" type="presParOf" srcId="{EE43439E-CF63-4690-92D6-4FFDB26B1EEC}" destId="{07DA557B-DD70-42E0-8F8D-2278A88BEEFB}" srcOrd="4" destOrd="0" presId="urn:microsoft.com/office/officeart/2005/8/layout/vList3"/>
    <dgm:cxn modelId="{1C465A3D-3719-4A55-9CFA-84EC50E92F4F}" type="presParOf" srcId="{07DA557B-DD70-42E0-8F8D-2278A88BEEFB}" destId="{1D483224-5395-45AE-8636-10669D1A9F59}" srcOrd="0" destOrd="0" presId="urn:microsoft.com/office/officeart/2005/8/layout/vList3"/>
    <dgm:cxn modelId="{57DE8401-01EE-4CB6-88C4-835A8B74EBD2}" type="presParOf" srcId="{07DA557B-DD70-42E0-8F8D-2278A88BEEFB}" destId="{7A93361A-0AE5-44A8-A9BB-708C4CB5C88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8F8212-65E7-4AEB-9DFC-06D2534DDE3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de-AT"/>
        </a:p>
      </dgm:t>
    </dgm:pt>
    <dgm:pt modelId="{88EA7B0F-4364-46C0-AAA8-EE2AAAC7B5F0}">
      <dgm:prSet phldrT="[Text]" custT="1"/>
      <dgm:spPr/>
      <dgm:t>
        <a:bodyPr/>
        <a:lstStyle/>
        <a:p>
          <a:r>
            <a:rPr lang="de-AT" sz="1400" b="1" dirty="0">
              <a:latin typeface="Arial" panose="020B0604020202020204" pitchFamily="34" charset="0"/>
              <a:cs typeface="Arial" panose="020B0604020202020204" pitchFamily="34" charset="0"/>
            </a:rPr>
            <a:t>1960er</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Entwicklung GPS</a:t>
          </a:r>
        </a:p>
      </dgm:t>
    </dgm:pt>
    <dgm:pt modelId="{22FDC637-CD00-42A8-A6E3-2418BEBC5B74}" type="parTrans" cxnId="{8B97B2F6-F49E-4268-AEE4-35CCF6A79694}">
      <dgm:prSet/>
      <dgm:spPr/>
      <dgm:t>
        <a:bodyPr/>
        <a:lstStyle/>
        <a:p>
          <a:endParaRPr lang="de-AT"/>
        </a:p>
      </dgm:t>
    </dgm:pt>
    <dgm:pt modelId="{FD61B80E-5DCD-4F0F-BC28-F7F812AEDFB3}" type="sibTrans" cxnId="{8B97B2F6-F49E-4268-AEE4-35CCF6A79694}">
      <dgm:prSet/>
      <dgm:spPr/>
      <dgm:t>
        <a:bodyPr/>
        <a:lstStyle/>
        <a:p>
          <a:endParaRPr lang="de-AT"/>
        </a:p>
      </dgm:t>
    </dgm:pt>
    <dgm:pt modelId="{D3102E81-E42E-44DD-B916-8F9F68D9F32C}">
      <dgm:prSet phldrT="[Text]" custT="1"/>
      <dgm:spPr/>
      <dgm:t>
        <a:bodyPr/>
        <a:lstStyle/>
        <a:p>
          <a:r>
            <a:rPr lang="de-AT" sz="1400" b="1" dirty="0">
              <a:latin typeface="Arial" panose="020B0604020202020204" pitchFamily="34" charset="0"/>
              <a:cs typeface="Arial" panose="020B0604020202020204" pitchFamily="34" charset="0"/>
            </a:rPr>
            <a:t>1978</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Begriff „Telematik“</a:t>
          </a:r>
        </a:p>
      </dgm:t>
    </dgm:pt>
    <dgm:pt modelId="{F4F1B594-FAE1-42A8-B4A9-BCBBC1003ADA}" type="parTrans" cxnId="{27B100B2-057E-47CC-A711-350F29DEDC3C}">
      <dgm:prSet/>
      <dgm:spPr/>
      <dgm:t>
        <a:bodyPr/>
        <a:lstStyle/>
        <a:p>
          <a:endParaRPr lang="de-AT"/>
        </a:p>
      </dgm:t>
    </dgm:pt>
    <dgm:pt modelId="{9943380A-030B-4958-AAA4-1D294DCDEDC0}" type="sibTrans" cxnId="{27B100B2-057E-47CC-A711-350F29DEDC3C}">
      <dgm:prSet/>
      <dgm:spPr/>
      <dgm:t>
        <a:bodyPr/>
        <a:lstStyle/>
        <a:p>
          <a:endParaRPr lang="de-AT"/>
        </a:p>
      </dgm:t>
    </dgm:pt>
    <dgm:pt modelId="{5F1CA50D-5E15-48D0-A40C-375533D9E47D}">
      <dgm:prSet phldrT="[Text]" custT="1"/>
      <dgm:spPr/>
      <dgm:t>
        <a:bodyPr/>
        <a:lstStyle/>
        <a:p>
          <a:r>
            <a:rPr lang="de-AT" sz="1400" b="1" dirty="0">
              <a:latin typeface="Arial" panose="020B0604020202020204" pitchFamily="34" charset="0"/>
              <a:cs typeface="Arial" panose="020B0604020202020204" pitchFamily="34" charset="0"/>
            </a:rPr>
            <a:t>1983</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GPS-Technologie wird öffentlich</a:t>
          </a:r>
        </a:p>
      </dgm:t>
    </dgm:pt>
    <dgm:pt modelId="{532E7AAC-B2BC-4BDE-9413-990904AA5E4D}" type="parTrans" cxnId="{544AFC13-417C-441B-A520-61D48847D71D}">
      <dgm:prSet/>
      <dgm:spPr/>
      <dgm:t>
        <a:bodyPr/>
        <a:lstStyle/>
        <a:p>
          <a:endParaRPr lang="de-AT"/>
        </a:p>
      </dgm:t>
    </dgm:pt>
    <dgm:pt modelId="{90DF93F5-9DAA-44DC-BB8D-EE38DE0C4C00}" type="sibTrans" cxnId="{544AFC13-417C-441B-A520-61D48847D71D}">
      <dgm:prSet/>
      <dgm:spPr/>
      <dgm:t>
        <a:bodyPr/>
        <a:lstStyle/>
        <a:p>
          <a:endParaRPr lang="de-AT"/>
        </a:p>
      </dgm:t>
    </dgm:pt>
    <dgm:pt modelId="{08EE9BAA-1C39-4709-B875-72F6F05C4D2A}">
      <dgm:prSet custT="1"/>
      <dgm:spPr/>
      <dgm:t>
        <a:bodyPr/>
        <a:lstStyle/>
        <a:p>
          <a:r>
            <a:rPr lang="de-AT" sz="1400" b="1" dirty="0">
              <a:latin typeface="Arial" panose="020B0604020202020204" pitchFamily="34" charset="0"/>
              <a:cs typeface="Arial" panose="020B0604020202020204" pitchFamily="34" charset="0"/>
            </a:rPr>
            <a:t>1990er</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Sicherheits-</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ausstattung in Fahrzeugen (z. B. Airbags), EU-Abkommen: Weiter-</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entwicklung Telematik, Fahrzeugortungs-</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systeme</a:t>
          </a:r>
        </a:p>
      </dgm:t>
    </dgm:pt>
    <dgm:pt modelId="{5661F481-7669-4F4C-AA9D-48546D6238F8}" type="parTrans" cxnId="{0C5E2095-EB34-4114-9C25-1CFB7ED8C31E}">
      <dgm:prSet/>
      <dgm:spPr/>
      <dgm:t>
        <a:bodyPr/>
        <a:lstStyle/>
        <a:p>
          <a:endParaRPr lang="de-AT"/>
        </a:p>
      </dgm:t>
    </dgm:pt>
    <dgm:pt modelId="{6F7A560A-A3E0-4CEE-A1B2-9C7F4CC1C59F}" type="sibTrans" cxnId="{0C5E2095-EB34-4114-9C25-1CFB7ED8C31E}">
      <dgm:prSet/>
      <dgm:spPr/>
      <dgm:t>
        <a:bodyPr/>
        <a:lstStyle/>
        <a:p>
          <a:endParaRPr lang="de-AT"/>
        </a:p>
      </dgm:t>
    </dgm:pt>
    <dgm:pt modelId="{688514B2-BD6B-4CE1-8F24-CAED9E3FEF7C}">
      <dgm:prSet custT="1"/>
      <dgm:spPr/>
      <dgm:t>
        <a:bodyPr/>
        <a:lstStyle/>
        <a:p>
          <a:r>
            <a:rPr lang="de-AT" sz="1400" b="1" dirty="0">
              <a:latin typeface="Arial" panose="020B0604020202020204" pitchFamily="34" charset="0"/>
              <a:cs typeface="Arial" panose="020B0604020202020204" pitchFamily="34" charset="0"/>
            </a:rPr>
            <a:t>2000er</a:t>
          </a:r>
          <a:br>
            <a:rPr lang="de-AT" sz="1400" b="1"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Echtzeit-</a:t>
          </a:r>
          <a:br>
            <a:rPr lang="de-AT" sz="1400" dirty="0">
              <a:latin typeface="Arial" panose="020B0604020202020204" pitchFamily="34" charset="0"/>
              <a:cs typeface="Arial" panose="020B0604020202020204" pitchFamily="34" charset="0"/>
            </a:rPr>
          </a:br>
          <a:r>
            <a:rPr lang="de-AT" sz="1400" dirty="0">
              <a:latin typeface="Arial" panose="020B0604020202020204" pitchFamily="34" charset="0"/>
              <a:cs typeface="Arial" panose="020B0604020202020204" pitchFamily="34" charset="0"/>
            </a:rPr>
            <a:t>informationen, mobile Apps</a:t>
          </a:r>
        </a:p>
      </dgm:t>
    </dgm:pt>
    <dgm:pt modelId="{0A4368E7-D41E-4424-9649-0F03F6F314F3}" type="parTrans" cxnId="{AD5C7030-C1C4-4E72-910F-41B718BB9F1A}">
      <dgm:prSet/>
      <dgm:spPr/>
      <dgm:t>
        <a:bodyPr/>
        <a:lstStyle/>
        <a:p>
          <a:endParaRPr lang="de-AT"/>
        </a:p>
      </dgm:t>
    </dgm:pt>
    <dgm:pt modelId="{B51A42EB-33FF-468F-A9B5-EA3514F517A3}" type="sibTrans" cxnId="{AD5C7030-C1C4-4E72-910F-41B718BB9F1A}">
      <dgm:prSet/>
      <dgm:spPr/>
      <dgm:t>
        <a:bodyPr/>
        <a:lstStyle/>
        <a:p>
          <a:endParaRPr lang="de-AT"/>
        </a:p>
      </dgm:t>
    </dgm:pt>
    <dgm:pt modelId="{A4D59084-C373-4EAB-A834-3C39096FF1AB}" type="pres">
      <dgm:prSet presAssocID="{518F8212-65E7-4AEB-9DFC-06D2534DDE3F}" presName="arrowDiagram" presStyleCnt="0">
        <dgm:presLayoutVars>
          <dgm:chMax val="5"/>
          <dgm:dir/>
          <dgm:resizeHandles val="exact"/>
        </dgm:presLayoutVars>
      </dgm:prSet>
      <dgm:spPr/>
    </dgm:pt>
    <dgm:pt modelId="{EDF20275-CD15-448E-BBA3-25C973FDD010}" type="pres">
      <dgm:prSet presAssocID="{518F8212-65E7-4AEB-9DFC-06D2534DDE3F}" presName="arrow" presStyleLbl="bgShp" presStyleIdx="0" presStyleCnt="1" custLinFactNeighborY="-632"/>
      <dgm:spPr/>
    </dgm:pt>
    <dgm:pt modelId="{AD277811-D476-41C8-A823-93098FC6CA19}" type="pres">
      <dgm:prSet presAssocID="{518F8212-65E7-4AEB-9DFC-06D2534DDE3F}" presName="arrowDiagram5" presStyleCnt="0"/>
      <dgm:spPr/>
    </dgm:pt>
    <dgm:pt modelId="{C141E2A0-3203-4E4B-A3BF-4556F137F2BE}" type="pres">
      <dgm:prSet presAssocID="{88EA7B0F-4364-46C0-AAA8-EE2AAAC7B5F0}" presName="bullet5a" presStyleLbl="node1" presStyleIdx="0" presStyleCnt="5"/>
      <dgm:spPr/>
    </dgm:pt>
    <dgm:pt modelId="{49B899A4-99C5-4D9C-BF7F-24D2D5BF4E61}" type="pres">
      <dgm:prSet presAssocID="{88EA7B0F-4364-46C0-AAA8-EE2AAAC7B5F0}" presName="textBox5a" presStyleLbl="revTx" presStyleIdx="0" presStyleCnt="5" custScaleX="139812" custScaleY="87004" custLinFactNeighborX="24414" custLinFactNeighborY="-4479">
        <dgm:presLayoutVars>
          <dgm:bulletEnabled val="1"/>
        </dgm:presLayoutVars>
      </dgm:prSet>
      <dgm:spPr/>
    </dgm:pt>
    <dgm:pt modelId="{814F15F7-1726-40DD-90D3-FD19241DFEDE}" type="pres">
      <dgm:prSet presAssocID="{D3102E81-E42E-44DD-B916-8F9F68D9F32C}" presName="bullet5b" presStyleLbl="node1" presStyleIdx="1" presStyleCnt="5"/>
      <dgm:spPr/>
    </dgm:pt>
    <dgm:pt modelId="{D516DBFB-33D1-43D4-AD3B-DCF957F3EE65}" type="pres">
      <dgm:prSet presAssocID="{D3102E81-E42E-44DD-B916-8F9F68D9F32C}" presName="textBox5b" presStyleLbl="revTx" presStyleIdx="1" presStyleCnt="5" custLinFactNeighborX="4817" custLinFactNeighborY="2544">
        <dgm:presLayoutVars>
          <dgm:bulletEnabled val="1"/>
        </dgm:presLayoutVars>
      </dgm:prSet>
      <dgm:spPr/>
    </dgm:pt>
    <dgm:pt modelId="{1F95A5BD-689A-433E-9EDF-88FC52438CCD}" type="pres">
      <dgm:prSet presAssocID="{5F1CA50D-5E15-48D0-A40C-375533D9E47D}" presName="bullet5c" presStyleLbl="node1" presStyleIdx="2" presStyleCnt="5"/>
      <dgm:spPr/>
    </dgm:pt>
    <dgm:pt modelId="{855D2EE2-8514-45E1-B004-9D5DCAFB4A5F}" type="pres">
      <dgm:prSet presAssocID="{5F1CA50D-5E15-48D0-A40C-375533D9E47D}" presName="textBox5c" presStyleLbl="revTx" presStyleIdx="2" presStyleCnt="5" custLinFactNeighborX="5485" custLinFactNeighborY="2269">
        <dgm:presLayoutVars>
          <dgm:bulletEnabled val="1"/>
        </dgm:presLayoutVars>
      </dgm:prSet>
      <dgm:spPr/>
    </dgm:pt>
    <dgm:pt modelId="{9A700E8D-E155-4218-92CF-6A688D07AD22}" type="pres">
      <dgm:prSet presAssocID="{08EE9BAA-1C39-4709-B875-72F6F05C4D2A}" presName="bullet5d" presStyleLbl="node1" presStyleIdx="3" presStyleCnt="5"/>
      <dgm:spPr/>
    </dgm:pt>
    <dgm:pt modelId="{93A4089C-AFFF-4191-B830-DFD91522F1D8}" type="pres">
      <dgm:prSet presAssocID="{08EE9BAA-1C39-4709-B875-72F6F05C4D2A}" presName="textBox5d" presStyleLbl="revTx" presStyleIdx="3" presStyleCnt="5" custScaleX="127612" custScaleY="39061" custLinFactNeighborX="13318" custLinFactNeighborY="-27157">
        <dgm:presLayoutVars>
          <dgm:bulletEnabled val="1"/>
        </dgm:presLayoutVars>
      </dgm:prSet>
      <dgm:spPr/>
    </dgm:pt>
    <dgm:pt modelId="{F1B87006-89B4-4717-A9EA-726A766D2307}" type="pres">
      <dgm:prSet presAssocID="{688514B2-BD6B-4CE1-8F24-CAED9E3FEF7C}" presName="bullet5e" presStyleLbl="node1" presStyleIdx="4" presStyleCnt="5"/>
      <dgm:spPr/>
    </dgm:pt>
    <dgm:pt modelId="{83BAFD68-6F85-4202-BA1B-4FF60EA20ADC}" type="pres">
      <dgm:prSet presAssocID="{688514B2-BD6B-4CE1-8F24-CAED9E3FEF7C}" presName="textBox5e" presStyleLbl="revTx" presStyleIdx="4" presStyleCnt="5" custScaleY="38800" custLinFactNeighborX="3951" custLinFactNeighborY="-26153">
        <dgm:presLayoutVars>
          <dgm:bulletEnabled val="1"/>
        </dgm:presLayoutVars>
      </dgm:prSet>
      <dgm:spPr/>
    </dgm:pt>
  </dgm:ptLst>
  <dgm:cxnLst>
    <dgm:cxn modelId="{05FAA101-A78A-409D-AB7A-A1A7038B1D5E}" type="presOf" srcId="{08EE9BAA-1C39-4709-B875-72F6F05C4D2A}" destId="{93A4089C-AFFF-4191-B830-DFD91522F1D8}" srcOrd="0" destOrd="0" presId="urn:microsoft.com/office/officeart/2005/8/layout/arrow2"/>
    <dgm:cxn modelId="{B506770E-C433-411A-A61A-2117005C9FE2}" type="presOf" srcId="{688514B2-BD6B-4CE1-8F24-CAED9E3FEF7C}" destId="{83BAFD68-6F85-4202-BA1B-4FF60EA20ADC}" srcOrd="0" destOrd="0" presId="urn:microsoft.com/office/officeart/2005/8/layout/arrow2"/>
    <dgm:cxn modelId="{F76ECF0E-AEA7-466C-98FA-DA8C8337F07B}" type="presOf" srcId="{5F1CA50D-5E15-48D0-A40C-375533D9E47D}" destId="{855D2EE2-8514-45E1-B004-9D5DCAFB4A5F}" srcOrd="0" destOrd="0" presId="urn:microsoft.com/office/officeart/2005/8/layout/arrow2"/>
    <dgm:cxn modelId="{544AFC13-417C-441B-A520-61D48847D71D}" srcId="{518F8212-65E7-4AEB-9DFC-06D2534DDE3F}" destId="{5F1CA50D-5E15-48D0-A40C-375533D9E47D}" srcOrd="2" destOrd="0" parTransId="{532E7AAC-B2BC-4BDE-9413-990904AA5E4D}" sibTransId="{90DF93F5-9DAA-44DC-BB8D-EE38DE0C4C00}"/>
    <dgm:cxn modelId="{AD5C7030-C1C4-4E72-910F-41B718BB9F1A}" srcId="{518F8212-65E7-4AEB-9DFC-06D2534DDE3F}" destId="{688514B2-BD6B-4CE1-8F24-CAED9E3FEF7C}" srcOrd="4" destOrd="0" parTransId="{0A4368E7-D41E-4424-9649-0F03F6F314F3}" sibTransId="{B51A42EB-33FF-468F-A9B5-EA3514F517A3}"/>
    <dgm:cxn modelId="{64A81B68-8B11-4BB5-AA46-5A39CF2FCEC9}" type="presOf" srcId="{518F8212-65E7-4AEB-9DFC-06D2534DDE3F}" destId="{A4D59084-C373-4EAB-A834-3C39096FF1AB}" srcOrd="0" destOrd="0" presId="urn:microsoft.com/office/officeart/2005/8/layout/arrow2"/>
    <dgm:cxn modelId="{0C5E2095-EB34-4114-9C25-1CFB7ED8C31E}" srcId="{518F8212-65E7-4AEB-9DFC-06D2534DDE3F}" destId="{08EE9BAA-1C39-4709-B875-72F6F05C4D2A}" srcOrd="3" destOrd="0" parTransId="{5661F481-7669-4F4C-AA9D-48546D6238F8}" sibTransId="{6F7A560A-A3E0-4CEE-A1B2-9C7F4CC1C59F}"/>
    <dgm:cxn modelId="{27B100B2-057E-47CC-A711-350F29DEDC3C}" srcId="{518F8212-65E7-4AEB-9DFC-06D2534DDE3F}" destId="{D3102E81-E42E-44DD-B916-8F9F68D9F32C}" srcOrd="1" destOrd="0" parTransId="{F4F1B594-FAE1-42A8-B4A9-BCBBC1003ADA}" sibTransId="{9943380A-030B-4958-AAA4-1D294DCDEDC0}"/>
    <dgm:cxn modelId="{5CCF56E3-0373-4885-A29A-90D5F29116FA}" type="presOf" srcId="{88EA7B0F-4364-46C0-AAA8-EE2AAAC7B5F0}" destId="{49B899A4-99C5-4D9C-BF7F-24D2D5BF4E61}" srcOrd="0" destOrd="0" presId="urn:microsoft.com/office/officeart/2005/8/layout/arrow2"/>
    <dgm:cxn modelId="{8B97B2F6-F49E-4268-AEE4-35CCF6A79694}" srcId="{518F8212-65E7-4AEB-9DFC-06D2534DDE3F}" destId="{88EA7B0F-4364-46C0-AAA8-EE2AAAC7B5F0}" srcOrd="0" destOrd="0" parTransId="{22FDC637-CD00-42A8-A6E3-2418BEBC5B74}" sibTransId="{FD61B80E-5DCD-4F0F-BC28-F7F812AEDFB3}"/>
    <dgm:cxn modelId="{FD6652FD-E974-4ABC-BFFC-F6B9C8B797C9}" type="presOf" srcId="{D3102E81-E42E-44DD-B916-8F9F68D9F32C}" destId="{D516DBFB-33D1-43D4-AD3B-DCF957F3EE65}" srcOrd="0" destOrd="0" presId="urn:microsoft.com/office/officeart/2005/8/layout/arrow2"/>
    <dgm:cxn modelId="{F4101E9D-42D9-4C5A-B9A1-DF20F8A4CC2D}" type="presParOf" srcId="{A4D59084-C373-4EAB-A834-3C39096FF1AB}" destId="{EDF20275-CD15-448E-BBA3-25C973FDD010}" srcOrd="0" destOrd="0" presId="urn:microsoft.com/office/officeart/2005/8/layout/arrow2"/>
    <dgm:cxn modelId="{86AC902E-88C5-4D60-A4C2-62038BAEF065}" type="presParOf" srcId="{A4D59084-C373-4EAB-A834-3C39096FF1AB}" destId="{AD277811-D476-41C8-A823-93098FC6CA19}" srcOrd="1" destOrd="0" presId="urn:microsoft.com/office/officeart/2005/8/layout/arrow2"/>
    <dgm:cxn modelId="{4EBFDC15-A842-4FF3-8C31-E80A82A19830}" type="presParOf" srcId="{AD277811-D476-41C8-A823-93098FC6CA19}" destId="{C141E2A0-3203-4E4B-A3BF-4556F137F2BE}" srcOrd="0" destOrd="0" presId="urn:microsoft.com/office/officeart/2005/8/layout/arrow2"/>
    <dgm:cxn modelId="{EDF292A2-7604-490C-97FB-D9DA2778E273}" type="presParOf" srcId="{AD277811-D476-41C8-A823-93098FC6CA19}" destId="{49B899A4-99C5-4D9C-BF7F-24D2D5BF4E61}" srcOrd="1" destOrd="0" presId="urn:microsoft.com/office/officeart/2005/8/layout/arrow2"/>
    <dgm:cxn modelId="{FC207BFC-622F-4915-99AC-8FCEDAABD256}" type="presParOf" srcId="{AD277811-D476-41C8-A823-93098FC6CA19}" destId="{814F15F7-1726-40DD-90D3-FD19241DFEDE}" srcOrd="2" destOrd="0" presId="urn:microsoft.com/office/officeart/2005/8/layout/arrow2"/>
    <dgm:cxn modelId="{95E395B4-0E3D-44CF-88A6-36685D0B9F2B}" type="presParOf" srcId="{AD277811-D476-41C8-A823-93098FC6CA19}" destId="{D516DBFB-33D1-43D4-AD3B-DCF957F3EE65}" srcOrd="3" destOrd="0" presId="urn:microsoft.com/office/officeart/2005/8/layout/arrow2"/>
    <dgm:cxn modelId="{12264999-FF34-4A2D-99CA-F0972AE29862}" type="presParOf" srcId="{AD277811-D476-41C8-A823-93098FC6CA19}" destId="{1F95A5BD-689A-433E-9EDF-88FC52438CCD}" srcOrd="4" destOrd="0" presId="urn:microsoft.com/office/officeart/2005/8/layout/arrow2"/>
    <dgm:cxn modelId="{83838449-F841-4403-BC9D-17344B979FD5}" type="presParOf" srcId="{AD277811-D476-41C8-A823-93098FC6CA19}" destId="{855D2EE2-8514-45E1-B004-9D5DCAFB4A5F}" srcOrd="5" destOrd="0" presId="urn:microsoft.com/office/officeart/2005/8/layout/arrow2"/>
    <dgm:cxn modelId="{EC78AAC9-8C24-46E7-8425-C6377B644144}" type="presParOf" srcId="{AD277811-D476-41C8-A823-93098FC6CA19}" destId="{9A700E8D-E155-4218-92CF-6A688D07AD22}" srcOrd="6" destOrd="0" presId="urn:microsoft.com/office/officeart/2005/8/layout/arrow2"/>
    <dgm:cxn modelId="{A42E3EE6-B442-4EF6-8E19-BA87BF480F47}" type="presParOf" srcId="{AD277811-D476-41C8-A823-93098FC6CA19}" destId="{93A4089C-AFFF-4191-B830-DFD91522F1D8}" srcOrd="7" destOrd="0" presId="urn:microsoft.com/office/officeart/2005/8/layout/arrow2"/>
    <dgm:cxn modelId="{9074E215-6AA7-40B5-A3A1-555F68748C58}" type="presParOf" srcId="{AD277811-D476-41C8-A823-93098FC6CA19}" destId="{F1B87006-89B4-4717-A9EA-726A766D2307}" srcOrd="8" destOrd="0" presId="urn:microsoft.com/office/officeart/2005/8/layout/arrow2"/>
    <dgm:cxn modelId="{47C086E2-63BE-4774-A6E9-5681745125A1}" type="presParOf" srcId="{AD277811-D476-41C8-A823-93098FC6CA19}" destId="{83BAFD68-6F85-4202-BA1B-4FF60EA20ADC}"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F3D3EB-D174-49D8-8034-2B30D6287471}" type="doc">
      <dgm:prSet loTypeId="urn:microsoft.com/office/officeart/2005/8/layout/target1" loCatId="relationship" qsTypeId="urn:microsoft.com/office/officeart/2005/8/quickstyle/simple1" qsCatId="simple" csTypeId="urn:microsoft.com/office/officeart/2005/8/colors/accent1_2" csCatId="accent1" phldr="1"/>
      <dgm:spPr/>
    </dgm:pt>
    <dgm:pt modelId="{6B7CB747-9F7A-41D8-B847-28EB58FE4FF2}">
      <dgm:prSet phldrT="[Text]" custT="1"/>
      <dgm:spPr/>
      <dgm:t>
        <a:bodyPr/>
        <a:lstStyle/>
        <a:p>
          <a:r>
            <a:rPr lang="de-AT" sz="1800" dirty="0">
              <a:latin typeface="Arial" panose="020B0604020202020204" pitchFamily="34" charset="0"/>
              <a:cs typeface="Arial" panose="020B0604020202020204" pitchFamily="34" charset="0"/>
            </a:rPr>
            <a:t>Erhöhung der </a:t>
          </a:r>
          <a:r>
            <a:rPr lang="de-AT" sz="1800" b="1" dirty="0">
              <a:latin typeface="Arial" panose="020B0604020202020204" pitchFamily="34" charset="0"/>
              <a:cs typeface="Arial" panose="020B0604020202020204" pitchFamily="34" charset="0"/>
            </a:rPr>
            <a:t>Verkehrssicherheit</a:t>
          </a:r>
        </a:p>
      </dgm:t>
    </dgm:pt>
    <dgm:pt modelId="{778B20D7-96E6-4E79-B3E1-5E550E7CBB68}" type="sibTrans" cxnId="{C347C013-8F0E-4235-941B-2083C710F86C}">
      <dgm:prSet/>
      <dgm:spPr/>
      <dgm:t>
        <a:bodyPr/>
        <a:lstStyle/>
        <a:p>
          <a:endParaRPr lang="de-AT"/>
        </a:p>
      </dgm:t>
    </dgm:pt>
    <dgm:pt modelId="{A28E6164-31B0-4111-AF8D-58EF18E9C6BE}" type="parTrans" cxnId="{C347C013-8F0E-4235-941B-2083C710F86C}">
      <dgm:prSet/>
      <dgm:spPr/>
      <dgm:t>
        <a:bodyPr/>
        <a:lstStyle/>
        <a:p>
          <a:endParaRPr lang="de-AT"/>
        </a:p>
      </dgm:t>
    </dgm:pt>
    <dgm:pt modelId="{2AB45A9B-F9F7-4E5D-853F-577734351758}">
      <dgm:prSet custT="1"/>
      <dgm:spPr/>
      <dgm:t>
        <a:bodyPr/>
        <a:lstStyle/>
        <a:p>
          <a:r>
            <a:rPr lang="de-AT" sz="1800" dirty="0">
              <a:latin typeface="Arial" panose="020B0604020202020204" pitchFamily="34" charset="0"/>
              <a:cs typeface="Arial" panose="020B0604020202020204" pitchFamily="34" charset="0"/>
            </a:rPr>
            <a:t>Verbesserung der </a:t>
          </a:r>
          <a:r>
            <a:rPr lang="de-AT" sz="1800" b="1" dirty="0">
              <a:latin typeface="Arial" panose="020B0604020202020204" pitchFamily="34" charset="0"/>
              <a:cs typeface="Arial" panose="020B0604020202020204" pitchFamily="34" charset="0"/>
            </a:rPr>
            <a:t>Serviceleistungen für Verkehrs-</a:t>
          </a:r>
          <a:br>
            <a:rPr lang="de-AT" sz="1800" b="1" dirty="0">
              <a:latin typeface="Arial" panose="020B0604020202020204" pitchFamily="34" charset="0"/>
              <a:cs typeface="Arial" panose="020B0604020202020204" pitchFamily="34" charset="0"/>
            </a:rPr>
          </a:br>
          <a:r>
            <a:rPr lang="de-AT" sz="1800" b="1" dirty="0">
              <a:latin typeface="Arial" panose="020B0604020202020204" pitchFamily="34" charset="0"/>
              <a:cs typeface="Arial" panose="020B0604020202020204" pitchFamily="34" charset="0"/>
            </a:rPr>
            <a:t>teilnehmerInnen</a:t>
          </a:r>
        </a:p>
      </dgm:t>
    </dgm:pt>
    <dgm:pt modelId="{3868AE66-9975-4520-B1CD-FCD4510B4FC8}" type="sibTrans" cxnId="{A8C39EF2-415F-43CC-92BE-0476318059CC}">
      <dgm:prSet/>
      <dgm:spPr/>
      <dgm:t>
        <a:bodyPr/>
        <a:lstStyle/>
        <a:p>
          <a:endParaRPr lang="de-AT"/>
        </a:p>
      </dgm:t>
    </dgm:pt>
    <dgm:pt modelId="{A8BB0B10-4BD5-4693-923F-90F1FF7FA9E5}" type="parTrans" cxnId="{A8C39EF2-415F-43CC-92BE-0476318059CC}">
      <dgm:prSet/>
      <dgm:spPr/>
      <dgm:t>
        <a:bodyPr/>
        <a:lstStyle/>
        <a:p>
          <a:endParaRPr lang="de-AT"/>
        </a:p>
      </dgm:t>
    </dgm:pt>
    <dgm:pt modelId="{15C085AD-C28C-4150-B8A9-0506FC4E2A60}">
      <dgm:prSet custT="1"/>
      <dgm:spPr/>
      <dgm:t>
        <a:bodyPr/>
        <a:lstStyle/>
        <a:p>
          <a:r>
            <a:rPr lang="de-AT" sz="1800" dirty="0">
              <a:latin typeface="Arial" panose="020B0604020202020204" pitchFamily="34" charset="0"/>
              <a:cs typeface="Arial" panose="020B0604020202020204" pitchFamily="34" charset="0"/>
            </a:rPr>
            <a:t>Beitrag zur </a:t>
          </a:r>
          <a:r>
            <a:rPr lang="de-AT" sz="1800" b="1" dirty="0">
              <a:latin typeface="Arial" panose="020B0604020202020204" pitchFamily="34" charset="0"/>
              <a:cs typeface="Arial" panose="020B0604020202020204" pitchFamily="34" charset="0"/>
            </a:rPr>
            <a:t>Umwelt-</a:t>
          </a:r>
          <a:br>
            <a:rPr lang="de-AT" sz="1800" b="1" dirty="0">
              <a:latin typeface="Arial" panose="020B0604020202020204" pitchFamily="34" charset="0"/>
              <a:cs typeface="Arial" panose="020B0604020202020204" pitchFamily="34" charset="0"/>
            </a:rPr>
          </a:br>
          <a:r>
            <a:rPr lang="de-AT" sz="1800" b="1" dirty="0">
              <a:latin typeface="Arial" panose="020B0604020202020204" pitchFamily="34" charset="0"/>
              <a:cs typeface="Arial" panose="020B0604020202020204" pitchFamily="34" charset="0"/>
            </a:rPr>
            <a:t>verträglichkeit</a:t>
          </a:r>
        </a:p>
      </dgm:t>
    </dgm:pt>
    <dgm:pt modelId="{027776CB-A396-425B-A7A2-66156F7F30E7}" type="sibTrans" cxnId="{D9A4708C-829B-4CCB-A139-ABCCA29CD355}">
      <dgm:prSet/>
      <dgm:spPr/>
      <dgm:t>
        <a:bodyPr/>
        <a:lstStyle/>
        <a:p>
          <a:endParaRPr lang="de-AT"/>
        </a:p>
      </dgm:t>
    </dgm:pt>
    <dgm:pt modelId="{EBDFF34B-7264-4885-8607-A66EDA0ADA00}" type="parTrans" cxnId="{D9A4708C-829B-4CCB-A139-ABCCA29CD355}">
      <dgm:prSet/>
      <dgm:spPr/>
      <dgm:t>
        <a:bodyPr/>
        <a:lstStyle/>
        <a:p>
          <a:endParaRPr lang="de-AT"/>
        </a:p>
      </dgm:t>
    </dgm:pt>
    <dgm:pt modelId="{B7BEDB10-EFB5-47C0-BF00-A59AF546047E}">
      <dgm:prSet custT="1"/>
      <dgm:spPr/>
      <dgm:t>
        <a:bodyPr/>
        <a:lstStyle/>
        <a:p>
          <a:r>
            <a:rPr lang="de-AT" sz="1800" b="1" dirty="0">
              <a:latin typeface="Arial" panose="020B0604020202020204" pitchFamily="34" charset="0"/>
              <a:cs typeface="Arial" panose="020B0604020202020204" pitchFamily="34" charset="0"/>
            </a:rPr>
            <a:t>Vernetzung der Verkehrsträger</a:t>
          </a:r>
        </a:p>
      </dgm:t>
    </dgm:pt>
    <dgm:pt modelId="{1CD146B4-206D-43C8-870E-800DF484412D}" type="sibTrans" cxnId="{5E02D866-C5AE-438A-83AF-2F5713FDFFA9}">
      <dgm:prSet/>
      <dgm:spPr/>
      <dgm:t>
        <a:bodyPr/>
        <a:lstStyle/>
        <a:p>
          <a:endParaRPr lang="de-AT"/>
        </a:p>
      </dgm:t>
    </dgm:pt>
    <dgm:pt modelId="{6E1BB570-C9E0-4045-8E8C-FE55AA2E0F00}" type="parTrans" cxnId="{5E02D866-C5AE-438A-83AF-2F5713FDFFA9}">
      <dgm:prSet/>
      <dgm:spPr/>
      <dgm:t>
        <a:bodyPr/>
        <a:lstStyle/>
        <a:p>
          <a:endParaRPr lang="de-AT"/>
        </a:p>
      </dgm:t>
    </dgm:pt>
    <dgm:pt modelId="{653BA881-2782-4B7B-BE3D-FCCA2938505C}">
      <dgm:prSet custT="1"/>
      <dgm:spPr/>
      <dgm:t>
        <a:bodyPr/>
        <a:lstStyle/>
        <a:p>
          <a:r>
            <a:rPr lang="de-AT" sz="1800" dirty="0">
              <a:latin typeface="Arial" panose="020B0604020202020204" pitchFamily="34" charset="0"/>
              <a:cs typeface="Arial" panose="020B0604020202020204" pitchFamily="34" charset="0"/>
            </a:rPr>
            <a:t>Verbesserung der </a:t>
          </a:r>
          <a:r>
            <a:rPr lang="de-AT" sz="1800" b="1" dirty="0">
              <a:latin typeface="Arial" panose="020B0604020202020204" pitchFamily="34" charset="0"/>
              <a:cs typeface="Arial" panose="020B0604020202020204" pitchFamily="34" charset="0"/>
            </a:rPr>
            <a:t>Wirtschaftlichkeit</a:t>
          </a:r>
        </a:p>
      </dgm:t>
    </dgm:pt>
    <dgm:pt modelId="{C64E1D18-0848-4445-B491-D4C7F6B17AD8}" type="sibTrans" cxnId="{9C84052A-8F7A-4E23-87C3-D662AD10BC75}">
      <dgm:prSet/>
      <dgm:spPr/>
      <dgm:t>
        <a:bodyPr/>
        <a:lstStyle/>
        <a:p>
          <a:endParaRPr lang="de-AT"/>
        </a:p>
      </dgm:t>
    </dgm:pt>
    <dgm:pt modelId="{B2FEB5C1-0054-4EC1-BF39-C5A619B3AE97}" type="parTrans" cxnId="{9C84052A-8F7A-4E23-87C3-D662AD10BC75}">
      <dgm:prSet/>
      <dgm:spPr/>
      <dgm:t>
        <a:bodyPr/>
        <a:lstStyle/>
        <a:p>
          <a:endParaRPr lang="de-AT"/>
        </a:p>
      </dgm:t>
    </dgm:pt>
    <dgm:pt modelId="{0EA61609-CF0A-4867-8A4B-04B252577431}" type="pres">
      <dgm:prSet presAssocID="{21F3D3EB-D174-49D8-8034-2B30D6287471}" presName="composite" presStyleCnt="0">
        <dgm:presLayoutVars>
          <dgm:chMax val="5"/>
          <dgm:dir/>
          <dgm:resizeHandles val="exact"/>
        </dgm:presLayoutVars>
      </dgm:prSet>
      <dgm:spPr/>
    </dgm:pt>
    <dgm:pt modelId="{E89B28CA-09D0-416E-AFEF-D99843B168A0}" type="pres">
      <dgm:prSet presAssocID="{6B7CB747-9F7A-41D8-B847-28EB58FE4FF2}" presName="circle1" presStyleLbl="lnNode1" presStyleIdx="0" presStyleCnt="5"/>
      <dgm:spPr/>
    </dgm:pt>
    <dgm:pt modelId="{E18D9CFF-505A-4961-8CCA-60A67B98D6F1}" type="pres">
      <dgm:prSet presAssocID="{6B7CB747-9F7A-41D8-B847-28EB58FE4FF2}" presName="text1" presStyleLbl="revTx" presStyleIdx="0" presStyleCnt="5" custScaleX="148778" custScaleY="162030" custLinFactNeighborX="21139" custLinFactNeighborY="-45013">
        <dgm:presLayoutVars>
          <dgm:bulletEnabled val="1"/>
        </dgm:presLayoutVars>
      </dgm:prSet>
      <dgm:spPr/>
    </dgm:pt>
    <dgm:pt modelId="{81213A49-8840-48BE-8D95-0D6986083F6E}" type="pres">
      <dgm:prSet presAssocID="{6B7CB747-9F7A-41D8-B847-28EB58FE4FF2}" presName="line1" presStyleLbl="callout" presStyleIdx="0" presStyleCnt="10"/>
      <dgm:spPr/>
    </dgm:pt>
    <dgm:pt modelId="{9D1431F2-9FCD-4EF0-AD07-74CF40B46564}" type="pres">
      <dgm:prSet presAssocID="{6B7CB747-9F7A-41D8-B847-28EB58FE4FF2}" presName="d1" presStyleLbl="callout" presStyleIdx="1" presStyleCnt="10"/>
      <dgm:spPr/>
    </dgm:pt>
    <dgm:pt modelId="{EE806AFA-796F-40AF-BE63-D5721A0F8E74}" type="pres">
      <dgm:prSet presAssocID="{653BA881-2782-4B7B-BE3D-FCCA2938505C}" presName="circle2" presStyleLbl="lnNode1" presStyleIdx="1" presStyleCnt="5"/>
      <dgm:spPr/>
    </dgm:pt>
    <dgm:pt modelId="{F1089B3A-D6C1-429D-879F-BC64202119B6}" type="pres">
      <dgm:prSet presAssocID="{653BA881-2782-4B7B-BE3D-FCCA2938505C}" presName="text2" presStyleLbl="revTx" presStyleIdx="1" presStyleCnt="5" custScaleX="141249" custScaleY="184854" custLinFactNeighborX="19193" custLinFactNeighborY="-56">
        <dgm:presLayoutVars>
          <dgm:bulletEnabled val="1"/>
        </dgm:presLayoutVars>
      </dgm:prSet>
      <dgm:spPr/>
    </dgm:pt>
    <dgm:pt modelId="{1853CBBF-E18E-45EF-A133-C00245360BA9}" type="pres">
      <dgm:prSet presAssocID="{653BA881-2782-4B7B-BE3D-FCCA2938505C}" presName="line2" presStyleLbl="callout" presStyleIdx="2" presStyleCnt="10"/>
      <dgm:spPr/>
    </dgm:pt>
    <dgm:pt modelId="{F5BC131A-D34F-468C-8523-7F0FCBE20DE0}" type="pres">
      <dgm:prSet presAssocID="{653BA881-2782-4B7B-BE3D-FCCA2938505C}" presName="d2" presStyleLbl="callout" presStyleIdx="3" presStyleCnt="10"/>
      <dgm:spPr/>
    </dgm:pt>
    <dgm:pt modelId="{15CD8D60-4552-411F-A5F1-B797E4CD8584}" type="pres">
      <dgm:prSet presAssocID="{B7BEDB10-EFB5-47C0-BF00-A59AF546047E}" presName="circle3" presStyleLbl="lnNode1" presStyleIdx="2" presStyleCnt="5"/>
      <dgm:spPr/>
    </dgm:pt>
    <dgm:pt modelId="{DCC53B77-05E9-4C8E-822F-5ED3532DCF04}" type="pres">
      <dgm:prSet presAssocID="{B7BEDB10-EFB5-47C0-BF00-A59AF546047E}" presName="text3" presStyleLbl="revTx" presStyleIdx="2" presStyleCnt="5" custScaleX="146226" custLinFactNeighborX="22415" custLinFactNeighborY="5774">
        <dgm:presLayoutVars>
          <dgm:bulletEnabled val="1"/>
        </dgm:presLayoutVars>
      </dgm:prSet>
      <dgm:spPr/>
    </dgm:pt>
    <dgm:pt modelId="{537E68A0-CA04-47A9-9A17-89BD56713211}" type="pres">
      <dgm:prSet presAssocID="{B7BEDB10-EFB5-47C0-BF00-A59AF546047E}" presName="line3" presStyleLbl="callout" presStyleIdx="4" presStyleCnt="10"/>
      <dgm:spPr/>
    </dgm:pt>
    <dgm:pt modelId="{3D59E800-892C-4527-8A9F-87E289A6E15B}" type="pres">
      <dgm:prSet presAssocID="{B7BEDB10-EFB5-47C0-BF00-A59AF546047E}" presName="d3" presStyleLbl="callout" presStyleIdx="5" presStyleCnt="10"/>
      <dgm:spPr/>
    </dgm:pt>
    <dgm:pt modelId="{70FAA6D3-E968-4F47-A869-65A7B8AFF39B}" type="pres">
      <dgm:prSet presAssocID="{15C085AD-C28C-4150-B8A9-0506FC4E2A60}" presName="circle4" presStyleLbl="lnNode1" presStyleIdx="3" presStyleCnt="5"/>
      <dgm:spPr/>
    </dgm:pt>
    <dgm:pt modelId="{6DA7124B-1C17-4D18-9E0B-24B3E3721F48}" type="pres">
      <dgm:prSet presAssocID="{15C085AD-C28C-4150-B8A9-0506FC4E2A60}" presName="text4" presStyleLbl="revTx" presStyleIdx="3" presStyleCnt="5" custScaleX="145000" custLinFactNeighborX="23028" custLinFactNeighborY="12662">
        <dgm:presLayoutVars>
          <dgm:bulletEnabled val="1"/>
        </dgm:presLayoutVars>
      </dgm:prSet>
      <dgm:spPr/>
    </dgm:pt>
    <dgm:pt modelId="{8DF26A0F-8014-4AF9-B497-44ACEFF08CD1}" type="pres">
      <dgm:prSet presAssocID="{15C085AD-C28C-4150-B8A9-0506FC4E2A60}" presName="line4" presStyleLbl="callout" presStyleIdx="6" presStyleCnt="10"/>
      <dgm:spPr/>
    </dgm:pt>
    <dgm:pt modelId="{B2D312B0-47D2-4841-AE49-077EFA025D58}" type="pres">
      <dgm:prSet presAssocID="{15C085AD-C28C-4150-B8A9-0506FC4E2A60}" presName="d4" presStyleLbl="callout" presStyleIdx="7" presStyleCnt="10"/>
      <dgm:spPr/>
    </dgm:pt>
    <dgm:pt modelId="{3183A1D2-9891-43FF-8C38-98ABA365BBB9}" type="pres">
      <dgm:prSet presAssocID="{2AB45A9B-F9F7-4E5D-853F-577734351758}" presName="circle5" presStyleLbl="lnNode1" presStyleIdx="4" presStyleCnt="5"/>
      <dgm:spPr>
        <a:effectLst>
          <a:outerShdw blurRad="50800" dist="38100" dir="2700000" algn="tl" rotWithShape="0">
            <a:prstClr val="black">
              <a:alpha val="40000"/>
            </a:prstClr>
          </a:outerShdw>
        </a:effectLst>
      </dgm:spPr>
    </dgm:pt>
    <dgm:pt modelId="{307EC293-E176-4D78-AB0A-55EABFF3D14C}" type="pres">
      <dgm:prSet presAssocID="{2AB45A9B-F9F7-4E5D-853F-577734351758}" presName="text5" presStyleLbl="revTx" presStyleIdx="4" presStyleCnt="5" custScaleX="142983" custScaleY="187465" custLinFactNeighborX="21528" custLinFactNeighborY="71823">
        <dgm:presLayoutVars>
          <dgm:bulletEnabled val="1"/>
        </dgm:presLayoutVars>
      </dgm:prSet>
      <dgm:spPr/>
    </dgm:pt>
    <dgm:pt modelId="{780B3E32-630C-4568-9AFF-C6950E09C83B}" type="pres">
      <dgm:prSet presAssocID="{2AB45A9B-F9F7-4E5D-853F-577734351758}" presName="line5" presStyleLbl="callout" presStyleIdx="8" presStyleCnt="10"/>
      <dgm:spPr/>
    </dgm:pt>
    <dgm:pt modelId="{24F4929C-F947-4016-AC10-561C8AE2D306}" type="pres">
      <dgm:prSet presAssocID="{2AB45A9B-F9F7-4E5D-853F-577734351758}" presName="d5" presStyleLbl="callout" presStyleIdx="9" presStyleCnt="10"/>
      <dgm:spPr/>
    </dgm:pt>
  </dgm:ptLst>
  <dgm:cxnLst>
    <dgm:cxn modelId="{C347C013-8F0E-4235-941B-2083C710F86C}" srcId="{21F3D3EB-D174-49D8-8034-2B30D6287471}" destId="{6B7CB747-9F7A-41D8-B847-28EB58FE4FF2}" srcOrd="0" destOrd="0" parTransId="{A28E6164-31B0-4111-AF8D-58EF18E9C6BE}" sibTransId="{778B20D7-96E6-4E79-B3E1-5E550E7CBB68}"/>
    <dgm:cxn modelId="{9C84052A-8F7A-4E23-87C3-D662AD10BC75}" srcId="{21F3D3EB-D174-49D8-8034-2B30D6287471}" destId="{653BA881-2782-4B7B-BE3D-FCCA2938505C}" srcOrd="1" destOrd="0" parTransId="{B2FEB5C1-0054-4EC1-BF39-C5A619B3AE97}" sibTransId="{C64E1D18-0848-4445-B491-D4C7F6B17AD8}"/>
    <dgm:cxn modelId="{F10C552D-03A9-4337-AE56-C8E650FF010D}" type="presOf" srcId="{653BA881-2782-4B7B-BE3D-FCCA2938505C}" destId="{F1089B3A-D6C1-429D-879F-BC64202119B6}" srcOrd="0" destOrd="0" presId="urn:microsoft.com/office/officeart/2005/8/layout/target1"/>
    <dgm:cxn modelId="{03C58360-EC7A-4310-B1B0-826CD544517E}" type="presOf" srcId="{B7BEDB10-EFB5-47C0-BF00-A59AF546047E}" destId="{DCC53B77-05E9-4C8E-822F-5ED3532DCF04}" srcOrd="0" destOrd="0" presId="urn:microsoft.com/office/officeart/2005/8/layout/target1"/>
    <dgm:cxn modelId="{5E02D866-C5AE-438A-83AF-2F5713FDFFA9}" srcId="{21F3D3EB-D174-49D8-8034-2B30D6287471}" destId="{B7BEDB10-EFB5-47C0-BF00-A59AF546047E}" srcOrd="2" destOrd="0" parTransId="{6E1BB570-C9E0-4045-8E8C-FE55AA2E0F00}" sibTransId="{1CD146B4-206D-43C8-870E-800DF484412D}"/>
    <dgm:cxn modelId="{5A005B84-B2FD-43AB-811C-8DF827038474}" type="presOf" srcId="{15C085AD-C28C-4150-B8A9-0506FC4E2A60}" destId="{6DA7124B-1C17-4D18-9E0B-24B3E3721F48}" srcOrd="0" destOrd="0" presId="urn:microsoft.com/office/officeart/2005/8/layout/target1"/>
    <dgm:cxn modelId="{D9A4708C-829B-4CCB-A139-ABCCA29CD355}" srcId="{21F3D3EB-D174-49D8-8034-2B30D6287471}" destId="{15C085AD-C28C-4150-B8A9-0506FC4E2A60}" srcOrd="3" destOrd="0" parTransId="{EBDFF34B-7264-4885-8607-A66EDA0ADA00}" sibTransId="{027776CB-A396-425B-A7A2-66156F7F30E7}"/>
    <dgm:cxn modelId="{DB35389B-5342-4C11-80E7-CF8B22695E83}" type="presOf" srcId="{6B7CB747-9F7A-41D8-B847-28EB58FE4FF2}" destId="{E18D9CFF-505A-4961-8CCA-60A67B98D6F1}" srcOrd="0" destOrd="0" presId="urn:microsoft.com/office/officeart/2005/8/layout/target1"/>
    <dgm:cxn modelId="{8DA1D2A6-54F1-4E45-9DA8-A9CF326006C0}" type="presOf" srcId="{21F3D3EB-D174-49D8-8034-2B30D6287471}" destId="{0EA61609-CF0A-4867-8A4B-04B252577431}" srcOrd="0" destOrd="0" presId="urn:microsoft.com/office/officeart/2005/8/layout/target1"/>
    <dgm:cxn modelId="{ECE7F2CB-9081-45CF-94F9-BB15B6824E7E}" type="presOf" srcId="{2AB45A9B-F9F7-4E5D-853F-577734351758}" destId="{307EC293-E176-4D78-AB0A-55EABFF3D14C}" srcOrd="0" destOrd="0" presId="urn:microsoft.com/office/officeart/2005/8/layout/target1"/>
    <dgm:cxn modelId="{A8C39EF2-415F-43CC-92BE-0476318059CC}" srcId="{21F3D3EB-D174-49D8-8034-2B30D6287471}" destId="{2AB45A9B-F9F7-4E5D-853F-577734351758}" srcOrd="4" destOrd="0" parTransId="{A8BB0B10-4BD5-4693-923F-90F1FF7FA9E5}" sibTransId="{3868AE66-9975-4520-B1CD-FCD4510B4FC8}"/>
    <dgm:cxn modelId="{3195AD2A-97F9-459A-9473-3F534EF4E870}" type="presParOf" srcId="{0EA61609-CF0A-4867-8A4B-04B252577431}" destId="{E89B28CA-09D0-416E-AFEF-D99843B168A0}" srcOrd="0" destOrd="0" presId="urn:microsoft.com/office/officeart/2005/8/layout/target1"/>
    <dgm:cxn modelId="{255A7E7F-B714-4BF3-A09D-60B0649CC06D}" type="presParOf" srcId="{0EA61609-CF0A-4867-8A4B-04B252577431}" destId="{E18D9CFF-505A-4961-8CCA-60A67B98D6F1}" srcOrd="1" destOrd="0" presId="urn:microsoft.com/office/officeart/2005/8/layout/target1"/>
    <dgm:cxn modelId="{F01E4D25-110E-4B81-84BB-529CCECFEC60}" type="presParOf" srcId="{0EA61609-CF0A-4867-8A4B-04B252577431}" destId="{81213A49-8840-48BE-8D95-0D6986083F6E}" srcOrd="2" destOrd="0" presId="urn:microsoft.com/office/officeart/2005/8/layout/target1"/>
    <dgm:cxn modelId="{59E800DC-5907-4B31-8540-6DDBDAECEA9E}" type="presParOf" srcId="{0EA61609-CF0A-4867-8A4B-04B252577431}" destId="{9D1431F2-9FCD-4EF0-AD07-74CF40B46564}" srcOrd="3" destOrd="0" presId="urn:microsoft.com/office/officeart/2005/8/layout/target1"/>
    <dgm:cxn modelId="{DF37F6C8-C31E-4941-85FA-FBEDB62F01BC}" type="presParOf" srcId="{0EA61609-CF0A-4867-8A4B-04B252577431}" destId="{EE806AFA-796F-40AF-BE63-D5721A0F8E74}" srcOrd="4" destOrd="0" presId="urn:microsoft.com/office/officeart/2005/8/layout/target1"/>
    <dgm:cxn modelId="{64664182-8BA7-43C3-A0E8-4A27DE12DE77}" type="presParOf" srcId="{0EA61609-CF0A-4867-8A4B-04B252577431}" destId="{F1089B3A-D6C1-429D-879F-BC64202119B6}" srcOrd="5" destOrd="0" presId="urn:microsoft.com/office/officeart/2005/8/layout/target1"/>
    <dgm:cxn modelId="{9692B5EB-F137-4CDF-86BE-F604113BBEAF}" type="presParOf" srcId="{0EA61609-CF0A-4867-8A4B-04B252577431}" destId="{1853CBBF-E18E-45EF-A133-C00245360BA9}" srcOrd="6" destOrd="0" presId="urn:microsoft.com/office/officeart/2005/8/layout/target1"/>
    <dgm:cxn modelId="{7B629322-42EC-4071-A72D-15F9829CA315}" type="presParOf" srcId="{0EA61609-CF0A-4867-8A4B-04B252577431}" destId="{F5BC131A-D34F-468C-8523-7F0FCBE20DE0}" srcOrd="7" destOrd="0" presId="urn:microsoft.com/office/officeart/2005/8/layout/target1"/>
    <dgm:cxn modelId="{9C0D49DD-D3A7-43FE-9DA9-CFC5FCF22FEE}" type="presParOf" srcId="{0EA61609-CF0A-4867-8A4B-04B252577431}" destId="{15CD8D60-4552-411F-A5F1-B797E4CD8584}" srcOrd="8" destOrd="0" presId="urn:microsoft.com/office/officeart/2005/8/layout/target1"/>
    <dgm:cxn modelId="{E5CF8153-9972-4BA7-B52A-F028C8C713D1}" type="presParOf" srcId="{0EA61609-CF0A-4867-8A4B-04B252577431}" destId="{DCC53B77-05E9-4C8E-822F-5ED3532DCF04}" srcOrd="9" destOrd="0" presId="urn:microsoft.com/office/officeart/2005/8/layout/target1"/>
    <dgm:cxn modelId="{5EE6C25C-9CCD-40F6-BD82-5215F0C868E4}" type="presParOf" srcId="{0EA61609-CF0A-4867-8A4B-04B252577431}" destId="{537E68A0-CA04-47A9-9A17-89BD56713211}" srcOrd="10" destOrd="0" presId="urn:microsoft.com/office/officeart/2005/8/layout/target1"/>
    <dgm:cxn modelId="{1FE154F0-8129-40B2-A41F-6EE8EDBB6CC0}" type="presParOf" srcId="{0EA61609-CF0A-4867-8A4B-04B252577431}" destId="{3D59E800-892C-4527-8A9F-87E289A6E15B}" srcOrd="11" destOrd="0" presId="urn:microsoft.com/office/officeart/2005/8/layout/target1"/>
    <dgm:cxn modelId="{697E3B52-FBA7-4B2E-9305-123787164399}" type="presParOf" srcId="{0EA61609-CF0A-4867-8A4B-04B252577431}" destId="{70FAA6D3-E968-4F47-A869-65A7B8AFF39B}" srcOrd="12" destOrd="0" presId="urn:microsoft.com/office/officeart/2005/8/layout/target1"/>
    <dgm:cxn modelId="{FC1EE3DE-6336-42AB-AE06-3DBD8EEAE035}" type="presParOf" srcId="{0EA61609-CF0A-4867-8A4B-04B252577431}" destId="{6DA7124B-1C17-4D18-9E0B-24B3E3721F48}" srcOrd="13" destOrd="0" presId="urn:microsoft.com/office/officeart/2005/8/layout/target1"/>
    <dgm:cxn modelId="{79546975-168E-4421-9602-B03B16400E32}" type="presParOf" srcId="{0EA61609-CF0A-4867-8A4B-04B252577431}" destId="{8DF26A0F-8014-4AF9-B497-44ACEFF08CD1}" srcOrd="14" destOrd="0" presId="urn:microsoft.com/office/officeart/2005/8/layout/target1"/>
    <dgm:cxn modelId="{CF518BFF-95C0-407F-956A-3A08139256BD}" type="presParOf" srcId="{0EA61609-CF0A-4867-8A4B-04B252577431}" destId="{B2D312B0-47D2-4841-AE49-077EFA025D58}" srcOrd="15" destOrd="0" presId="urn:microsoft.com/office/officeart/2005/8/layout/target1"/>
    <dgm:cxn modelId="{551E38FD-6F02-498B-AF7D-2834FE4E8E41}" type="presParOf" srcId="{0EA61609-CF0A-4867-8A4B-04B252577431}" destId="{3183A1D2-9891-43FF-8C38-98ABA365BBB9}" srcOrd="16" destOrd="0" presId="urn:microsoft.com/office/officeart/2005/8/layout/target1"/>
    <dgm:cxn modelId="{0C399BF4-87BF-4AF2-BFC7-98EC67F09042}" type="presParOf" srcId="{0EA61609-CF0A-4867-8A4B-04B252577431}" destId="{307EC293-E176-4D78-AB0A-55EABFF3D14C}" srcOrd="17" destOrd="0" presId="urn:microsoft.com/office/officeart/2005/8/layout/target1"/>
    <dgm:cxn modelId="{95957591-D2AA-49A3-8BE9-E96E27CF22F8}" type="presParOf" srcId="{0EA61609-CF0A-4867-8A4B-04B252577431}" destId="{780B3E32-630C-4568-9AFF-C6950E09C83B}" srcOrd="18" destOrd="0" presId="urn:microsoft.com/office/officeart/2005/8/layout/target1"/>
    <dgm:cxn modelId="{E195ABAF-0EDB-4EB8-96EE-AD72E65DB4F9}" type="presParOf" srcId="{0EA61609-CF0A-4867-8A4B-04B252577431}" destId="{24F4929C-F947-4016-AC10-561C8AE2D306}"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62CC16B-1875-4B62-8FBE-E0B372351F4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AT"/>
        </a:p>
      </dgm:t>
    </dgm:pt>
    <dgm:pt modelId="{8CBC0B9C-3535-4B9F-986A-E788B718FE51}">
      <dgm:prSet phldrT="[Text]" custT="1"/>
      <dgm:spPr/>
      <dgm:t>
        <a:bodyPr/>
        <a:lstStyle/>
        <a:p>
          <a:r>
            <a:rPr lang="de-DE" sz="1600" dirty="0">
              <a:solidFill>
                <a:schemeClr val="tx1"/>
              </a:solidFill>
              <a:latin typeface="Arial" panose="020B0604020202020204" pitchFamily="34" charset="0"/>
              <a:cs typeface="Arial" panose="020B0604020202020204" pitchFamily="34" charset="0"/>
            </a:rPr>
            <a:t>Erleichterung bei der Planung von Transporten </a:t>
          </a:r>
          <a:endParaRPr lang="de-AT" sz="1600" dirty="0">
            <a:solidFill>
              <a:schemeClr val="tx1"/>
            </a:solidFill>
            <a:latin typeface="Arial" panose="020B0604020202020204" pitchFamily="34" charset="0"/>
            <a:cs typeface="Arial" panose="020B0604020202020204" pitchFamily="34" charset="0"/>
          </a:endParaRPr>
        </a:p>
      </dgm:t>
    </dgm:pt>
    <dgm:pt modelId="{C5F83C54-B239-4B4D-9F4A-D213879713B0}" type="parTrans" cxnId="{6B2660A5-ACF8-40EC-99A0-2ED68013EA13}">
      <dgm:prSet/>
      <dgm:spPr/>
      <dgm:t>
        <a:bodyPr/>
        <a:lstStyle/>
        <a:p>
          <a:endParaRPr lang="de-AT"/>
        </a:p>
      </dgm:t>
    </dgm:pt>
    <dgm:pt modelId="{EC4CF066-FC0E-4916-8394-3F3E10EFD042}" type="sibTrans" cxnId="{6B2660A5-ACF8-40EC-99A0-2ED68013EA13}">
      <dgm:prSet/>
      <dgm:spPr/>
      <dgm:t>
        <a:bodyPr/>
        <a:lstStyle/>
        <a:p>
          <a:endParaRPr lang="de-AT"/>
        </a:p>
      </dgm:t>
    </dgm:pt>
    <dgm:pt modelId="{8050B80D-DABE-4118-A140-07C81FD3E4D6}">
      <dgm:prSet custT="1"/>
      <dgm:spPr/>
      <dgm:t>
        <a:bodyPr/>
        <a:lstStyle/>
        <a:p>
          <a:r>
            <a:rPr lang="de-DE" sz="1600" dirty="0">
              <a:solidFill>
                <a:schemeClr val="tx1"/>
              </a:solidFill>
              <a:latin typeface="Arial" panose="020B0604020202020204" pitchFamily="34" charset="0"/>
              <a:cs typeface="Arial" panose="020B0604020202020204" pitchFamily="34" charset="0"/>
            </a:rPr>
            <a:t>Erleichterung bei der Abwicklung von Aufträgen </a:t>
          </a:r>
        </a:p>
      </dgm:t>
    </dgm:pt>
    <dgm:pt modelId="{497E71D3-6F14-4017-BFA1-C8338320378D}" type="parTrans" cxnId="{9D051B5C-2856-469F-8D67-1DC22CFE9D59}">
      <dgm:prSet/>
      <dgm:spPr/>
      <dgm:t>
        <a:bodyPr/>
        <a:lstStyle/>
        <a:p>
          <a:endParaRPr lang="de-AT"/>
        </a:p>
      </dgm:t>
    </dgm:pt>
    <dgm:pt modelId="{B1B5E3A1-AE77-4B8D-A133-7DFD88CFDE44}" type="sibTrans" cxnId="{9D051B5C-2856-469F-8D67-1DC22CFE9D59}">
      <dgm:prSet/>
      <dgm:spPr/>
      <dgm:t>
        <a:bodyPr/>
        <a:lstStyle/>
        <a:p>
          <a:endParaRPr lang="de-AT"/>
        </a:p>
      </dgm:t>
    </dgm:pt>
    <dgm:pt modelId="{F5A9DA82-95AE-47C3-BF73-EF61812246C0}">
      <dgm:prSet custT="1"/>
      <dgm:spPr/>
      <dgm:t>
        <a:bodyPr/>
        <a:lstStyle/>
        <a:p>
          <a:r>
            <a:rPr lang="de-DE" sz="1600" dirty="0">
              <a:solidFill>
                <a:schemeClr val="tx1"/>
              </a:solidFill>
              <a:latin typeface="Arial" panose="020B0604020202020204" pitchFamily="34" charset="0"/>
              <a:cs typeface="Arial" panose="020B0604020202020204" pitchFamily="34" charset="0"/>
            </a:rPr>
            <a:t>Erleichterung bei der Verwaltung des Fuhrparks</a:t>
          </a:r>
        </a:p>
      </dgm:t>
    </dgm:pt>
    <dgm:pt modelId="{27243403-2FCC-4BBD-B59F-0644058701CC}" type="parTrans" cxnId="{9DADC719-CF78-452E-8915-A129F843618E}">
      <dgm:prSet/>
      <dgm:spPr/>
      <dgm:t>
        <a:bodyPr/>
        <a:lstStyle/>
        <a:p>
          <a:endParaRPr lang="de-AT"/>
        </a:p>
      </dgm:t>
    </dgm:pt>
    <dgm:pt modelId="{CC547806-BF47-475B-8A66-B32967DD01BC}" type="sibTrans" cxnId="{9DADC719-CF78-452E-8915-A129F843618E}">
      <dgm:prSet/>
      <dgm:spPr/>
      <dgm:t>
        <a:bodyPr/>
        <a:lstStyle/>
        <a:p>
          <a:endParaRPr lang="de-AT"/>
        </a:p>
      </dgm:t>
    </dgm:pt>
    <dgm:pt modelId="{E1754D31-888B-4206-B7C0-761E7FCEB3DD}">
      <dgm:prSet custT="1"/>
      <dgm:spPr/>
      <dgm:t>
        <a:bodyPr/>
        <a:lstStyle/>
        <a:p>
          <a:r>
            <a:rPr lang="de-DE" sz="1600" dirty="0">
              <a:solidFill>
                <a:schemeClr val="tx1"/>
              </a:solidFill>
              <a:latin typeface="Arial" panose="020B0604020202020204" pitchFamily="34" charset="0"/>
              <a:cs typeface="Arial" panose="020B0604020202020204" pitchFamily="34" charset="0"/>
            </a:rPr>
            <a:t>Verfolgung von Sendungen </a:t>
          </a:r>
        </a:p>
      </dgm:t>
    </dgm:pt>
    <dgm:pt modelId="{68800954-0CE1-433C-AFBE-9932FD604210}" type="parTrans" cxnId="{675AC6FA-411D-4F2C-9AEB-563D17545F3E}">
      <dgm:prSet/>
      <dgm:spPr/>
      <dgm:t>
        <a:bodyPr/>
        <a:lstStyle/>
        <a:p>
          <a:endParaRPr lang="de-AT"/>
        </a:p>
      </dgm:t>
    </dgm:pt>
    <dgm:pt modelId="{019469EB-607D-4FE7-8D75-15DEE19FAC71}" type="sibTrans" cxnId="{675AC6FA-411D-4F2C-9AEB-563D17545F3E}">
      <dgm:prSet/>
      <dgm:spPr/>
      <dgm:t>
        <a:bodyPr/>
        <a:lstStyle/>
        <a:p>
          <a:endParaRPr lang="de-AT"/>
        </a:p>
      </dgm:t>
    </dgm:pt>
    <dgm:pt modelId="{5DC6062F-CA8C-474D-B357-5F42BBB45654}">
      <dgm:prSet custT="1"/>
      <dgm:spPr/>
      <dgm:t>
        <a:bodyPr/>
        <a:lstStyle/>
        <a:p>
          <a:r>
            <a:rPr lang="de-DE" sz="1600" dirty="0">
              <a:solidFill>
                <a:schemeClr val="tx1"/>
              </a:solidFill>
              <a:latin typeface="Arial" panose="020B0604020202020204" pitchFamily="34" charset="0"/>
              <a:cs typeface="Arial" panose="020B0604020202020204" pitchFamily="34" charset="0"/>
            </a:rPr>
            <a:t>Überwachung der Fahrzeuge</a:t>
          </a:r>
        </a:p>
      </dgm:t>
    </dgm:pt>
    <dgm:pt modelId="{206AD859-FC29-4B15-9447-5396C80EF84F}" type="parTrans" cxnId="{DB8E89D9-64B1-40E5-ACFA-D2B2C2D7483D}">
      <dgm:prSet/>
      <dgm:spPr/>
      <dgm:t>
        <a:bodyPr/>
        <a:lstStyle/>
        <a:p>
          <a:endParaRPr lang="de-AT"/>
        </a:p>
      </dgm:t>
    </dgm:pt>
    <dgm:pt modelId="{7FDC0F4E-7838-426D-A677-7432E4DCFABE}" type="sibTrans" cxnId="{DB8E89D9-64B1-40E5-ACFA-D2B2C2D7483D}">
      <dgm:prSet/>
      <dgm:spPr/>
      <dgm:t>
        <a:bodyPr/>
        <a:lstStyle/>
        <a:p>
          <a:endParaRPr lang="de-AT"/>
        </a:p>
      </dgm:t>
    </dgm:pt>
    <dgm:pt modelId="{7E44E268-1C4B-4A49-AB64-389519243571}">
      <dgm:prSet custT="1"/>
      <dgm:spPr/>
      <dgm:t>
        <a:bodyPr/>
        <a:lstStyle/>
        <a:p>
          <a:r>
            <a:rPr lang="de-DE" sz="1600" dirty="0">
              <a:solidFill>
                <a:schemeClr val="tx1"/>
              </a:solidFill>
              <a:latin typeface="Arial" panose="020B0604020202020204" pitchFamily="34" charset="0"/>
              <a:cs typeface="Arial" panose="020B0604020202020204" pitchFamily="34" charset="0"/>
            </a:rPr>
            <a:t>Verknüpfung von Verkehrsträgern (z. B. Schiene und Straße)</a:t>
          </a:r>
        </a:p>
      </dgm:t>
    </dgm:pt>
    <dgm:pt modelId="{EB198087-CE54-4FDE-8930-D98241B768F1}" type="parTrans" cxnId="{009BCECD-31D3-4CAE-8F75-0E636CF101E6}">
      <dgm:prSet/>
      <dgm:spPr/>
      <dgm:t>
        <a:bodyPr/>
        <a:lstStyle/>
        <a:p>
          <a:endParaRPr lang="de-AT"/>
        </a:p>
      </dgm:t>
    </dgm:pt>
    <dgm:pt modelId="{7AC8516A-E7EC-4510-97AE-D9602A8A6807}" type="sibTrans" cxnId="{009BCECD-31D3-4CAE-8F75-0E636CF101E6}">
      <dgm:prSet/>
      <dgm:spPr/>
      <dgm:t>
        <a:bodyPr/>
        <a:lstStyle/>
        <a:p>
          <a:endParaRPr lang="de-AT"/>
        </a:p>
      </dgm:t>
    </dgm:pt>
    <dgm:pt modelId="{2D7D0F5A-7408-4391-9E69-2C887F2FC77A}" type="pres">
      <dgm:prSet presAssocID="{262CC16B-1875-4B62-8FBE-E0B372351F4D}" presName="Name0" presStyleCnt="0">
        <dgm:presLayoutVars>
          <dgm:chMax val="7"/>
          <dgm:chPref val="7"/>
          <dgm:dir/>
        </dgm:presLayoutVars>
      </dgm:prSet>
      <dgm:spPr/>
    </dgm:pt>
    <dgm:pt modelId="{4953615F-4752-4B17-824F-55EE10DCB545}" type="pres">
      <dgm:prSet presAssocID="{262CC16B-1875-4B62-8FBE-E0B372351F4D}" presName="Name1" presStyleCnt="0"/>
      <dgm:spPr/>
    </dgm:pt>
    <dgm:pt modelId="{A2EA170D-EE1B-49D1-9C16-C92B8B2DBD4C}" type="pres">
      <dgm:prSet presAssocID="{262CC16B-1875-4B62-8FBE-E0B372351F4D}" presName="cycle" presStyleCnt="0"/>
      <dgm:spPr/>
    </dgm:pt>
    <dgm:pt modelId="{25CF2AE7-9135-4386-9C70-7A351D8308EF}" type="pres">
      <dgm:prSet presAssocID="{262CC16B-1875-4B62-8FBE-E0B372351F4D}" presName="srcNode" presStyleLbl="node1" presStyleIdx="0" presStyleCnt="6"/>
      <dgm:spPr/>
    </dgm:pt>
    <dgm:pt modelId="{EFBD9E71-12CD-4BE5-B5E4-581480E9BCE5}" type="pres">
      <dgm:prSet presAssocID="{262CC16B-1875-4B62-8FBE-E0B372351F4D}" presName="conn" presStyleLbl="parChTrans1D2" presStyleIdx="0" presStyleCnt="1"/>
      <dgm:spPr/>
    </dgm:pt>
    <dgm:pt modelId="{AA9F341F-A910-4E87-9741-189EBD0D4FBD}" type="pres">
      <dgm:prSet presAssocID="{262CC16B-1875-4B62-8FBE-E0B372351F4D}" presName="extraNode" presStyleLbl="node1" presStyleIdx="0" presStyleCnt="6"/>
      <dgm:spPr/>
    </dgm:pt>
    <dgm:pt modelId="{8DEA7942-E4F0-4813-BF0D-7E164F325C12}" type="pres">
      <dgm:prSet presAssocID="{262CC16B-1875-4B62-8FBE-E0B372351F4D}" presName="dstNode" presStyleLbl="node1" presStyleIdx="0" presStyleCnt="6"/>
      <dgm:spPr/>
    </dgm:pt>
    <dgm:pt modelId="{4E8345F9-BD69-4428-8CF7-42E6D7AC6B09}" type="pres">
      <dgm:prSet presAssocID="{8CBC0B9C-3535-4B9F-986A-E788B718FE51}" presName="text_1" presStyleLbl="node1" presStyleIdx="0" presStyleCnt="6">
        <dgm:presLayoutVars>
          <dgm:bulletEnabled val="1"/>
        </dgm:presLayoutVars>
      </dgm:prSet>
      <dgm:spPr/>
    </dgm:pt>
    <dgm:pt modelId="{F060D146-6EF2-45D2-BF3F-B34B7CAF3E52}" type="pres">
      <dgm:prSet presAssocID="{8CBC0B9C-3535-4B9F-986A-E788B718FE51}" presName="accent_1" presStyleCnt="0"/>
      <dgm:spPr/>
    </dgm:pt>
    <dgm:pt modelId="{9BA8877B-519E-4A5B-A9F4-1E38BD41A4AB}" type="pres">
      <dgm:prSet presAssocID="{8CBC0B9C-3535-4B9F-986A-E788B718FE51}" presName="accentRepeatNode" presStyleLbl="solidFgAcc1" presStyleIdx="0" presStyleCnt="6"/>
      <dgm:spPr/>
    </dgm:pt>
    <dgm:pt modelId="{259CC118-9D33-4F5B-ADAE-FC738517A5FD}" type="pres">
      <dgm:prSet presAssocID="{8050B80D-DABE-4118-A140-07C81FD3E4D6}" presName="text_2" presStyleLbl="node1" presStyleIdx="1" presStyleCnt="6">
        <dgm:presLayoutVars>
          <dgm:bulletEnabled val="1"/>
        </dgm:presLayoutVars>
      </dgm:prSet>
      <dgm:spPr/>
    </dgm:pt>
    <dgm:pt modelId="{639F59C9-86A8-4B60-B047-DA07DC38A843}" type="pres">
      <dgm:prSet presAssocID="{8050B80D-DABE-4118-A140-07C81FD3E4D6}" presName="accent_2" presStyleCnt="0"/>
      <dgm:spPr/>
    </dgm:pt>
    <dgm:pt modelId="{277A2722-FD68-41D1-BD17-EECD7C751A36}" type="pres">
      <dgm:prSet presAssocID="{8050B80D-DABE-4118-A140-07C81FD3E4D6}" presName="accentRepeatNode" presStyleLbl="solidFgAcc1" presStyleIdx="1" presStyleCnt="6"/>
      <dgm:spPr/>
    </dgm:pt>
    <dgm:pt modelId="{E0F100AE-E5DB-47E2-A644-15773B6E8B77}" type="pres">
      <dgm:prSet presAssocID="{F5A9DA82-95AE-47C3-BF73-EF61812246C0}" presName="text_3" presStyleLbl="node1" presStyleIdx="2" presStyleCnt="6">
        <dgm:presLayoutVars>
          <dgm:bulletEnabled val="1"/>
        </dgm:presLayoutVars>
      </dgm:prSet>
      <dgm:spPr/>
    </dgm:pt>
    <dgm:pt modelId="{4202CD0E-58F6-40F1-9BCA-2715D4223FDD}" type="pres">
      <dgm:prSet presAssocID="{F5A9DA82-95AE-47C3-BF73-EF61812246C0}" presName="accent_3" presStyleCnt="0"/>
      <dgm:spPr/>
    </dgm:pt>
    <dgm:pt modelId="{CC7D37E9-6988-4053-857B-34FED3CF264D}" type="pres">
      <dgm:prSet presAssocID="{F5A9DA82-95AE-47C3-BF73-EF61812246C0}" presName="accentRepeatNode" presStyleLbl="solidFgAcc1" presStyleIdx="2" presStyleCnt="6"/>
      <dgm:spPr/>
    </dgm:pt>
    <dgm:pt modelId="{2633C0BF-A285-43C2-8725-DEE118CFD217}" type="pres">
      <dgm:prSet presAssocID="{E1754D31-888B-4206-B7C0-761E7FCEB3DD}" presName="text_4" presStyleLbl="node1" presStyleIdx="3" presStyleCnt="6">
        <dgm:presLayoutVars>
          <dgm:bulletEnabled val="1"/>
        </dgm:presLayoutVars>
      </dgm:prSet>
      <dgm:spPr/>
    </dgm:pt>
    <dgm:pt modelId="{3D52B162-A3BA-4BF0-A3E2-66580B931A00}" type="pres">
      <dgm:prSet presAssocID="{E1754D31-888B-4206-B7C0-761E7FCEB3DD}" presName="accent_4" presStyleCnt="0"/>
      <dgm:spPr/>
    </dgm:pt>
    <dgm:pt modelId="{8F597C54-5AB4-4652-AB22-288431106E39}" type="pres">
      <dgm:prSet presAssocID="{E1754D31-888B-4206-B7C0-761E7FCEB3DD}" presName="accentRepeatNode" presStyleLbl="solidFgAcc1" presStyleIdx="3" presStyleCnt="6"/>
      <dgm:spPr/>
    </dgm:pt>
    <dgm:pt modelId="{B461AF60-3C8D-4515-A52A-04DCA4A0DAF6}" type="pres">
      <dgm:prSet presAssocID="{5DC6062F-CA8C-474D-B357-5F42BBB45654}" presName="text_5" presStyleLbl="node1" presStyleIdx="4" presStyleCnt="6">
        <dgm:presLayoutVars>
          <dgm:bulletEnabled val="1"/>
        </dgm:presLayoutVars>
      </dgm:prSet>
      <dgm:spPr/>
    </dgm:pt>
    <dgm:pt modelId="{1FA01777-6809-40FB-828B-AEA503279BE5}" type="pres">
      <dgm:prSet presAssocID="{5DC6062F-CA8C-474D-B357-5F42BBB45654}" presName="accent_5" presStyleCnt="0"/>
      <dgm:spPr/>
    </dgm:pt>
    <dgm:pt modelId="{9BD718C0-8C81-4A94-9C17-068832623798}" type="pres">
      <dgm:prSet presAssocID="{5DC6062F-CA8C-474D-B357-5F42BBB45654}" presName="accentRepeatNode" presStyleLbl="solidFgAcc1" presStyleIdx="4" presStyleCnt="6"/>
      <dgm:spPr/>
    </dgm:pt>
    <dgm:pt modelId="{73F03244-DFD3-4CA6-898A-75A26B3791D0}" type="pres">
      <dgm:prSet presAssocID="{7E44E268-1C4B-4A49-AB64-389519243571}" presName="text_6" presStyleLbl="node1" presStyleIdx="5" presStyleCnt="6">
        <dgm:presLayoutVars>
          <dgm:bulletEnabled val="1"/>
        </dgm:presLayoutVars>
      </dgm:prSet>
      <dgm:spPr/>
    </dgm:pt>
    <dgm:pt modelId="{0599CF39-02AA-4D17-96D8-7E7F8F4DC106}" type="pres">
      <dgm:prSet presAssocID="{7E44E268-1C4B-4A49-AB64-389519243571}" presName="accent_6" presStyleCnt="0"/>
      <dgm:spPr/>
    </dgm:pt>
    <dgm:pt modelId="{BBFE356A-4933-432A-9E02-A6A680EDEEBB}" type="pres">
      <dgm:prSet presAssocID="{7E44E268-1C4B-4A49-AB64-389519243571}" presName="accentRepeatNode" presStyleLbl="solidFgAcc1" presStyleIdx="5" presStyleCnt="6"/>
      <dgm:spPr/>
    </dgm:pt>
  </dgm:ptLst>
  <dgm:cxnLst>
    <dgm:cxn modelId="{BF26730E-924F-46AC-B126-BE46E2924727}" type="presOf" srcId="{EC4CF066-FC0E-4916-8394-3F3E10EFD042}" destId="{EFBD9E71-12CD-4BE5-B5E4-581480E9BCE5}" srcOrd="0" destOrd="0" presId="urn:microsoft.com/office/officeart/2008/layout/VerticalCurvedList"/>
    <dgm:cxn modelId="{9DADC719-CF78-452E-8915-A129F843618E}" srcId="{262CC16B-1875-4B62-8FBE-E0B372351F4D}" destId="{F5A9DA82-95AE-47C3-BF73-EF61812246C0}" srcOrd="2" destOrd="0" parTransId="{27243403-2FCC-4BBD-B59F-0644058701CC}" sibTransId="{CC547806-BF47-475B-8A66-B32967DD01BC}"/>
    <dgm:cxn modelId="{A7209623-8FCC-4D1F-A345-EC9948C75176}" type="presOf" srcId="{E1754D31-888B-4206-B7C0-761E7FCEB3DD}" destId="{2633C0BF-A285-43C2-8725-DEE118CFD217}" srcOrd="0" destOrd="0" presId="urn:microsoft.com/office/officeart/2008/layout/VerticalCurvedList"/>
    <dgm:cxn modelId="{9D051B5C-2856-469F-8D67-1DC22CFE9D59}" srcId="{262CC16B-1875-4B62-8FBE-E0B372351F4D}" destId="{8050B80D-DABE-4118-A140-07C81FD3E4D6}" srcOrd="1" destOrd="0" parTransId="{497E71D3-6F14-4017-BFA1-C8338320378D}" sibTransId="{B1B5E3A1-AE77-4B8D-A133-7DFD88CFDE44}"/>
    <dgm:cxn modelId="{F2EFF665-8D8B-46E8-B261-674FA2E91283}" type="presOf" srcId="{262CC16B-1875-4B62-8FBE-E0B372351F4D}" destId="{2D7D0F5A-7408-4391-9E69-2C887F2FC77A}" srcOrd="0" destOrd="0" presId="urn:microsoft.com/office/officeart/2008/layout/VerticalCurvedList"/>
    <dgm:cxn modelId="{D97F4E4B-EE35-40FD-96F6-6183BA1FB20B}" type="presOf" srcId="{8050B80D-DABE-4118-A140-07C81FD3E4D6}" destId="{259CC118-9D33-4F5B-ADAE-FC738517A5FD}" srcOrd="0" destOrd="0" presId="urn:microsoft.com/office/officeart/2008/layout/VerticalCurvedList"/>
    <dgm:cxn modelId="{615A3777-CDDC-4EA3-9888-D5497B6E45DF}" type="presOf" srcId="{8CBC0B9C-3535-4B9F-986A-E788B718FE51}" destId="{4E8345F9-BD69-4428-8CF7-42E6D7AC6B09}" srcOrd="0" destOrd="0" presId="urn:microsoft.com/office/officeart/2008/layout/VerticalCurvedList"/>
    <dgm:cxn modelId="{75267886-D46B-4452-B94E-0BC11036DB76}" type="presOf" srcId="{5DC6062F-CA8C-474D-B357-5F42BBB45654}" destId="{B461AF60-3C8D-4515-A52A-04DCA4A0DAF6}" srcOrd="0" destOrd="0" presId="urn:microsoft.com/office/officeart/2008/layout/VerticalCurvedList"/>
    <dgm:cxn modelId="{6B2660A5-ACF8-40EC-99A0-2ED68013EA13}" srcId="{262CC16B-1875-4B62-8FBE-E0B372351F4D}" destId="{8CBC0B9C-3535-4B9F-986A-E788B718FE51}" srcOrd="0" destOrd="0" parTransId="{C5F83C54-B239-4B4D-9F4A-D213879713B0}" sibTransId="{EC4CF066-FC0E-4916-8394-3F3E10EFD042}"/>
    <dgm:cxn modelId="{7FFD05B4-0A02-4863-B2F7-577784E06B49}" type="presOf" srcId="{F5A9DA82-95AE-47C3-BF73-EF61812246C0}" destId="{E0F100AE-E5DB-47E2-A644-15773B6E8B77}" srcOrd="0" destOrd="0" presId="urn:microsoft.com/office/officeart/2008/layout/VerticalCurvedList"/>
    <dgm:cxn modelId="{009BCECD-31D3-4CAE-8F75-0E636CF101E6}" srcId="{262CC16B-1875-4B62-8FBE-E0B372351F4D}" destId="{7E44E268-1C4B-4A49-AB64-389519243571}" srcOrd="5" destOrd="0" parTransId="{EB198087-CE54-4FDE-8930-D98241B768F1}" sibTransId="{7AC8516A-E7EC-4510-97AE-D9602A8A6807}"/>
    <dgm:cxn modelId="{DB8E89D9-64B1-40E5-ACFA-D2B2C2D7483D}" srcId="{262CC16B-1875-4B62-8FBE-E0B372351F4D}" destId="{5DC6062F-CA8C-474D-B357-5F42BBB45654}" srcOrd="4" destOrd="0" parTransId="{206AD859-FC29-4B15-9447-5396C80EF84F}" sibTransId="{7FDC0F4E-7838-426D-A677-7432E4DCFABE}"/>
    <dgm:cxn modelId="{9E1668E4-8146-4702-BC20-9E96988CAE1A}" type="presOf" srcId="{7E44E268-1C4B-4A49-AB64-389519243571}" destId="{73F03244-DFD3-4CA6-898A-75A26B3791D0}" srcOrd="0" destOrd="0" presId="urn:microsoft.com/office/officeart/2008/layout/VerticalCurvedList"/>
    <dgm:cxn modelId="{675AC6FA-411D-4F2C-9AEB-563D17545F3E}" srcId="{262CC16B-1875-4B62-8FBE-E0B372351F4D}" destId="{E1754D31-888B-4206-B7C0-761E7FCEB3DD}" srcOrd="3" destOrd="0" parTransId="{68800954-0CE1-433C-AFBE-9932FD604210}" sibTransId="{019469EB-607D-4FE7-8D75-15DEE19FAC71}"/>
    <dgm:cxn modelId="{9D8A42D8-EE85-4F63-96DB-E6FCAD1FD9FE}" type="presParOf" srcId="{2D7D0F5A-7408-4391-9E69-2C887F2FC77A}" destId="{4953615F-4752-4B17-824F-55EE10DCB545}" srcOrd="0" destOrd="0" presId="urn:microsoft.com/office/officeart/2008/layout/VerticalCurvedList"/>
    <dgm:cxn modelId="{76F56C04-BE6C-4099-A20D-B6CF63009D86}" type="presParOf" srcId="{4953615F-4752-4B17-824F-55EE10DCB545}" destId="{A2EA170D-EE1B-49D1-9C16-C92B8B2DBD4C}" srcOrd="0" destOrd="0" presId="urn:microsoft.com/office/officeart/2008/layout/VerticalCurvedList"/>
    <dgm:cxn modelId="{D87A8874-F5A7-4AE7-BCAB-DF9FA6B95016}" type="presParOf" srcId="{A2EA170D-EE1B-49D1-9C16-C92B8B2DBD4C}" destId="{25CF2AE7-9135-4386-9C70-7A351D8308EF}" srcOrd="0" destOrd="0" presId="urn:microsoft.com/office/officeart/2008/layout/VerticalCurvedList"/>
    <dgm:cxn modelId="{F798252A-74F2-41DD-AA6C-9F4091938744}" type="presParOf" srcId="{A2EA170D-EE1B-49D1-9C16-C92B8B2DBD4C}" destId="{EFBD9E71-12CD-4BE5-B5E4-581480E9BCE5}" srcOrd="1" destOrd="0" presId="urn:microsoft.com/office/officeart/2008/layout/VerticalCurvedList"/>
    <dgm:cxn modelId="{0DA46BB0-0A7A-4C6B-9FDB-C7124FF030D9}" type="presParOf" srcId="{A2EA170D-EE1B-49D1-9C16-C92B8B2DBD4C}" destId="{AA9F341F-A910-4E87-9741-189EBD0D4FBD}" srcOrd="2" destOrd="0" presId="urn:microsoft.com/office/officeart/2008/layout/VerticalCurvedList"/>
    <dgm:cxn modelId="{F9700FEB-1ADE-458A-B977-5E62721D61AA}" type="presParOf" srcId="{A2EA170D-EE1B-49D1-9C16-C92B8B2DBD4C}" destId="{8DEA7942-E4F0-4813-BF0D-7E164F325C12}" srcOrd="3" destOrd="0" presId="urn:microsoft.com/office/officeart/2008/layout/VerticalCurvedList"/>
    <dgm:cxn modelId="{DBE80CDC-2889-477D-A488-0B9F42467FE8}" type="presParOf" srcId="{4953615F-4752-4B17-824F-55EE10DCB545}" destId="{4E8345F9-BD69-4428-8CF7-42E6D7AC6B09}" srcOrd="1" destOrd="0" presId="urn:microsoft.com/office/officeart/2008/layout/VerticalCurvedList"/>
    <dgm:cxn modelId="{955FA497-A7E0-4866-BD32-7B12231B9AF9}" type="presParOf" srcId="{4953615F-4752-4B17-824F-55EE10DCB545}" destId="{F060D146-6EF2-45D2-BF3F-B34B7CAF3E52}" srcOrd="2" destOrd="0" presId="urn:microsoft.com/office/officeart/2008/layout/VerticalCurvedList"/>
    <dgm:cxn modelId="{BB002839-D179-4C66-8F64-B71364C61B88}" type="presParOf" srcId="{F060D146-6EF2-45D2-BF3F-B34B7CAF3E52}" destId="{9BA8877B-519E-4A5B-A9F4-1E38BD41A4AB}" srcOrd="0" destOrd="0" presId="urn:microsoft.com/office/officeart/2008/layout/VerticalCurvedList"/>
    <dgm:cxn modelId="{9D9EA5FA-6FF4-428A-9A12-A4408BDD37FB}" type="presParOf" srcId="{4953615F-4752-4B17-824F-55EE10DCB545}" destId="{259CC118-9D33-4F5B-ADAE-FC738517A5FD}" srcOrd="3" destOrd="0" presId="urn:microsoft.com/office/officeart/2008/layout/VerticalCurvedList"/>
    <dgm:cxn modelId="{76A4C5B8-B3C5-45D3-B365-8D5A8DD65F5A}" type="presParOf" srcId="{4953615F-4752-4B17-824F-55EE10DCB545}" destId="{639F59C9-86A8-4B60-B047-DA07DC38A843}" srcOrd="4" destOrd="0" presId="urn:microsoft.com/office/officeart/2008/layout/VerticalCurvedList"/>
    <dgm:cxn modelId="{079673F3-5C18-4654-B3E7-EF95C4D5F1FA}" type="presParOf" srcId="{639F59C9-86A8-4B60-B047-DA07DC38A843}" destId="{277A2722-FD68-41D1-BD17-EECD7C751A36}" srcOrd="0" destOrd="0" presId="urn:microsoft.com/office/officeart/2008/layout/VerticalCurvedList"/>
    <dgm:cxn modelId="{2982CBE4-7CCA-4532-9AF8-86840B6CFEBA}" type="presParOf" srcId="{4953615F-4752-4B17-824F-55EE10DCB545}" destId="{E0F100AE-E5DB-47E2-A644-15773B6E8B77}" srcOrd="5" destOrd="0" presId="urn:microsoft.com/office/officeart/2008/layout/VerticalCurvedList"/>
    <dgm:cxn modelId="{5FDB4010-B29F-47B0-9BE8-9C7B4D8BC1F0}" type="presParOf" srcId="{4953615F-4752-4B17-824F-55EE10DCB545}" destId="{4202CD0E-58F6-40F1-9BCA-2715D4223FDD}" srcOrd="6" destOrd="0" presId="urn:microsoft.com/office/officeart/2008/layout/VerticalCurvedList"/>
    <dgm:cxn modelId="{3085A85C-267C-4365-81F2-071C74A01386}" type="presParOf" srcId="{4202CD0E-58F6-40F1-9BCA-2715D4223FDD}" destId="{CC7D37E9-6988-4053-857B-34FED3CF264D}" srcOrd="0" destOrd="0" presId="urn:microsoft.com/office/officeart/2008/layout/VerticalCurvedList"/>
    <dgm:cxn modelId="{231310DB-FEF7-49D6-B7BF-3CFF5EBC1D80}" type="presParOf" srcId="{4953615F-4752-4B17-824F-55EE10DCB545}" destId="{2633C0BF-A285-43C2-8725-DEE118CFD217}" srcOrd="7" destOrd="0" presId="urn:microsoft.com/office/officeart/2008/layout/VerticalCurvedList"/>
    <dgm:cxn modelId="{B4C52F76-474D-4A95-86CF-206B9B78020D}" type="presParOf" srcId="{4953615F-4752-4B17-824F-55EE10DCB545}" destId="{3D52B162-A3BA-4BF0-A3E2-66580B931A00}" srcOrd="8" destOrd="0" presId="urn:microsoft.com/office/officeart/2008/layout/VerticalCurvedList"/>
    <dgm:cxn modelId="{E8831941-9496-44AB-AD05-6A1B4141FCB9}" type="presParOf" srcId="{3D52B162-A3BA-4BF0-A3E2-66580B931A00}" destId="{8F597C54-5AB4-4652-AB22-288431106E39}" srcOrd="0" destOrd="0" presId="urn:microsoft.com/office/officeart/2008/layout/VerticalCurvedList"/>
    <dgm:cxn modelId="{FE6000A6-7314-4147-B261-59D251E98C5C}" type="presParOf" srcId="{4953615F-4752-4B17-824F-55EE10DCB545}" destId="{B461AF60-3C8D-4515-A52A-04DCA4A0DAF6}" srcOrd="9" destOrd="0" presId="urn:microsoft.com/office/officeart/2008/layout/VerticalCurvedList"/>
    <dgm:cxn modelId="{332736D3-038E-46D2-A86B-B0E435B78C89}" type="presParOf" srcId="{4953615F-4752-4B17-824F-55EE10DCB545}" destId="{1FA01777-6809-40FB-828B-AEA503279BE5}" srcOrd="10" destOrd="0" presId="urn:microsoft.com/office/officeart/2008/layout/VerticalCurvedList"/>
    <dgm:cxn modelId="{3750C66F-AB60-4C8C-A6F1-7E78FCCF28A7}" type="presParOf" srcId="{1FA01777-6809-40FB-828B-AEA503279BE5}" destId="{9BD718C0-8C81-4A94-9C17-068832623798}" srcOrd="0" destOrd="0" presId="urn:microsoft.com/office/officeart/2008/layout/VerticalCurvedList"/>
    <dgm:cxn modelId="{162CAE04-E1E9-45E7-9577-26E0E303E0E8}" type="presParOf" srcId="{4953615F-4752-4B17-824F-55EE10DCB545}" destId="{73F03244-DFD3-4CA6-898A-75A26B3791D0}" srcOrd="11" destOrd="0" presId="urn:microsoft.com/office/officeart/2008/layout/VerticalCurvedList"/>
    <dgm:cxn modelId="{3BA1A1FC-47EE-48E5-93BC-8B7AF2BACE23}" type="presParOf" srcId="{4953615F-4752-4B17-824F-55EE10DCB545}" destId="{0599CF39-02AA-4D17-96D8-7E7F8F4DC106}" srcOrd="12" destOrd="0" presId="urn:microsoft.com/office/officeart/2008/layout/VerticalCurvedList"/>
    <dgm:cxn modelId="{824E5A84-DDA0-491C-956A-C992C93F6286}" type="presParOf" srcId="{0599CF39-02AA-4D17-96D8-7E7F8F4DC106}" destId="{BBFE356A-4933-432A-9E02-A6A680EDEE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2CC16B-1875-4B62-8FBE-E0B372351F4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AT"/>
        </a:p>
      </dgm:t>
    </dgm:pt>
    <dgm:pt modelId="{96B3EE62-1A97-4196-A42C-A11665510C19}">
      <dgm:prSet custT="1"/>
      <dgm:spPr/>
      <dgm:t>
        <a:bodyPr/>
        <a:lstStyle/>
        <a:p>
          <a:r>
            <a:rPr lang="de-AT" sz="1600" dirty="0">
              <a:solidFill>
                <a:schemeClr val="tx1"/>
              </a:solidFill>
              <a:latin typeface="Arial" panose="020B0604020202020204" pitchFamily="34" charset="0"/>
              <a:cs typeface="Arial" panose="020B0604020202020204" pitchFamily="34" charset="0"/>
            </a:rPr>
            <a:t>Unterstützt Reduktion der Kraftstoff-, Wartungs- und Versicherungskosten mit Informationen zum Fahrverhalten</a:t>
          </a:r>
        </a:p>
      </dgm:t>
    </dgm:pt>
    <dgm:pt modelId="{A56F674B-2F9B-479C-86DA-763E7C7EB5FF}" type="parTrans" cxnId="{15E56F9F-5631-4616-8F44-8593C41F63F5}">
      <dgm:prSet/>
      <dgm:spPr/>
      <dgm:t>
        <a:bodyPr/>
        <a:lstStyle/>
        <a:p>
          <a:endParaRPr lang="de-AT"/>
        </a:p>
      </dgm:t>
    </dgm:pt>
    <dgm:pt modelId="{43404E7D-1F3E-4B5C-ACA2-88D4087617C3}" type="sibTrans" cxnId="{15E56F9F-5631-4616-8F44-8593C41F63F5}">
      <dgm:prSet/>
      <dgm:spPr/>
      <dgm:t>
        <a:bodyPr/>
        <a:lstStyle/>
        <a:p>
          <a:endParaRPr lang="de-AT"/>
        </a:p>
      </dgm:t>
    </dgm:pt>
    <dgm:pt modelId="{6A94682B-6EDD-44E9-BBC0-E19D93C3C01A}">
      <dgm:prSet custT="1"/>
      <dgm:spPr/>
      <dgm:t>
        <a:bodyPr/>
        <a:lstStyle/>
        <a:p>
          <a:r>
            <a:rPr lang="de-AT" sz="1600" dirty="0">
              <a:solidFill>
                <a:schemeClr val="tx1"/>
              </a:solidFill>
              <a:latin typeface="Arial" panose="020B0604020202020204" pitchFamily="34" charset="0"/>
              <a:cs typeface="Arial" panose="020B0604020202020204" pitchFamily="34" charset="0"/>
            </a:rPr>
            <a:t>Ermöglicht bessere Abstimmung zwischen FahrerInnen und DisponentInnen</a:t>
          </a:r>
        </a:p>
      </dgm:t>
    </dgm:pt>
    <dgm:pt modelId="{1B7B4B12-6F17-4ABC-B5FE-2E17F9618F08}" type="parTrans" cxnId="{17954857-AC4D-4D9B-8E6D-D7DF3A5740DF}">
      <dgm:prSet/>
      <dgm:spPr/>
      <dgm:t>
        <a:bodyPr/>
        <a:lstStyle/>
        <a:p>
          <a:endParaRPr lang="de-AT"/>
        </a:p>
      </dgm:t>
    </dgm:pt>
    <dgm:pt modelId="{5FD1954B-F0D4-45DA-862A-E671C434A542}" type="sibTrans" cxnId="{17954857-AC4D-4D9B-8E6D-D7DF3A5740DF}">
      <dgm:prSet/>
      <dgm:spPr/>
      <dgm:t>
        <a:bodyPr/>
        <a:lstStyle/>
        <a:p>
          <a:endParaRPr lang="de-AT"/>
        </a:p>
      </dgm:t>
    </dgm:pt>
    <dgm:pt modelId="{B0C8BCE4-5E6A-46AB-A635-6D2D2232E0AB}">
      <dgm:prSet custT="1"/>
      <dgm:spPr/>
      <dgm:t>
        <a:bodyPr/>
        <a:lstStyle/>
        <a:p>
          <a:r>
            <a:rPr lang="de-AT" sz="1600" dirty="0">
              <a:solidFill>
                <a:schemeClr val="tx1"/>
              </a:solidFill>
              <a:latin typeface="Arial" panose="020B0604020202020204" pitchFamily="34" charset="0"/>
              <a:cs typeface="Arial" panose="020B0604020202020204" pitchFamily="34" charset="0"/>
            </a:rPr>
            <a:t>Liefert Informationen über Leistungen der Flotte</a:t>
          </a:r>
        </a:p>
      </dgm:t>
    </dgm:pt>
    <dgm:pt modelId="{8A284E50-A320-4E1C-9953-FEEA2C4F2ADC}" type="parTrans" cxnId="{E14337E4-DE85-4B28-B628-BA2D1C2C3CD3}">
      <dgm:prSet/>
      <dgm:spPr/>
      <dgm:t>
        <a:bodyPr/>
        <a:lstStyle/>
        <a:p>
          <a:endParaRPr lang="de-AT"/>
        </a:p>
      </dgm:t>
    </dgm:pt>
    <dgm:pt modelId="{C643D325-32FE-4845-9C55-191FE3F55954}" type="sibTrans" cxnId="{E14337E4-DE85-4B28-B628-BA2D1C2C3CD3}">
      <dgm:prSet/>
      <dgm:spPr/>
      <dgm:t>
        <a:bodyPr/>
        <a:lstStyle/>
        <a:p>
          <a:endParaRPr lang="de-AT"/>
        </a:p>
      </dgm:t>
    </dgm:pt>
    <dgm:pt modelId="{67310F67-C5F6-484B-8E08-E6FE56F975E0}">
      <dgm:prSet custT="1"/>
      <dgm:spPr/>
      <dgm:t>
        <a:bodyPr/>
        <a:lstStyle/>
        <a:p>
          <a:r>
            <a:rPr lang="de-AT" sz="1600" dirty="0">
              <a:solidFill>
                <a:schemeClr val="tx1"/>
              </a:solidFill>
              <a:latin typeface="Arial" panose="020B0604020202020204" pitchFamily="34" charset="0"/>
              <a:cs typeface="Arial" panose="020B0604020202020204" pitchFamily="34" charset="0"/>
            </a:rPr>
            <a:t>Ermöglicht Autonomes Fahren</a:t>
          </a:r>
        </a:p>
      </dgm:t>
    </dgm:pt>
    <dgm:pt modelId="{DCDEA7C2-F874-46CA-98CC-FCBA6504C59D}" type="parTrans" cxnId="{6FE6AD0D-F3AE-481A-B8F4-9A7CA3AE1D5F}">
      <dgm:prSet/>
      <dgm:spPr/>
      <dgm:t>
        <a:bodyPr/>
        <a:lstStyle/>
        <a:p>
          <a:endParaRPr lang="de-AT"/>
        </a:p>
      </dgm:t>
    </dgm:pt>
    <dgm:pt modelId="{1DD1AEA6-3C01-4200-8B9D-89884821A3C2}" type="sibTrans" cxnId="{6FE6AD0D-F3AE-481A-B8F4-9A7CA3AE1D5F}">
      <dgm:prSet/>
      <dgm:spPr/>
      <dgm:t>
        <a:bodyPr/>
        <a:lstStyle/>
        <a:p>
          <a:endParaRPr lang="de-AT"/>
        </a:p>
      </dgm:t>
    </dgm:pt>
    <dgm:pt modelId="{2D7D0F5A-7408-4391-9E69-2C887F2FC77A}" type="pres">
      <dgm:prSet presAssocID="{262CC16B-1875-4B62-8FBE-E0B372351F4D}" presName="Name0" presStyleCnt="0">
        <dgm:presLayoutVars>
          <dgm:chMax val="7"/>
          <dgm:chPref val="7"/>
          <dgm:dir/>
        </dgm:presLayoutVars>
      </dgm:prSet>
      <dgm:spPr/>
    </dgm:pt>
    <dgm:pt modelId="{4953615F-4752-4B17-824F-55EE10DCB545}" type="pres">
      <dgm:prSet presAssocID="{262CC16B-1875-4B62-8FBE-E0B372351F4D}" presName="Name1" presStyleCnt="0"/>
      <dgm:spPr/>
    </dgm:pt>
    <dgm:pt modelId="{A2EA170D-EE1B-49D1-9C16-C92B8B2DBD4C}" type="pres">
      <dgm:prSet presAssocID="{262CC16B-1875-4B62-8FBE-E0B372351F4D}" presName="cycle" presStyleCnt="0"/>
      <dgm:spPr/>
    </dgm:pt>
    <dgm:pt modelId="{25CF2AE7-9135-4386-9C70-7A351D8308EF}" type="pres">
      <dgm:prSet presAssocID="{262CC16B-1875-4B62-8FBE-E0B372351F4D}" presName="srcNode" presStyleLbl="node1" presStyleIdx="0" presStyleCnt="4"/>
      <dgm:spPr/>
    </dgm:pt>
    <dgm:pt modelId="{EFBD9E71-12CD-4BE5-B5E4-581480E9BCE5}" type="pres">
      <dgm:prSet presAssocID="{262CC16B-1875-4B62-8FBE-E0B372351F4D}" presName="conn" presStyleLbl="parChTrans1D2" presStyleIdx="0" presStyleCnt="1"/>
      <dgm:spPr/>
    </dgm:pt>
    <dgm:pt modelId="{AA9F341F-A910-4E87-9741-189EBD0D4FBD}" type="pres">
      <dgm:prSet presAssocID="{262CC16B-1875-4B62-8FBE-E0B372351F4D}" presName="extraNode" presStyleLbl="node1" presStyleIdx="0" presStyleCnt="4"/>
      <dgm:spPr/>
    </dgm:pt>
    <dgm:pt modelId="{8DEA7942-E4F0-4813-BF0D-7E164F325C12}" type="pres">
      <dgm:prSet presAssocID="{262CC16B-1875-4B62-8FBE-E0B372351F4D}" presName="dstNode" presStyleLbl="node1" presStyleIdx="0" presStyleCnt="4"/>
      <dgm:spPr/>
    </dgm:pt>
    <dgm:pt modelId="{298A6836-6844-404B-96ED-54119214CE33}" type="pres">
      <dgm:prSet presAssocID="{96B3EE62-1A97-4196-A42C-A11665510C19}" presName="text_1" presStyleLbl="node1" presStyleIdx="0" presStyleCnt="4">
        <dgm:presLayoutVars>
          <dgm:bulletEnabled val="1"/>
        </dgm:presLayoutVars>
      </dgm:prSet>
      <dgm:spPr/>
    </dgm:pt>
    <dgm:pt modelId="{5D10618E-FA09-4D5A-8C4F-13FEA892A435}" type="pres">
      <dgm:prSet presAssocID="{96B3EE62-1A97-4196-A42C-A11665510C19}" presName="accent_1" presStyleCnt="0"/>
      <dgm:spPr/>
    </dgm:pt>
    <dgm:pt modelId="{2307F5F1-935B-4685-85A1-1331CDF66EA3}" type="pres">
      <dgm:prSet presAssocID="{96B3EE62-1A97-4196-A42C-A11665510C19}" presName="accentRepeatNode" presStyleLbl="solidFgAcc1" presStyleIdx="0" presStyleCnt="4"/>
      <dgm:spPr/>
    </dgm:pt>
    <dgm:pt modelId="{113AEFD0-D1EC-4607-82AC-491FCA649C3E}" type="pres">
      <dgm:prSet presAssocID="{6A94682B-6EDD-44E9-BBC0-E19D93C3C01A}" presName="text_2" presStyleLbl="node1" presStyleIdx="1" presStyleCnt="4">
        <dgm:presLayoutVars>
          <dgm:bulletEnabled val="1"/>
        </dgm:presLayoutVars>
      </dgm:prSet>
      <dgm:spPr/>
    </dgm:pt>
    <dgm:pt modelId="{556CE563-B80F-4F38-AC7F-3701D2B978EE}" type="pres">
      <dgm:prSet presAssocID="{6A94682B-6EDD-44E9-BBC0-E19D93C3C01A}" presName="accent_2" presStyleCnt="0"/>
      <dgm:spPr/>
    </dgm:pt>
    <dgm:pt modelId="{D6089B6B-7170-489C-9D43-1D43966B57D0}" type="pres">
      <dgm:prSet presAssocID="{6A94682B-6EDD-44E9-BBC0-E19D93C3C01A}" presName="accentRepeatNode" presStyleLbl="solidFgAcc1" presStyleIdx="1" presStyleCnt="4"/>
      <dgm:spPr/>
    </dgm:pt>
    <dgm:pt modelId="{FF6DF8FD-D5F8-40FB-92FD-24AF4C0A4B9E}" type="pres">
      <dgm:prSet presAssocID="{B0C8BCE4-5E6A-46AB-A635-6D2D2232E0AB}" presName="text_3" presStyleLbl="node1" presStyleIdx="2" presStyleCnt="4">
        <dgm:presLayoutVars>
          <dgm:bulletEnabled val="1"/>
        </dgm:presLayoutVars>
      </dgm:prSet>
      <dgm:spPr/>
    </dgm:pt>
    <dgm:pt modelId="{236F17C0-69EB-4151-91B5-5629769A8839}" type="pres">
      <dgm:prSet presAssocID="{B0C8BCE4-5E6A-46AB-A635-6D2D2232E0AB}" presName="accent_3" presStyleCnt="0"/>
      <dgm:spPr/>
    </dgm:pt>
    <dgm:pt modelId="{C5A2C6AC-4AE2-4BE7-B314-D41B1E7E9209}" type="pres">
      <dgm:prSet presAssocID="{B0C8BCE4-5E6A-46AB-A635-6D2D2232E0AB}" presName="accentRepeatNode" presStyleLbl="solidFgAcc1" presStyleIdx="2" presStyleCnt="4"/>
      <dgm:spPr/>
    </dgm:pt>
    <dgm:pt modelId="{6BA7FB51-32D0-4151-8FDA-5E6C64B8DB16}" type="pres">
      <dgm:prSet presAssocID="{67310F67-C5F6-484B-8E08-E6FE56F975E0}" presName="text_4" presStyleLbl="node1" presStyleIdx="3" presStyleCnt="4">
        <dgm:presLayoutVars>
          <dgm:bulletEnabled val="1"/>
        </dgm:presLayoutVars>
      </dgm:prSet>
      <dgm:spPr/>
    </dgm:pt>
    <dgm:pt modelId="{E5064979-F520-4DC3-9D08-11D1D88F3CE7}" type="pres">
      <dgm:prSet presAssocID="{67310F67-C5F6-484B-8E08-E6FE56F975E0}" presName="accent_4" presStyleCnt="0"/>
      <dgm:spPr/>
    </dgm:pt>
    <dgm:pt modelId="{CD006037-CAB0-4B48-A89D-E1753996C145}" type="pres">
      <dgm:prSet presAssocID="{67310F67-C5F6-484B-8E08-E6FE56F975E0}" presName="accentRepeatNode" presStyleLbl="solidFgAcc1" presStyleIdx="3" presStyleCnt="4"/>
      <dgm:spPr/>
    </dgm:pt>
  </dgm:ptLst>
  <dgm:cxnLst>
    <dgm:cxn modelId="{6FE6AD0D-F3AE-481A-B8F4-9A7CA3AE1D5F}" srcId="{262CC16B-1875-4B62-8FBE-E0B372351F4D}" destId="{67310F67-C5F6-484B-8E08-E6FE56F975E0}" srcOrd="3" destOrd="0" parTransId="{DCDEA7C2-F874-46CA-98CC-FCBA6504C59D}" sibTransId="{1DD1AEA6-3C01-4200-8B9D-89884821A3C2}"/>
    <dgm:cxn modelId="{17954857-AC4D-4D9B-8E6D-D7DF3A5740DF}" srcId="{262CC16B-1875-4B62-8FBE-E0B372351F4D}" destId="{6A94682B-6EDD-44E9-BBC0-E19D93C3C01A}" srcOrd="1" destOrd="0" parTransId="{1B7B4B12-6F17-4ABC-B5FE-2E17F9618F08}" sibTransId="{5FD1954B-F0D4-45DA-862A-E671C434A542}"/>
    <dgm:cxn modelId="{77E9F58E-345B-4732-B794-DF1D501034A3}" type="presOf" srcId="{43404E7D-1F3E-4B5C-ACA2-88D4087617C3}" destId="{EFBD9E71-12CD-4BE5-B5E4-581480E9BCE5}" srcOrd="0" destOrd="0" presId="urn:microsoft.com/office/officeart/2008/layout/VerticalCurvedList"/>
    <dgm:cxn modelId="{F03BD697-17F5-4B8B-BA14-FA618EDC2B22}" type="presOf" srcId="{6A94682B-6EDD-44E9-BBC0-E19D93C3C01A}" destId="{113AEFD0-D1EC-4607-82AC-491FCA649C3E}" srcOrd="0" destOrd="0" presId="urn:microsoft.com/office/officeart/2008/layout/VerticalCurvedList"/>
    <dgm:cxn modelId="{15E56F9F-5631-4616-8F44-8593C41F63F5}" srcId="{262CC16B-1875-4B62-8FBE-E0B372351F4D}" destId="{96B3EE62-1A97-4196-A42C-A11665510C19}" srcOrd="0" destOrd="0" parTransId="{A56F674B-2F9B-479C-86DA-763E7C7EB5FF}" sibTransId="{43404E7D-1F3E-4B5C-ACA2-88D4087617C3}"/>
    <dgm:cxn modelId="{B63A44B0-CF5F-4E37-BA41-F0E47C36FB91}" type="presOf" srcId="{96B3EE62-1A97-4196-A42C-A11665510C19}" destId="{298A6836-6844-404B-96ED-54119214CE33}" srcOrd="0" destOrd="0" presId="urn:microsoft.com/office/officeart/2008/layout/VerticalCurvedList"/>
    <dgm:cxn modelId="{7E839EB7-8EB9-4307-A2E3-3A702D39E1A7}" type="presOf" srcId="{262CC16B-1875-4B62-8FBE-E0B372351F4D}" destId="{2D7D0F5A-7408-4391-9E69-2C887F2FC77A}" srcOrd="0" destOrd="0" presId="urn:microsoft.com/office/officeart/2008/layout/VerticalCurvedList"/>
    <dgm:cxn modelId="{CC374AB9-0C2D-4049-82CC-4A3C20A94810}" type="presOf" srcId="{B0C8BCE4-5E6A-46AB-A635-6D2D2232E0AB}" destId="{FF6DF8FD-D5F8-40FB-92FD-24AF4C0A4B9E}" srcOrd="0" destOrd="0" presId="urn:microsoft.com/office/officeart/2008/layout/VerticalCurvedList"/>
    <dgm:cxn modelId="{E14337E4-DE85-4B28-B628-BA2D1C2C3CD3}" srcId="{262CC16B-1875-4B62-8FBE-E0B372351F4D}" destId="{B0C8BCE4-5E6A-46AB-A635-6D2D2232E0AB}" srcOrd="2" destOrd="0" parTransId="{8A284E50-A320-4E1C-9953-FEEA2C4F2ADC}" sibTransId="{C643D325-32FE-4845-9C55-191FE3F55954}"/>
    <dgm:cxn modelId="{B2000AF2-212C-4B81-AAC8-B8048749B503}" type="presOf" srcId="{67310F67-C5F6-484B-8E08-E6FE56F975E0}" destId="{6BA7FB51-32D0-4151-8FDA-5E6C64B8DB16}" srcOrd="0" destOrd="0" presId="urn:microsoft.com/office/officeart/2008/layout/VerticalCurvedList"/>
    <dgm:cxn modelId="{CB0D6B6F-216A-4F4C-9A33-D3654194BA8A}" type="presParOf" srcId="{2D7D0F5A-7408-4391-9E69-2C887F2FC77A}" destId="{4953615F-4752-4B17-824F-55EE10DCB545}" srcOrd="0" destOrd="0" presId="urn:microsoft.com/office/officeart/2008/layout/VerticalCurvedList"/>
    <dgm:cxn modelId="{70AFDB34-D21B-440A-A981-482D1D2A23F1}" type="presParOf" srcId="{4953615F-4752-4B17-824F-55EE10DCB545}" destId="{A2EA170D-EE1B-49D1-9C16-C92B8B2DBD4C}" srcOrd="0" destOrd="0" presId="urn:microsoft.com/office/officeart/2008/layout/VerticalCurvedList"/>
    <dgm:cxn modelId="{31C0918A-B498-4C10-80D1-421054185780}" type="presParOf" srcId="{A2EA170D-EE1B-49D1-9C16-C92B8B2DBD4C}" destId="{25CF2AE7-9135-4386-9C70-7A351D8308EF}" srcOrd="0" destOrd="0" presId="urn:microsoft.com/office/officeart/2008/layout/VerticalCurvedList"/>
    <dgm:cxn modelId="{F3D93B67-AC4B-4A90-83D9-ADD5776A4DEC}" type="presParOf" srcId="{A2EA170D-EE1B-49D1-9C16-C92B8B2DBD4C}" destId="{EFBD9E71-12CD-4BE5-B5E4-581480E9BCE5}" srcOrd="1" destOrd="0" presId="urn:microsoft.com/office/officeart/2008/layout/VerticalCurvedList"/>
    <dgm:cxn modelId="{98BD4E5A-A21E-413D-AB34-0A30CBB66CBD}" type="presParOf" srcId="{A2EA170D-EE1B-49D1-9C16-C92B8B2DBD4C}" destId="{AA9F341F-A910-4E87-9741-189EBD0D4FBD}" srcOrd="2" destOrd="0" presId="urn:microsoft.com/office/officeart/2008/layout/VerticalCurvedList"/>
    <dgm:cxn modelId="{6B5E9E70-877A-476D-AA1A-A5D69E5C7CE6}" type="presParOf" srcId="{A2EA170D-EE1B-49D1-9C16-C92B8B2DBD4C}" destId="{8DEA7942-E4F0-4813-BF0D-7E164F325C12}" srcOrd="3" destOrd="0" presId="urn:microsoft.com/office/officeart/2008/layout/VerticalCurvedList"/>
    <dgm:cxn modelId="{2CB19B85-3EC3-460C-8528-426EBFFC039D}" type="presParOf" srcId="{4953615F-4752-4B17-824F-55EE10DCB545}" destId="{298A6836-6844-404B-96ED-54119214CE33}" srcOrd="1" destOrd="0" presId="urn:microsoft.com/office/officeart/2008/layout/VerticalCurvedList"/>
    <dgm:cxn modelId="{EBCE52EA-FB24-4DF9-A4B6-C82D3AD71ED5}" type="presParOf" srcId="{4953615F-4752-4B17-824F-55EE10DCB545}" destId="{5D10618E-FA09-4D5A-8C4F-13FEA892A435}" srcOrd="2" destOrd="0" presId="urn:microsoft.com/office/officeart/2008/layout/VerticalCurvedList"/>
    <dgm:cxn modelId="{0082561D-A5E1-4A39-BADA-28829091339B}" type="presParOf" srcId="{5D10618E-FA09-4D5A-8C4F-13FEA892A435}" destId="{2307F5F1-935B-4685-85A1-1331CDF66EA3}" srcOrd="0" destOrd="0" presId="urn:microsoft.com/office/officeart/2008/layout/VerticalCurvedList"/>
    <dgm:cxn modelId="{E59BE5B4-333C-4412-9A8A-00569B082D13}" type="presParOf" srcId="{4953615F-4752-4B17-824F-55EE10DCB545}" destId="{113AEFD0-D1EC-4607-82AC-491FCA649C3E}" srcOrd="3" destOrd="0" presId="urn:microsoft.com/office/officeart/2008/layout/VerticalCurvedList"/>
    <dgm:cxn modelId="{832A9801-C5F1-4B2E-BA05-B296053C72CC}" type="presParOf" srcId="{4953615F-4752-4B17-824F-55EE10DCB545}" destId="{556CE563-B80F-4F38-AC7F-3701D2B978EE}" srcOrd="4" destOrd="0" presId="urn:microsoft.com/office/officeart/2008/layout/VerticalCurvedList"/>
    <dgm:cxn modelId="{6F356CDE-2A26-41E4-8E7E-202A492D5C93}" type="presParOf" srcId="{556CE563-B80F-4F38-AC7F-3701D2B978EE}" destId="{D6089B6B-7170-489C-9D43-1D43966B57D0}" srcOrd="0" destOrd="0" presId="urn:microsoft.com/office/officeart/2008/layout/VerticalCurvedList"/>
    <dgm:cxn modelId="{032E1E71-7539-499F-8F1C-5FA9690D6013}" type="presParOf" srcId="{4953615F-4752-4B17-824F-55EE10DCB545}" destId="{FF6DF8FD-D5F8-40FB-92FD-24AF4C0A4B9E}" srcOrd="5" destOrd="0" presId="urn:microsoft.com/office/officeart/2008/layout/VerticalCurvedList"/>
    <dgm:cxn modelId="{3D353045-619A-499E-ACDC-F57FCD79833E}" type="presParOf" srcId="{4953615F-4752-4B17-824F-55EE10DCB545}" destId="{236F17C0-69EB-4151-91B5-5629769A8839}" srcOrd="6" destOrd="0" presId="urn:microsoft.com/office/officeart/2008/layout/VerticalCurvedList"/>
    <dgm:cxn modelId="{501E9A22-3B07-4D26-B921-B6FEDC674BCA}" type="presParOf" srcId="{236F17C0-69EB-4151-91B5-5629769A8839}" destId="{C5A2C6AC-4AE2-4BE7-B314-D41B1E7E9209}" srcOrd="0" destOrd="0" presId="urn:microsoft.com/office/officeart/2008/layout/VerticalCurvedList"/>
    <dgm:cxn modelId="{BBCC00B7-74D9-4CE6-9C8C-46E4ECCB11DB}" type="presParOf" srcId="{4953615F-4752-4B17-824F-55EE10DCB545}" destId="{6BA7FB51-32D0-4151-8FDA-5E6C64B8DB16}" srcOrd="7" destOrd="0" presId="urn:microsoft.com/office/officeart/2008/layout/VerticalCurvedList"/>
    <dgm:cxn modelId="{1C86EBFD-3FD3-4932-9CAE-BCB9482A82EB}" type="presParOf" srcId="{4953615F-4752-4B17-824F-55EE10DCB545}" destId="{E5064979-F520-4DC3-9D08-11D1D88F3CE7}" srcOrd="8" destOrd="0" presId="urn:microsoft.com/office/officeart/2008/layout/VerticalCurvedList"/>
    <dgm:cxn modelId="{2944D8C0-A09B-4527-9B32-5F4CDB306484}" type="presParOf" srcId="{E5064979-F520-4DC3-9D08-11D1D88F3CE7}" destId="{CD006037-CAB0-4B48-A89D-E1753996C14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4914D3-2823-4D9D-9B5F-8AAE908A2791}" type="doc">
      <dgm:prSet loTypeId="urn:microsoft.com/office/officeart/2008/layout/VerticalCurvedList" loCatId="list" qsTypeId="urn:microsoft.com/office/officeart/2005/8/quickstyle/simple3" qsCatId="simple" csTypeId="urn:microsoft.com/office/officeart/2005/8/colors/accent0_1" csCatId="mainScheme" phldr="1"/>
      <dgm:spPr/>
      <dgm:t>
        <a:bodyPr/>
        <a:lstStyle/>
        <a:p>
          <a:endParaRPr lang="de-DE"/>
        </a:p>
      </dgm:t>
    </dgm:pt>
    <dgm:pt modelId="{98FFCFD7-6EAF-43B3-B073-F90520D80DD2}">
      <dgm:prSet custT="1"/>
      <dgm:spPr/>
      <dgm:t>
        <a:bodyPr/>
        <a:lstStyle/>
        <a:p>
          <a:pPr>
            <a:spcAft>
              <a:spcPts val="0"/>
            </a:spcAft>
          </a:pPr>
          <a:r>
            <a:rPr lang="de-DE" sz="2400" b="1" noProof="0" dirty="0">
              <a:latin typeface="Arial" panose="020B0604020202020204" pitchFamily="34" charset="0"/>
              <a:cs typeface="Arial" panose="020B0604020202020204" pitchFamily="34" charset="0"/>
            </a:rPr>
            <a:t>Grundlagen:</a:t>
          </a:r>
        </a:p>
        <a:p>
          <a:pPr>
            <a:spcAft>
              <a:spcPts val="0"/>
            </a:spcAft>
          </a:pPr>
          <a:r>
            <a:rPr lang="de-DE" sz="1600" b="0" noProof="0" dirty="0">
              <a:latin typeface="Arial" panose="020B0604020202020204" pitchFamily="34" charset="0"/>
              <a:cs typeface="Arial" panose="020B0604020202020204" pitchFamily="34" charset="0"/>
            </a:rPr>
            <a:t>Definition, Entwicklung, Ziele  </a:t>
          </a:r>
        </a:p>
      </dgm:t>
    </dgm:pt>
    <dgm:pt modelId="{0CEDF57B-D459-45D7-A350-FD28016FAB11}" type="par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0CF79BA9-38A5-469E-A5F4-723A1AFB8F96}" type="sibTrans" cxnId="{57DA4B27-2840-445B-BA12-C22073F6F5A6}">
      <dgm:prSet/>
      <dgm:spPr/>
      <dgm:t>
        <a:bodyPr/>
        <a:lstStyle/>
        <a:p>
          <a:endParaRPr lang="en-GB" sz="2400">
            <a:latin typeface="Arial" panose="020B0604020202020204" pitchFamily="34" charset="0"/>
            <a:cs typeface="Arial" panose="020B0604020202020204" pitchFamily="34" charset="0"/>
          </a:endParaRPr>
        </a:p>
      </dgm:t>
    </dgm:pt>
    <dgm:pt modelId="{751605F6-31DF-4E1E-AD67-19FD5C110A50}">
      <dgm:prSet custT="1"/>
      <dgm:spPr/>
      <dgm:t>
        <a:bodyPr/>
        <a:lstStyle/>
        <a:p>
          <a:pPr>
            <a:spcAft>
              <a:spcPts val="0"/>
            </a:spcAft>
          </a:pPr>
          <a:r>
            <a:rPr lang="de-DE" sz="2400" b="1" noProof="0" dirty="0">
              <a:latin typeface="Arial" panose="020B0604020202020204" pitchFamily="34" charset="0"/>
              <a:cs typeface="Arial" panose="020B0604020202020204" pitchFamily="34" charset="0"/>
            </a:rPr>
            <a:t>Telematiksysteme:</a:t>
          </a:r>
        </a:p>
        <a:p>
          <a:pPr>
            <a:spcAft>
              <a:spcPts val="0"/>
            </a:spcAft>
          </a:pPr>
          <a:r>
            <a:rPr lang="de-DE" sz="1600" b="0" noProof="0" dirty="0">
              <a:latin typeface="Arial" panose="020B0604020202020204" pitchFamily="34" charset="0"/>
              <a:cs typeface="Arial" panose="020B0604020202020204" pitchFamily="34" charset="0"/>
            </a:rPr>
            <a:t>Management des motorisierten Individualverkehrs,</a:t>
          </a:r>
        </a:p>
        <a:p>
          <a:pPr>
            <a:spcAft>
              <a:spcPts val="0"/>
            </a:spcAft>
          </a:pPr>
          <a:r>
            <a:rPr lang="de-DE" sz="1600" b="0" noProof="0" dirty="0">
              <a:latin typeface="Arial" panose="020B0604020202020204" pitchFamily="34" charset="0"/>
              <a:cs typeface="Arial" panose="020B0604020202020204" pitchFamily="34" charset="0"/>
            </a:rPr>
            <a:t>Management des öffentlichen Verkehrs,</a:t>
          </a:r>
        </a:p>
        <a:p>
          <a:pPr>
            <a:spcAft>
              <a:spcPts val="0"/>
            </a:spcAft>
          </a:pPr>
          <a:r>
            <a:rPr lang="de-DE" sz="1600" b="0" noProof="0" dirty="0">
              <a:latin typeface="Arial" panose="020B0604020202020204" pitchFamily="34" charset="0"/>
              <a:cs typeface="Arial" panose="020B0604020202020204" pitchFamily="34" charset="0"/>
            </a:rPr>
            <a:t>Flotten- und Frachtenmanagement</a:t>
          </a:r>
        </a:p>
      </dgm:t>
    </dgm:pt>
    <dgm:pt modelId="{C275D667-1342-4DA5-BDDB-C9B7450E643B}" type="sibTrans" cxnId="{00CD82B3-8A03-4A7E-AB7B-A12EC353989B}">
      <dgm:prSet/>
      <dgm:spPr/>
      <dgm:t>
        <a:bodyPr/>
        <a:lstStyle/>
        <a:p>
          <a:endParaRPr lang="en-US" sz="2400">
            <a:latin typeface="Arial" panose="020B0604020202020204" pitchFamily="34" charset="0"/>
            <a:cs typeface="Arial" panose="020B0604020202020204" pitchFamily="34" charset="0"/>
          </a:endParaRPr>
        </a:p>
      </dgm:t>
    </dgm:pt>
    <dgm:pt modelId="{4F5A3B64-3F09-4208-AE30-AE3A985B6581}" type="parTrans" cxnId="{00CD82B3-8A03-4A7E-AB7B-A12EC353989B}">
      <dgm:prSet/>
      <dgm:spPr/>
      <dgm:t>
        <a:bodyPr/>
        <a:lstStyle/>
        <a:p>
          <a:endParaRPr lang="en-US" sz="2400">
            <a:latin typeface="Arial" panose="020B0604020202020204" pitchFamily="34" charset="0"/>
            <a:cs typeface="Arial" panose="020B0604020202020204" pitchFamily="34" charset="0"/>
          </a:endParaRPr>
        </a:p>
      </dgm:t>
    </dgm:pt>
    <dgm:pt modelId="{AE6139D5-D84B-4711-8A6A-A5161E022A99}" type="pres">
      <dgm:prSet presAssocID="{754914D3-2823-4D9D-9B5F-8AAE908A2791}" presName="Name0" presStyleCnt="0">
        <dgm:presLayoutVars>
          <dgm:chMax val="7"/>
          <dgm:chPref val="7"/>
          <dgm:dir/>
        </dgm:presLayoutVars>
      </dgm:prSet>
      <dgm:spPr/>
    </dgm:pt>
    <dgm:pt modelId="{00F42187-34FD-4D8B-A449-F316E9EB9AFA}" type="pres">
      <dgm:prSet presAssocID="{754914D3-2823-4D9D-9B5F-8AAE908A2791}" presName="Name1" presStyleCnt="0"/>
      <dgm:spPr/>
    </dgm:pt>
    <dgm:pt modelId="{C168C53D-163A-4892-8EF0-B5326C3FF8C8}" type="pres">
      <dgm:prSet presAssocID="{754914D3-2823-4D9D-9B5F-8AAE908A2791}" presName="cycle" presStyleCnt="0"/>
      <dgm:spPr/>
    </dgm:pt>
    <dgm:pt modelId="{0FAB2C97-DF89-43B9-B7B2-C745E026F562}" type="pres">
      <dgm:prSet presAssocID="{754914D3-2823-4D9D-9B5F-8AAE908A2791}" presName="srcNode" presStyleLbl="node1" presStyleIdx="0" presStyleCnt="2"/>
      <dgm:spPr/>
    </dgm:pt>
    <dgm:pt modelId="{93855F07-44CB-45DE-B464-761E63A71CD5}" type="pres">
      <dgm:prSet presAssocID="{754914D3-2823-4D9D-9B5F-8AAE908A2791}" presName="conn" presStyleLbl="parChTrans1D2" presStyleIdx="0" presStyleCnt="1"/>
      <dgm:spPr/>
    </dgm:pt>
    <dgm:pt modelId="{D258DE45-194F-4470-A0BE-D234AB24927B}" type="pres">
      <dgm:prSet presAssocID="{754914D3-2823-4D9D-9B5F-8AAE908A2791}" presName="extraNode" presStyleLbl="node1" presStyleIdx="0" presStyleCnt="2"/>
      <dgm:spPr/>
    </dgm:pt>
    <dgm:pt modelId="{BF8CDB65-7F63-46ED-AD6F-299BB5E410A3}" type="pres">
      <dgm:prSet presAssocID="{754914D3-2823-4D9D-9B5F-8AAE908A2791}" presName="dstNode" presStyleLbl="node1" presStyleIdx="0" presStyleCnt="2"/>
      <dgm:spPr/>
    </dgm:pt>
    <dgm:pt modelId="{2B62C432-4905-40F9-9530-D2F004B7D3F6}" type="pres">
      <dgm:prSet presAssocID="{98FFCFD7-6EAF-43B3-B073-F90520D80DD2}" presName="text_1" presStyleLbl="node1" presStyleIdx="0" presStyleCnt="2" custScaleX="104699" custLinFactNeighborX="1807">
        <dgm:presLayoutVars>
          <dgm:bulletEnabled val="1"/>
        </dgm:presLayoutVars>
      </dgm:prSet>
      <dgm:spPr/>
    </dgm:pt>
    <dgm:pt modelId="{7D7CD6F4-5BF8-4820-9EDA-8C7339E21069}" type="pres">
      <dgm:prSet presAssocID="{98FFCFD7-6EAF-43B3-B073-F90520D80DD2}" presName="accent_1" presStyleCnt="0"/>
      <dgm:spPr/>
    </dgm:pt>
    <dgm:pt modelId="{C2A52F33-F895-4B2F-BC4C-05306D79D5F7}" type="pres">
      <dgm:prSet presAssocID="{98FFCFD7-6EAF-43B3-B073-F90520D80DD2}" presName="accentRepeatNode" presStyleLbl="solidFgAcc1" presStyleIdx="0" presStyleCnt="2"/>
      <dgm:spPr>
        <a:solidFill>
          <a:schemeClr val="bg1"/>
        </a:solidFill>
      </dgm:spPr>
    </dgm:pt>
    <dgm:pt modelId="{4AECBF35-7779-4F5A-90A6-34FF6558E718}" type="pres">
      <dgm:prSet presAssocID="{751605F6-31DF-4E1E-AD67-19FD5C110A50}" presName="text_2" presStyleLbl="node1" presStyleIdx="1" presStyleCnt="2" custScaleX="104699" custLinFactNeighborX="1807" custLinFactNeighborY="916">
        <dgm:presLayoutVars>
          <dgm:bulletEnabled val="1"/>
        </dgm:presLayoutVars>
      </dgm:prSet>
      <dgm:spPr/>
    </dgm:pt>
    <dgm:pt modelId="{C9ABC99E-6F07-4919-B337-A2FBE0FA6FF0}" type="pres">
      <dgm:prSet presAssocID="{751605F6-31DF-4E1E-AD67-19FD5C110A50}" presName="accent_2" presStyleCnt="0"/>
      <dgm:spPr/>
    </dgm:pt>
    <dgm:pt modelId="{778CB8F3-48B0-485B-8F03-E61C740FAFB1}" type="pres">
      <dgm:prSet presAssocID="{751605F6-31DF-4E1E-AD67-19FD5C110A50}" presName="accentRepeatNode" presStyleLbl="solidFgAcc1" presStyleIdx="1" presStyleCnt="2"/>
      <dgm:spPr>
        <a:solidFill>
          <a:schemeClr val="tx1">
            <a:lumMod val="50000"/>
            <a:lumOff val="50000"/>
          </a:schemeClr>
        </a:solidFill>
      </dgm:spPr>
    </dgm:pt>
  </dgm:ptLst>
  <dgm:cxnLst>
    <dgm:cxn modelId="{C497BA06-9B97-4EC7-8F5A-F500A0E3C9CC}" type="presOf" srcId="{754914D3-2823-4D9D-9B5F-8AAE908A2791}" destId="{AE6139D5-D84B-4711-8A6A-A5161E022A99}" srcOrd="0" destOrd="0" presId="urn:microsoft.com/office/officeart/2008/layout/VerticalCurvedList"/>
    <dgm:cxn modelId="{57DA4B27-2840-445B-BA12-C22073F6F5A6}" srcId="{754914D3-2823-4D9D-9B5F-8AAE908A2791}" destId="{98FFCFD7-6EAF-43B3-B073-F90520D80DD2}" srcOrd="0" destOrd="0" parTransId="{0CEDF57B-D459-45D7-A350-FD28016FAB11}" sibTransId="{0CF79BA9-38A5-469E-A5F4-723A1AFB8F96}"/>
    <dgm:cxn modelId="{362F7855-8F90-42D1-9748-A8B3D7EDAFB4}" type="presOf" srcId="{0CF79BA9-38A5-469E-A5F4-723A1AFB8F96}" destId="{93855F07-44CB-45DE-B464-761E63A71CD5}" srcOrd="0" destOrd="0" presId="urn:microsoft.com/office/officeart/2008/layout/VerticalCurvedList"/>
    <dgm:cxn modelId="{16183097-1ABD-40F8-B3F3-683A2C18E6AF}" type="presOf" srcId="{98FFCFD7-6EAF-43B3-B073-F90520D80DD2}" destId="{2B62C432-4905-40F9-9530-D2F004B7D3F6}" srcOrd="0" destOrd="0" presId="urn:microsoft.com/office/officeart/2008/layout/VerticalCurvedList"/>
    <dgm:cxn modelId="{C855FFB1-6EA2-4D26-8410-990EC978B2E0}" type="presOf" srcId="{751605F6-31DF-4E1E-AD67-19FD5C110A50}" destId="{4AECBF35-7779-4F5A-90A6-34FF6558E718}" srcOrd="0" destOrd="0" presId="urn:microsoft.com/office/officeart/2008/layout/VerticalCurvedList"/>
    <dgm:cxn modelId="{00CD82B3-8A03-4A7E-AB7B-A12EC353989B}" srcId="{754914D3-2823-4D9D-9B5F-8AAE908A2791}" destId="{751605F6-31DF-4E1E-AD67-19FD5C110A50}" srcOrd="1" destOrd="0" parTransId="{4F5A3B64-3F09-4208-AE30-AE3A985B6581}" sibTransId="{C275D667-1342-4DA5-BDDB-C9B7450E643B}"/>
    <dgm:cxn modelId="{F1B19FA3-F920-43F4-9040-B316F80A495F}" type="presParOf" srcId="{AE6139D5-D84B-4711-8A6A-A5161E022A99}" destId="{00F42187-34FD-4D8B-A449-F316E9EB9AFA}" srcOrd="0" destOrd="0" presId="urn:microsoft.com/office/officeart/2008/layout/VerticalCurvedList"/>
    <dgm:cxn modelId="{EBC6FF86-A613-442C-A6A2-84EA0C55A826}" type="presParOf" srcId="{00F42187-34FD-4D8B-A449-F316E9EB9AFA}" destId="{C168C53D-163A-4892-8EF0-B5326C3FF8C8}" srcOrd="0" destOrd="0" presId="urn:microsoft.com/office/officeart/2008/layout/VerticalCurvedList"/>
    <dgm:cxn modelId="{A647D55F-8197-41F7-8EEC-FCFCFC208025}" type="presParOf" srcId="{C168C53D-163A-4892-8EF0-B5326C3FF8C8}" destId="{0FAB2C97-DF89-43B9-B7B2-C745E026F562}" srcOrd="0" destOrd="0" presId="urn:microsoft.com/office/officeart/2008/layout/VerticalCurvedList"/>
    <dgm:cxn modelId="{86DAE5DA-125C-47CF-A571-88BA6A3B8CA9}" type="presParOf" srcId="{C168C53D-163A-4892-8EF0-B5326C3FF8C8}" destId="{93855F07-44CB-45DE-B464-761E63A71CD5}" srcOrd="1" destOrd="0" presId="urn:microsoft.com/office/officeart/2008/layout/VerticalCurvedList"/>
    <dgm:cxn modelId="{1E0121A2-E538-4D61-8495-499B4D44D507}" type="presParOf" srcId="{C168C53D-163A-4892-8EF0-B5326C3FF8C8}" destId="{D258DE45-194F-4470-A0BE-D234AB24927B}" srcOrd="2" destOrd="0" presId="urn:microsoft.com/office/officeart/2008/layout/VerticalCurvedList"/>
    <dgm:cxn modelId="{5C9DAE2B-B3C2-4A67-ACAB-20545E232D60}" type="presParOf" srcId="{C168C53D-163A-4892-8EF0-B5326C3FF8C8}" destId="{BF8CDB65-7F63-46ED-AD6F-299BB5E410A3}" srcOrd="3" destOrd="0" presId="urn:microsoft.com/office/officeart/2008/layout/VerticalCurvedList"/>
    <dgm:cxn modelId="{04CC9CE9-59F9-45B2-AC0F-56BE32B31DF3}" type="presParOf" srcId="{00F42187-34FD-4D8B-A449-F316E9EB9AFA}" destId="{2B62C432-4905-40F9-9530-D2F004B7D3F6}" srcOrd="1" destOrd="0" presId="urn:microsoft.com/office/officeart/2008/layout/VerticalCurvedList"/>
    <dgm:cxn modelId="{19248F42-DCAA-4177-A8C5-8F3D0EF5DDD1}" type="presParOf" srcId="{00F42187-34FD-4D8B-A449-F316E9EB9AFA}" destId="{7D7CD6F4-5BF8-4820-9EDA-8C7339E21069}" srcOrd="2" destOrd="0" presId="urn:microsoft.com/office/officeart/2008/layout/VerticalCurvedList"/>
    <dgm:cxn modelId="{29013FC2-8E39-4729-9F3F-A93B83E9D5A0}" type="presParOf" srcId="{7D7CD6F4-5BF8-4820-9EDA-8C7339E21069}" destId="{C2A52F33-F895-4B2F-BC4C-05306D79D5F7}" srcOrd="0" destOrd="0" presId="urn:microsoft.com/office/officeart/2008/layout/VerticalCurvedList"/>
    <dgm:cxn modelId="{C7527146-FD2E-495C-AB27-90C7A040937D}" type="presParOf" srcId="{00F42187-34FD-4D8B-A449-F316E9EB9AFA}" destId="{4AECBF35-7779-4F5A-90A6-34FF6558E718}" srcOrd="3" destOrd="0" presId="urn:microsoft.com/office/officeart/2008/layout/VerticalCurvedList"/>
    <dgm:cxn modelId="{6AB6063B-7D0C-426A-9FB3-74FE54F28203}" type="presParOf" srcId="{00F42187-34FD-4D8B-A449-F316E9EB9AFA}" destId="{C9ABC99E-6F07-4919-B337-A2FBE0FA6FF0}" srcOrd="4" destOrd="0" presId="urn:microsoft.com/office/officeart/2008/layout/VerticalCurvedList"/>
    <dgm:cxn modelId="{29027CAD-580D-4233-9683-8DBE47E07BB9}" type="presParOf" srcId="{C9ABC99E-6F07-4919-B337-A2FBE0FA6FF0}" destId="{778CB8F3-48B0-485B-8F03-E61C740FAF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F61FEF-1D44-4050-AD39-BDE52DC7264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de-AT"/>
        </a:p>
      </dgm:t>
    </dgm:pt>
    <dgm:pt modelId="{CD1D5BA3-F2C4-47EB-9A11-8A51BEADE526}">
      <dgm:prSet phldrT="[Text]"/>
      <dgm:spPr/>
      <dgm:t>
        <a:bodyPr/>
        <a:lstStyle/>
        <a:p>
          <a:r>
            <a:rPr lang="de-AT" b="1" dirty="0">
              <a:latin typeface="Arial" panose="020B0604020202020204" pitchFamily="34" charset="0"/>
              <a:cs typeface="Arial" panose="020B0604020202020204" pitchFamily="34" charset="0"/>
            </a:rPr>
            <a:t>Management des motorisierten Individualverkehrs</a:t>
          </a:r>
        </a:p>
      </dgm:t>
    </dgm:pt>
    <dgm:pt modelId="{71793C00-36CB-4BF1-9924-7702A25E8CC2}" type="parTrans" cxnId="{43F9B1CF-B39C-46A1-BB39-A57FA9E54DF8}">
      <dgm:prSet/>
      <dgm:spPr/>
      <dgm:t>
        <a:bodyPr/>
        <a:lstStyle/>
        <a:p>
          <a:endParaRPr lang="de-AT"/>
        </a:p>
      </dgm:t>
    </dgm:pt>
    <dgm:pt modelId="{416F6F03-A25E-4DD9-94D1-12DAE4A68E38}" type="sibTrans" cxnId="{43F9B1CF-B39C-46A1-BB39-A57FA9E54DF8}">
      <dgm:prSet/>
      <dgm:spPr/>
      <dgm:t>
        <a:bodyPr/>
        <a:lstStyle/>
        <a:p>
          <a:endParaRPr lang="de-AT"/>
        </a:p>
      </dgm:t>
    </dgm:pt>
    <dgm:pt modelId="{5E388651-A771-46E2-A303-9C8968E0156C}">
      <dgm:prSet phldrT="[Text]"/>
      <dgm:spPr>
        <a:ln>
          <a:noFill/>
        </a:ln>
      </dgm:spPr>
      <dgm:t>
        <a:bodyPr/>
        <a:lstStyle/>
        <a:p>
          <a:r>
            <a:rPr lang="de-AT" dirty="0">
              <a:latin typeface="Arial" panose="020B0604020202020204" pitchFamily="34" charset="0"/>
              <a:cs typeface="Arial" panose="020B0604020202020204" pitchFamily="34" charset="0"/>
            </a:rPr>
            <a:t>Kollektive Verkehrsbeeinflussung</a:t>
          </a:r>
        </a:p>
      </dgm:t>
    </dgm:pt>
    <dgm:pt modelId="{60E6DA6E-2D95-4A02-A2E9-00D80D9018FE}" type="parTrans" cxnId="{B37DCB56-C22C-466E-8DF7-4705A29AC834}">
      <dgm:prSet/>
      <dgm:spPr/>
      <dgm:t>
        <a:bodyPr/>
        <a:lstStyle/>
        <a:p>
          <a:endParaRPr lang="de-AT"/>
        </a:p>
      </dgm:t>
    </dgm:pt>
    <dgm:pt modelId="{65CBCFD8-6552-43E2-B69A-67F57B7ADB84}" type="sibTrans" cxnId="{B37DCB56-C22C-466E-8DF7-4705A29AC834}">
      <dgm:prSet/>
      <dgm:spPr/>
      <dgm:t>
        <a:bodyPr/>
        <a:lstStyle/>
        <a:p>
          <a:endParaRPr lang="de-AT"/>
        </a:p>
      </dgm:t>
    </dgm:pt>
    <dgm:pt modelId="{6DC98F9E-A9CD-4520-BF6D-4FC4EECC2A1A}">
      <dgm:prSet phldrT="[Text]"/>
      <dgm:spPr>
        <a:ln>
          <a:noFill/>
        </a:ln>
      </dgm:spPr>
      <dgm:t>
        <a:bodyPr/>
        <a:lstStyle/>
        <a:p>
          <a:r>
            <a:rPr lang="de-AT" dirty="0">
              <a:latin typeface="Arial" panose="020B0604020202020204" pitchFamily="34" charset="0"/>
              <a:cs typeface="Arial" panose="020B0604020202020204" pitchFamily="34" charset="0"/>
            </a:rPr>
            <a:t>Individuelle Verkehrsbeeinflussung</a:t>
          </a:r>
        </a:p>
      </dgm:t>
    </dgm:pt>
    <dgm:pt modelId="{2CC0111F-B473-4743-9152-6F7C0853BB3A}" type="parTrans" cxnId="{4C5878A3-837D-4224-A1E9-4FDA29844E16}">
      <dgm:prSet/>
      <dgm:spPr/>
      <dgm:t>
        <a:bodyPr/>
        <a:lstStyle/>
        <a:p>
          <a:endParaRPr lang="de-AT"/>
        </a:p>
      </dgm:t>
    </dgm:pt>
    <dgm:pt modelId="{EA544A27-A007-46E4-AFAC-7AF5805B0A24}" type="sibTrans" cxnId="{4C5878A3-837D-4224-A1E9-4FDA29844E16}">
      <dgm:prSet/>
      <dgm:spPr/>
      <dgm:t>
        <a:bodyPr/>
        <a:lstStyle/>
        <a:p>
          <a:endParaRPr lang="de-AT"/>
        </a:p>
      </dgm:t>
    </dgm:pt>
    <dgm:pt modelId="{4996626D-BE7B-4C64-9E62-5C7AE9CBA5D2}">
      <dgm:prSet phldrT="[Text]"/>
      <dgm:spPr/>
      <dgm:t>
        <a:bodyPr/>
        <a:lstStyle/>
        <a:p>
          <a:r>
            <a:rPr lang="de-AT" b="1" dirty="0">
              <a:latin typeface="Arial" panose="020B0604020202020204" pitchFamily="34" charset="0"/>
              <a:cs typeface="Arial" panose="020B0604020202020204" pitchFamily="34" charset="0"/>
            </a:rPr>
            <a:t>Management des öffentlichen Verkehrs</a:t>
          </a:r>
        </a:p>
      </dgm:t>
    </dgm:pt>
    <dgm:pt modelId="{B647E8A9-EEF3-4DA3-9B15-628FF2E752D0}" type="parTrans" cxnId="{BB21A08D-3BFD-4726-9B20-48BF468958FF}">
      <dgm:prSet/>
      <dgm:spPr/>
      <dgm:t>
        <a:bodyPr/>
        <a:lstStyle/>
        <a:p>
          <a:endParaRPr lang="de-AT"/>
        </a:p>
      </dgm:t>
    </dgm:pt>
    <dgm:pt modelId="{E73ABE5F-4580-4B1C-ABAF-C050B5811AC7}" type="sibTrans" cxnId="{BB21A08D-3BFD-4726-9B20-48BF468958FF}">
      <dgm:prSet/>
      <dgm:spPr/>
      <dgm:t>
        <a:bodyPr/>
        <a:lstStyle/>
        <a:p>
          <a:endParaRPr lang="de-AT"/>
        </a:p>
      </dgm:t>
    </dgm:pt>
    <dgm:pt modelId="{294AF05D-DD47-44C0-8BF9-7952B1199340}">
      <dgm:prSet phldrT="[Text]"/>
      <dgm:spPr>
        <a:ln>
          <a:noFill/>
        </a:ln>
      </dgm:spPr>
      <dgm:t>
        <a:bodyPr/>
        <a:lstStyle/>
        <a:p>
          <a:r>
            <a:rPr lang="de-AT" dirty="0">
              <a:latin typeface="Arial" panose="020B0604020202020204" pitchFamily="34" charset="0"/>
              <a:cs typeface="Arial" panose="020B0604020202020204" pitchFamily="34" charset="0"/>
            </a:rPr>
            <a:t>Betriebsleitsysteme</a:t>
          </a:r>
        </a:p>
      </dgm:t>
    </dgm:pt>
    <dgm:pt modelId="{C02CA414-9A30-4709-B206-EC442858448B}" type="parTrans" cxnId="{31FB013B-6E14-43D3-BEBE-3FAADBDDDD10}">
      <dgm:prSet/>
      <dgm:spPr/>
      <dgm:t>
        <a:bodyPr/>
        <a:lstStyle/>
        <a:p>
          <a:endParaRPr lang="de-AT"/>
        </a:p>
      </dgm:t>
    </dgm:pt>
    <dgm:pt modelId="{6BAB2EE6-A754-4249-9E51-52E054F32280}" type="sibTrans" cxnId="{31FB013B-6E14-43D3-BEBE-3FAADBDDDD10}">
      <dgm:prSet/>
      <dgm:spPr/>
      <dgm:t>
        <a:bodyPr/>
        <a:lstStyle/>
        <a:p>
          <a:endParaRPr lang="de-AT"/>
        </a:p>
      </dgm:t>
    </dgm:pt>
    <dgm:pt modelId="{88D13DA2-4141-4D68-A2BB-3FDBC5150041}">
      <dgm:prSet phldrT="[Text]"/>
      <dgm:spPr>
        <a:ln>
          <a:noFill/>
        </a:ln>
      </dgm:spPr>
      <dgm:t>
        <a:bodyPr/>
        <a:lstStyle/>
        <a:p>
          <a:r>
            <a:rPr lang="de-AT" dirty="0">
              <a:latin typeface="Arial" panose="020B0604020202020204" pitchFamily="34" charset="0"/>
              <a:cs typeface="Arial" panose="020B0604020202020204" pitchFamily="34" charset="0"/>
            </a:rPr>
            <a:t>Information und Serviceleistungen</a:t>
          </a:r>
        </a:p>
      </dgm:t>
    </dgm:pt>
    <dgm:pt modelId="{5131E350-EB18-404C-94D7-ACDCA203A0D4}" type="parTrans" cxnId="{10D0000C-9C86-40C3-AF59-B1F1F981A789}">
      <dgm:prSet/>
      <dgm:spPr/>
      <dgm:t>
        <a:bodyPr/>
        <a:lstStyle/>
        <a:p>
          <a:endParaRPr lang="de-AT"/>
        </a:p>
      </dgm:t>
    </dgm:pt>
    <dgm:pt modelId="{116733AA-CDDE-483D-BC12-6D35EDF29D2A}" type="sibTrans" cxnId="{10D0000C-9C86-40C3-AF59-B1F1F981A789}">
      <dgm:prSet/>
      <dgm:spPr/>
      <dgm:t>
        <a:bodyPr/>
        <a:lstStyle/>
        <a:p>
          <a:endParaRPr lang="de-AT"/>
        </a:p>
      </dgm:t>
    </dgm:pt>
    <dgm:pt modelId="{F596A98E-C890-42B9-8742-0B6A5C4BC447}">
      <dgm:prSet phldrT="[Text]"/>
      <dgm:spPr>
        <a:ln>
          <a:noFill/>
        </a:ln>
      </dgm:spPr>
      <dgm:t>
        <a:bodyPr/>
        <a:lstStyle/>
        <a:p>
          <a:r>
            <a:rPr lang="de-AT" dirty="0">
              <a:latin typeface="Arial" panose="020B0604020202020204" pitchFamily="34" charset="0"/>
              <a:cs typeface="Arial" panose="020B0604020202020204" pitchFamily="34" charset="0"/>
            </a:rPr>
            <a:t>Gebühreneinhebung</a:t>
          </a:r>
        </a:p>
      </dgm:t>
    </dgm:pt>
    <dgm:pt modelId="{2C5C940A-2680-490E-8A6D-3FE2C4C2B8BD}" type="parTrans" cxnId="{A33DB7F7-4522-4AEA-A99F-6DEA7DF0B434}">
      <dgm:prSet/>
      <dgm:spPr/>
      <dgm:t>
        <a:bodyPr/>
        <a:lstStyle/>
        <a:p>
          <a:endParaRPr lang="de-AT"/>
        </a:p>
      </dgm:t>
    </dgm:pt>
    <dgm:pt modelId="{9D8504C9-4AC5-4EC8-ADA3-01628B0887A9}" type="sibTrans" cxnId="{A33DB7F7-4522-4AEA-A99F-6DEA7DF0B434}">
      <dgm:prSet/>
      <dgm:spPr/>
      <dgm:t>
        <a:bodyPr/>
        <a:lstStyle/>
        <a:p>
          <a:endParaRPr lang="de-AT"/>
        </a:p>
      </dgm:t>
    </dgm:pt>
    <dgm:pt modelId="{31188BC5-DA16-4C53-97F4-4895ABB1B0FE}">
      <dgm:prSet phldrT="[Text]"/>
      <dgm:spPr>
        <a:ln>
          <a:noFill/>
        </a:ln>
      </dgm:spPr>
      <dgm:t>
        <a:bodyPr/>
        <a:lstStyle/>
        <a:p>
          <a:r>
            <a:rPr lang="de-AT" dirty="0">
              <a:latin typeface="Arial" panose="020B0604020202020204" pitchFamily="34" charset="0"/>
              <a:cs typeface="Arial" panose="020B0604020202020204" pitchFamily="34" charset="0"/>
            </a:rPr>
            <a:t>Gebühreneinhebung</a:t>
          </a:r>
        </a:p>
      </dgm:t>
    </dgm:pt>
    <dgm:pt modelId="{80ED7EF6-E389-4CAC-9875-1BEF5F51A064}" type="parTrans" cxnId="{37793D45-3D62-44E0-B8C2-8DEFD2B7B607}">
      <dgm:prSet/>
      <dgm:spPr/>
      <dgm:t>
        <a:bodyPr/>
        <a:lstStyle/>
        <a:p>
          <a:endParaRPr lang="de-AT"/>
        </a:p>
      </dgm:t>
    </dgm:pt>
    <dgm:pt modelId="{1CAB5939-5810-446C-8288-189E16D3C408}" type="sibTrans" cxnId="{37793D45-3D62-44E0-B8C2-8DEFD2B7B607}">
      <dgm:prSet/>
      <dgm:spPr/>
      <dgm:t>
        <a:bodyPr/>
        <a:lstStyle/>
        <a:p>
          <a:endParaRPr lang="de-AT"/>
        </a:p>
      </dgm:t>
    </dgm:pt>
    <dgm:pt modelId="{5A2C45C9-5F7E-4A94-9496-AF1805048DA4}">
      <dgm:prSet phldrT="[Text]"/>
      <dgm:spPr/>
      <dgm:t>
        <a:bodyPr/>
        <a:lstStyle/>
        <a:p>
          <a:r>
            <a:rPr lang="de-AT" b="1" dirty="0">
              <a:latin typeface="Arial" panose="020B0604020202020204" pitchFamily="34" charset="0"/>
              <a:cs typeface="Arial" panose="020B0604020202020204" pitchFamily="34" charset="0"/>
            </a:rPr>
            <a:t>Flotten- und Frachtenmanagement</a:t>
          </a:r>
        </a:p>
      </dgm:t>
    </dgm:pt>
    <dgm:pt modelId="{D0F6E7E0-78B6-41DE-89D3-BA2E8F6AD0A7}" type="parTrans" cxnId="{5D02BF53-46FD-4EE0-BFD5-9C83F40291AC}">
      <dgm:prSet/>
      <dgm:spPr/>
      <dgm:t>
        <a:bodyPr/>
        <a:lstStyle/>
        <a:p>
          <a:endParaRPr lang="de-AT"/>
        </a:p>
      </dgm:t>
    </dgm:pt>
    <dgm:pt modelId="{7628FEBF-EDB6-4283-B7B1-C4BF3D80C8DF}" type="sibTrans" cxnId="{5D02BF53-46FD-4EE0-BFD5-9C83F40291AC}">
      <dgm:prSet/>
      <dgm:spPr/>
      <dgm:t>
        <a:bodyPr/>
        <a:lstStyle/>
        <a:p>
          <a:endParaRPr lang="de-AT"/>
        </a:p>
      </dgm:t>
    </dgm:pt>
    <dgm:pt modelId="{7E9E6F18-D58B-44E9-A3AC-7B9B3AD49872}">
      <dgm:prSet phldrT="[Text]"/>
      <dgm:spPr>
        <a:ln>
          <a:noFill/>
        </a:ln>
      </dgm:spPr>
      <dgm:t>
        <a:bodyPr/>
        <a:lstStyle/>
        <a:p>
          <a:r>
            <a:rPr lang="de-AT" dirty="0">
              <a:latin typeface="Arial" panose="020B0604020202020204" pitchFamily="34" charset="0"/>
              <a:cs typeface="Arial" panose="020B0604020202020204" pitchFamily="34" charset="0"/>
            </a:rPr>
            <a:t>Verkehrslenkung</a:t>
          </a:r>
        </a:p>
      </dgm:t>
    </dgm:pt>
    <dgm:pt modelId="{88A7C79F-6EEA-497B-BA8B-B438CB0CC095}" type="parTrans" cxnId="{C98C0A41-D69E-4219-87CA-EE116D709FB4}">
      <dgm:prSet/>
      <dgm:spPr/>
      <dgm:t>
        <a:bodyPr/>
        <a:lstStyle/>
        <a:p>
          <a:endParaRPr lang="de-AT"/>
        </a:p>
      </dgm:t>
    </dgm:pt>
    <dgm:pt modelId="{E17E1F9E-3175-4B5C-953F-102876D267E9}" type="sibTrans" cxnId="{C98C0A41-D69E-4219-87CA-EE116D709FB4}">
      <dgm:prSet/>
      <dgm:spPr/>
      <dgm:t>
        <a:bodyPr/>
        <a:lstStyle/>
        <a:p>
          <a:endParaRPr lang="de-AT"/>
        </a:p>
      </dgm:t>
    </dgm:pt>
    <dgm:pt modelId="{75570F74-2835-42E9-BA95-9BCEACA9F2D2}">
      <dgm:prSet phldrT="[Text]"/>
      <dgm:spPr>
        <a:ln>
          <a:noFill/>
        </a:ln>
      </dgm:spPr>
      <dgm:t>
        <a:bodyPr/>
        <a:lstStyle/>
        <a:p>
          <a:r>
            <a:rPr lang="de-AT" dirty="0">
              <a:latin typeface="Arial" panose="020B0604020202020204" pitchFamily="34" charset="0"/>
              <a:cs typeface="Arial" panose="020B0604020202020204" pitchFamily="34" charset="0"/>
            </a:rPr>
            <a:t>Gebühreneinhebung</a:t>
          </a:r>
        </a:p>
      </dgm:t>
    </dgm:pt>
    <dgm:pt modelId="{281ABC93-E3DE-42AA-8D9F-C658E1FC3B81}" type="parTrans" cxnId="{4C715DE4-E932-4A0C-A6FB-00DB0EA29935}">
      <dgm:prSet/>
      <dgm:spPr/>
      <dgm:t>
        <a:bodyPr/>
        <a:lstStyle/>
        <a:p>
          <a:endParaRPr lang="de-AT"/>
        </a:p>
      </dgm:t>
    </dgm:pt>
    <dgm:pt modelId="{32C07945-B03C-4D94-A044-902F39BF79AC}" type="sibTrans" cxnId="{4C715DE4-E932-4A0C-A6FB-00DB0EA29935}">
      <dgm:prSet/>
      <dgm:spPr/>
      <dgm:t>
        <a:bodyPr/>
        <a:lstStyle/>
        <a:p>
          <a:endParaRPr lang="de-AT"/>
        </a:p>
      </dgm:t>
    </dgm:pt>
    <dgm:pt modelId="{EFE53233-431A-4EBC-B980-C2ADC456BC2F}">
      <dgm:prSet phldrT="[Text]"/>
      <dgm:spPr>
        <a:ln>
          <a:noFill/>
        </a:ln>
      </dgm:spPr>
      <dgm:t>
        <a:bodyPr/>
        <a:lstStyle/>
        <a:p>
          <a:r>
            <a:rPr lang="de-AT" dirty="0">
              <a:latin typeface="Arial" panose="020B0604020202020204" pitchFamily="34" charset="0"/>
              <a:cs typeface="Arial" panose="020B0604020202020204" pitchFamily="34" charset="0"/>
            </a:rPr>
            <a:t>Verkehrsinformation und Logistik</a:t>
          </a:r>
        </a:p>
      </dgm:t>
    </dgm:pt>
    <dgm:pt modelId="{71D9E81E-6660-4E78-B9B5-485529D69DF8}" type="sibTrans" cxnId="{B1DB10E7-9A9D-4461-AEBE-77EB753C5B48}">
      <dgm:prSet/>
      <dgm:spPr/>
      <dgm:t>
        <a:bodyPr/>
        <a:lstStyle/>
        <a:p>
          <a:endParaRPr lang="de-AT"/>
        </a:p>
      </dgm:t>
    </dgm:pt>
    <dgm:pt modelId="{9E61E9D4-3C60-47A9-BB33-8944BA883A6E}" type="parTrans" cxnId="{B1DB10E7-9A9D-4461-AEBE-77EB753C5B48}">
      <dgm:prSet/>
      <dgm:spPr/>
      <dgm:t>
        <a:bodyPr/>
        <a:lstStyle/>
        <a:p>
          <a:endParaRPr lang="de-AT"/>
        </a:p>
      </dgm:t>
    </dgm:pt>
    <dgm:pt modelId="{60938255-7F01-4927-A12D-4431D05F8B2C}" type="pres">
      <dgm:prSet presAssocID="{77F61FEF-1D44-4050-AD39-BDE52DC72644}" presName="theList" presStyleCnt="0">
        <dgm:presLayoutVars>
          <dgm:dir/>
          <dgm:animLvl val="lvl"/>
          <dgm:resizeHandles val="exact"/>
        </dgm:presLayoutVars>
      </dgm:prSet>
      <dgm:spPr/>
    </dgm:pt>
    <dgm:pt modelId="{FFB900CE-6951-4D63-9522-C7AB880CC43F}" type="pres">
      <dgm:prSet presAssocID="{CD1D5BA3-F2C4-47EB-9A11-8A51BEADE526}" presName="compNode" presStyleCnt="0"/>
      <dgm:spPr/>
    </dgm:pt>
    <dgm:pt modelId="{4C735646-F392-4855-A976-B355ACF9CBF5}" type="pres">
      <dgm:prSet presAssocID="{CD1D5BA3-F2C4-47EB-9A11-8A51BEADE526}" presName="aNode" presStyleLbl="bgShp" presStyleIdx="0" presStyleCnt="3"/>
      <dgm:spPr/>
    </dgm:pt>
    <dgm:pt modelId="{5A8BF4B4-8406-4EFB-90F1-7F134697FEBF}" type="pres">
      <dgm:prSet presAssocID="{CD1D5BA3-F2C4-47EB-9A11-8A51BEADE526}" presName="textNode" presStyleLbl="bgShp" presStyleIdx="0" presStyleCnt="3"/>
      <dgm:spPr/>
    </dgm:pt>
    <dgm:pt modelId="{B4668B1A-E7FB-47C1-A379-085CC8D9E535}" type="pres">
      <dgm:prSet presAssocID="{CD1D5BA3-F2C4-47EB-9A11-8A51BEADE526}" presName="compChildNode" presStyleCnt="0"/>
      <dgm:spPr/>
    </dgm:pt>
    <dgm:pt modelId="{30FDA461-10F1-49F8-8746-B7B095352B89}" type="pres">
      <dgm:prSet presAssocID="{CD1D5BA3-F2C4-47EB-9A11-8A51BEADE526}" presName="theInnerList" presStyleCnt="0"/>
      <dgm:spPr/>
    </dgm:pt>
    <dgm:pt modelId="{9E665C54-1BA7-4DFF-99E0-1716B36B6222}" type="pres">
      <dgm:prSet presAssocID="{5E388651-A771-46E2-A303-9C8968E0156C}" presName="childNode" presStyleLbl="node1" presStyleIdx="0" presStyleCnt="9">
        <dgm:presLayoutVars>
          <dgm:bulletEnabled val="1"/>
        </dgm:presLayoutVars>
      </dgm:prSet>
      <dgm:spPr/>
    </dgm:pt>
    <dgm:pt modelId="{C0234D35-8BCB-4DF5-BA01-5FE3920D8040}" type="pres">
      <dgm:prSet presAssocID="{5E388651-A771-46E2-A303-9C8968E0156C}" presName="aSpace2" presStyleCnt="0"/>
      <dgm:spPr/>
    </dgm:pt>
    <dgm:pt modelId="{21D49404-63D8-4BC3-A65D-72349C39BBF5}" type="pres">
      <dgm:prSet presAssocID="{6DC98F9E-A9CD-4520-BF6D-4FC4EECC2A1A}" presName="childNode" presStyleLbl="node1" presStyleIdx="1" presStyleCnt="9">
        <dgm:presLayoutVars>
          <dgm:bulletEnabled val="1"/>
        </dgm:presLayoutVars>
      </dgm:prSet>
      <dgm:spPr/>
    </dgm:pt>
    <dgm:pt modelId="{A304FB21-969E-4F79-A8B9-192203E1C6DE}" type="pres">
      <dgm:prSet presAssocID="{6DC98F9E-A9CD-4520-BF6D-4FC4EECC2A1A}" presName="aSpace2" presStyleCnt="0"/>
      <dgm:spPr/>
    </dgm:pt>
    <dgm:pt modelId="{A1DAF1DA-4210-4703-B895-F8C5B3D88B22}" type="pres">
      <dgm:prSet presAssocID="{F596A98E-C890-42B9-8742-0B6A5C4BC447}" presName="childNode" presStyleLbl="node1" presStyleIdx="2" presStyleCnt="9">
        <dgm:presLayoutVars>
          <dgm:bulletEnabled val="1"/>
        </dgm:presLayoutVars>
      </dgm:prSet>
      <dgm:spPr/>
    </dgm:pt>
    <dgm:pt modelId="{7EF55053-6C2B-4FB6-84FF-64CEEEAB5765}" type="pres">
      <dgm:prSet presAssocID="{CD1D5BA3-F2C4-47EB-9A11-8A51BEADE526}" presName="aSpace" presStyleCnt="0"/>
      <dgm:spPr/>
    </dgm:pt>
    <dgm:pt modelId="{2DADB8B5-59C2-408A-88BF-6FF345301ADA}" type="pres">
      <dgm:prSet presAssocID="{4996626D-BE7B-4C64-9E62-5C7AE9CBA5D2}" presName="compNode" presStyleCnt="0"/>
      <dgm:spPr/>
    </dgm:pt>
    <dgm:pt modelId="{A85B04D0-AC3D-4203-979E-171FDE97F7E4}" type="pres">
      <dgm:prSet presAssocID="{4996626D-BE7B-4C64-9E62-5C7AE9CBA5D2}" presName="aNode" presStyleLbl="bgShp" presStyleIdx="1" presStyleCnt="3"/>
      <dgm:spPr/>
    </dgm:pt>
    <dgm:pt modelId="{F280E89B-D6E6-4208-9A3A-540581815603}" type="pres">
      <dgm:prSet presAssocID="{4996626D-BE7B-4C64-9E62-5C7AE9CBA5D2}" presName="textNode" presStyleLbl="bgShp" presStyleIdx="1" presStyleCnt="3"/>
      <dgm:spPr/>
    </dgm:pt>
    <dgm:pt modelId="{557164E0-09D3-45F1-96E6-8A0C8E9474B3}" type="pres">
      <dgm:prSet presAssocID="{4996626D-BE7B-4C64-9E62-5C7AE9CBA5D2}" presName="compChildNode" presStyleCnt="0"/>
      <dgm:spPr/>
    </dgm:pt>
    <dgm:pt modelId="{FB1E9AB5-7345-43FA-865C-AFC6664E4A6E}" type="pres">
      <dgm:prSet presAssocID="{4996626D-BE7B-4C64-9E62-5C7AE9CBA5D2}" presName="theInnerList" presStyleCnt="0"/>
      <dgm:spPr/>
    </dgm:pt>
    <dgm:pt modelId="{2E801A72-CDD2-4039-9022-450DF3660EBA}" type="pres">
      <dgm:prSet presAssocID="{294AF05D-DD47-44C0-8BF9-7952B1199340}" presName="childNode" presStyleLbl="node1" presStyleIdx="3" presStyleCnt="9">
        <dgm:presLayoutVars>
          <dgm:bulletEnabled val="1"/>
        </dgm:presLayoutVars>
      </dgm:prSet>
      <dgm:spPr/>
    </dgm:pt>
    <dgm:pt modelId="{EEF8F4DB-6006-45A7-B8A7-5200B313894F}" type="pres">
      <dgm:prSet presAssocID="{294AF05D-DD47-44C0-8BF9-7952B1199340}" presName="aSpace2" presStyleCnt="0"/>
      <dgm:spPr/>
    </dgm:pt>
    <dgm:pt modelId="{B997DD2F-CEFF-4F6E-B4E9-506B473CA5F7}" type="pres">
      <dgm:prSet presAssocID="{88D13DA2-4141-4D68-A2BB-3FDBC5150041}" presName="childNode" presStyleLbl="node1" presStyleIdx="4" presStyleCnt="9">
        <dgm:presLayoutVars>
          <dgm:bulletEnabled val="1"/>
        </dgm:presLayoutVars>
      </dgm:prSet>
      <dgm:spPr/>
    </dgm:pt>
    <dgm:pt modelId="{18D5C795-86D4-4D94-9A05-72FD36572928}" type="pres">
      <dgm:prSet presAssocID="{88D13DA2-4141-4D68-A2BB-3FDBC5150041}" presName="aSpace2" presStyleCnt="0"/>
      <dgm:spPr/>
    </dgm:pt>
    <dgm:pt modelId="{FBCB7A8C-A198-46BF-82DB-3B9EEBCD2531}" type="pres">
      <dgm:prSet presAssocID="{31188BC5-DA16-4C53-97F4-4895ABB1B0FE}" presName="childNode" presStyleLbl="node1" presStyleIdx="5" presStyleCnt="9">
        <dgm:presLayoutVars>
          <dgm:bulletEnabled val="1"/>
        </dgm:presLayoutVars>
      </dgm:prSet>
      <dgm:spPr/>
    </dgm:pt>
    <dgm:pt modelId="{CC609827-5181-4341-A0EB-750A329457B1}" type="pres">
      <dgm:prSet presAssocID="{4996626D-BE7B-4C64-9E62-5C7AE9CBA5D2}" presName="aSpace" presStyleCnt="0"/>
      <dgm:spPr/>
    </dgm:pt>
    <dgm:pt modelId="{4F36C624-A048-4F3D-83EB-686F27E14FCB}" type="pres">
      <dgm:prSet presAssocID="{5A2C45C9-5F7E-4A94-9496-AF1805048DA4}" presName="compNode" presStyleCnt="0"/>
      <dgm:spPr/>
    </dgm:pt>
    <dgm:pt modelId="{613EB94D-2AB8-44CC-9EE0-FC077CFA8105}" type="pres">
      <dgm:prSet presAssocID="{5A2C45C9-5F7E-4A94-9496-AF1805048DA4}" presName="aNode" presStyleLbl="bgShp" presStyleIdx="2" presStyleCnt="3"/>
      <dgm:spPr/>
    </dgm:pt>
    <dgm:pt modelId="{C9CBD7F2-19CF-4AAD-86A3-480B5431E026}" type="pres">
      <dgm:prSet presAssocID="{5A2C45C9-5F7E-4A94-9496-AF1805048DA4}" presName="textNode" presStyleLbl="bgShp" presStyleIdx="2" presStyleCnt="3"/>
      <dgm:spPr/>
    </dgm:pt>
    <dgm:pt modelId="{0A94EB6D-F417-4178-B783-8E43A8208A46}" type="pres">
      <dgm:prSet presAssocID="{5A2C45C9-5F7E-4A94-9496-AF1805048DA4}" presName="compChildNode" presStyleCnt="0"/>
      <dgm:spPr/>
    </dgm:pt>
    <dgm:pt modelId="{300FE2C2-93B9-4E98-82DF-7A9930057143}" type="pres">
      <dgm:prSet presAssocID="{5A2C45C9-5F7E-4A94-9496-AF1805048DA4}" presName="theInnerList" presStyleCnt="0"/>
      <dgm:spPr/>
    </dgm:pt>
    <dgm:pt modelId="{4B324510-4CA3-450A-A6D9-ABD6EB985A0F}" type="pres">
      <dgm:prSet presAssocID="{7E9E6F18-D58B-44E9-A3AC-7B9B3AD49872}" presName="childNode" presStyleLbl="node1" presStyleIdx="6" presStyleCnt="9">
        <dgm:presLayoutVars>
          <dgm:bulletEnabled val="1"/>
        </dgm:presLayoutVars>
      </dgm:prSet>
      <dgm:spPr/>
    </dgm:pt>
    <dgm:pt modelId="{40558338-B108-4ADF-A510-5B7CD716FD54}" type="pres">
      <dgm:prSet presAssocID="{7E9E6F18-D58B-44E9-A3AC-7B9B3AD49872}" presName="aSpace2" presStyleCnt="0"/>
      <dgm:spPr/>
    </dgm:pt>
    <dgm:pt modelId="{DDCA1851-80F7-4006-88F5-D5F9080ECEB4}" type="pres">
      <dgm:prSet presAssocID="{EFE53233-431A-4EBC-B980-C2ADC456BC2F}" presName="childNode" presStyleLbl="node1" presStyleIdx="7" presStyleCnt="9">
        <dgm:presLayoutVars>
          <dgm:bulletEnabled val="1"/>
        </dgm:presLayoutVars>
      </dgm:prSet>
      <dgm:spPr/>
    </dgm:pt>
    <dgm:pt modelId="{D7080CEE-2BBE-4B39-92C4-A28B0DC2FA24}" type="pres">
      <dgm:prSet presAssocID="{EFE53233-431A-4EBC-B980-C2ADC456BC2F}" presName="aSpace2" presStyleCnt="0"/>
      <dgm:spPr/>
    </dgm:pt>
    <dgm:pt modelId="{B17D2732-13FA-4215-BAE5-9DAFE4A99888}" type="pres">
      <dgm:prSet presAssocID="{75570F74-2835-42E9-BA95-9BCEACA9F2D2}" presName="childNode" presStyleLbl="node1" presStyleIdx="8" presStyleCnt="9">
        <dgm:presLayoutVars>
          <dgm:bulletEnabled val="1"/>
        </dgm:presLayoutVars>
      </dgm:prSet>
      <dgm:spPr/>
    </dgm:pt>
  </dgm:ptLst>
  <dgm:cxnLst>
    <dgm:cxn modelId="{50323B01-A75C-4F86-935E-69568EDCAE70}" type="presOf" srcId="{EFE53233-431A-4EBC-B980-C2ADC456BC2F}" destId="{DDCA1851-80F7-4006-88F5-D5F9080ECEB4}" srcOrd="0" destOrd="0" presId="urn:microsoft.com/office/officeart/2005/8/layout/lProcess2"/>
    <dgm:cxn modelId="{8691F502-9E7B-4F95-83AD-81CD25EB123C}" type="presOf" srcId="{4996626D-BE7B-4C64-9E62-5C7AE9CBA5D2}" destId="{F280E89B-D6E6-4208-9A3A-540581815603}" srcOrd="1" destOrd="0" presId="urn:microsoft.com/office/officeart/2005/8/layout/lProcess2"/>
    <dgm:cxn modelId="{B6095008-4478-408F-8061-F6481C9C8090}" type="presOf" srcId="{88D13DA2-4141-4D68-A2BB-3FDBC5150041}" destId="{B997DD2F-CEFF-4F6E-B4E9-506B473CA5F7}" srcOrd="0" destOrd="0" presId="urn:microsoft.com/office/officeart/2005/8/layout/lProcess2"/>
    <dgm:cxn modelId="{C6F69F0B-C9A4-487D-9FDC-CBA45BBCEEDE}" type="presOf" srcId="{31188BC5-DA16-4C53-97F4-4895ABB1B0FE}" destId="{FBCB7A8C-A198-46BF-82DB-3B9EEBCD2531}" srcOrd="0" destOrd="0" presId="urn:microsoft.com/office/officeart/2005/8/layout/lProcess2"/>
    <dgm:cxn modelId="{10D0000C-9C86-40C3-AF59-B1F1F981A789}" srcId="{4996626D-BE7B-4C64-9E62-5C7AE9CBA5D2}" destId="{88D13DA2-4141-4D68-A2BB-3FDBC5150041}" srcOrd="1" destOrd="0" parTransId="{5131E350-EB18-404C-94D7-ACDCA203A0D4}" sibTransId="{116733AA-CDDE-483D-BC12-6D35EDF29D2A}"/>
    <dgm:cxn modelId="{D44CB517-9524-4961-BF95-0521B118EA46}" type="presOf" srcId="{CD1D5BA3-F2C4-47EB-9A11-8A51BEADE526}" destId="{4C735646-F392-4855-A976-B355ACF9CBF5}" srcOrd="0" destOrd="0" presId="urn:microsoft.com/office/officeart/2005/8/layout/lProcess2"/>
    <dgm:cxn modelId="{9F9C9A2C-3D00-446E-BBFE-45F3FB6AD447}" type="presOf" srcId="{77F61FEF-1D44-4050-AD39-BDE52DC72644}" destId="{60938255-7F01-4927-A12D-4431D05F8B2C}" srcOrd="0" destOrd="0" presId="urn:microsoft.com/office/officeart/2005/8/layout/lProcess2"/>
    <dgm:cxn modelId="{27F97F2F-DD5F-4476-92A7-E91EE6FAAD57}" type="presOf" srcId="{5A2C45C9-5F7E-4A94-9496-AF1805048DA4}" destId="{613EB94D-2AB8-44CC-9EE0-FC077CFA8105}" srcOrd="0" destOrd="0" presId="urn:microsoft.com/office/officeart/2005/8/layout/lProcess2"/>
    <dgm:cxn modelId="{31FB013B-6E14-43D3-BEBE-3FAADBDDDD10}" srcId="{4996626D-BE7B-4C64-9E62-5C7AE9CBA5D2}" destId="{294AF05D-DD47-44C0-8BF9-7952B1199340}" srcOrd="0" destOrd="0" parTransId="{C02CA414-9A30-4709-B206-EC442858448B}" sibTransId="{6BAB2EE6-A754-4249-9E51-52E054F32280}"/>
    <dgm:cxn modelId="{F65D043F-299B-4B78-A613-211DEF1D8A98}" type="presOf" srcId="{7E9E6F18-D58B-44E9-A3AC-7B9B3AD49872}" destId="{4B324510-4CA3-450A-A6D9-ABD6EB985A0F}" srcOrd="0" destOrd="0" presId="urn:microsoft.com/office/officeart/2005/8/layout/lProcess2"/>
    <dgm:cxn modelId="{C98C0A41-D69E-4219-87CA-EE116D709FB4}" srcId="{5A2C45C9-5F7E-4A94-9496-AF1805048DA4}" destId="{7E9E6F18-D58B-44E9-A3AC-7B9B3AD49872}" srcOrd="0" destOrd="0" parTransId="{88A7C79F-6EEA-497B-BA8B-B438CB0CC095}" sibTransId="{E17E1F9E-3175-4B5C-953F-102876D267E9}"/>
    <dgm:cxn modelId="{37793D45-3D62-44E0-B8C2-8DEFD2B7B607}" srcId="{4996626D-BE7B-4C64-9E62-5C7AE9CBA5D2}" destId="{31188BC5-DA16-4C53-97F4-4895ABB1B0FE}" srcOrd="2" destOrd="0" parTransId="{80ED7EF6-E389-4CAC-9875-1BEF5F51A064}" sibTransId="{1CAB5939-5810-446C-8288-189E16D3C408}"/>
    <dgm:cxn modelId="{940AA667-0289-418D-B28B-58078A38A1E7}" type="presOf" srcId="{CD1D5BA3-F2C4-47EB-9A11-8A51BEADE526}" destId="{5A8BF4B4-8406-4EFB-90F1-7F134697FEBF}" srcOrd="1" destOrd="0" presId="urn:microsoft.com/office/officeart/2005/8/layout/lProcess2"/>
    <dgm:cxn modelId="{2FF21D52-FF7F-4FF9-A202-29B995564516}" type="presOf" srcId="{75570F74-2835-42E9-BA95-9BCEACA9F2D2}" destId="{B17D2732-13FA-4215-BAE5-9DAFE4A99888}" srcOrd="0" destOrd="0" presId="urn:microsoft.com/office/officeart/2005/8/layout/lProcess2"/>
    <dgm:cxn modelId="{5D02BF53-46FD-4EE0-BFD5-9C83F40291AC}" srcId="{77F61FEF-1D44-4050-AD39-BDE52DC72644}" destId="{5A2C45C9-5F7E-4A94-9496-AF1805048DA4}" srcOrd="2" destOrd="0" parTransId="{D0F6E7E0-78B6-41DE-89D3-BA2E8F6AD0A7}" sibTransId="{7628FEBF-EDB6-4283-B7B1-C4BF3D80C8DF}"/>
    <dgm:cxn modelId="{B37DCB56-C22C-466E-8DF7-4705A29AC834}" srcId="{CD1D5BA3-F2C4-47EB-9A11-8A51BEADE526}" destId="{5E388651-A771-46E2-A303-9C8968E0156C}" srcOrd="0" destOrd="0" parTransId="{60E6DA6E-2D95-4A02-A2E9-00D80D9018FE}" sibTransId="{65CBCFD8-6552-43E2-B69A-67F57B7ADB84}"/>
    <dgm:cxn modelId="{2E201F59-D6C7-4FD2-BAAE-945FD85EBBDD}" type="presOf" srcId="{F596A98E-C890-42B9-8742-0B6A5C4BC447}" destId="{A1DAF1DA-4210-4703-B895-F8C5B3D88B22}" srcOrd="0" destOrd="0" presId="urn:microsoft.com/office/officeart/2005/8/layout/lProcess2"/>
    <dgm:cxn modelId="{BB21A08D-3BFD-4726-9B20-48BF468958FF}" srcId="{77F61FEF-1D44-4050-AD39-BDE52DC72644}" destId="{4996626D-BE7B-4C64-9E62-5C7AE9CBA5D2}" srcOrd="1" destOrd="0" parTransId="{B647E8A9-EEF3-4DA3-9B15-628FF2E752D0}" sibTransId="{E73ABE5F-4580-4B1C-ABAF-C050B5811AC7}"/>
    <dgm:cxn modelId="{4C5878A3-837D-4224-A1E9-4FDA29844E16}" srcId="{CD1D5BA3-F2C4-47EB-9A11-8A51BEADE526}" destId="{6DC98F9E-A9CD-4520-BF6D-4FC4EECC2A1A}" srcOrd="1" destOrd="0" parTransId="{2CC0111F-B473-4743-9152-6F7C0853BB3A}" sibTransId="{EA544A27-A007-46E4-AFAC-7AF5805B0A24}"/>
    <dgm:cxn modelId="{491980AC-21B0-43D4-A8E6-51D3F61274D2}" type="presOf" srcId="{6DC98F9E-A9CD-4520-BF6D-4FC4EECC2A1A}" destId="{21D49404-63D8-4BC3-A65D-72349C39BBF5}" srcOrd="0" destOrd="0" presId="urn:microsoft.com/office/officeart/2005/8/layout/lProcess2"/>
    <dgm:cxn modelId="{FFAA4BB3-A137-49F0-8CD8-7DACAC8484EC}" type="presOf" srcId="{5E388651-A771-46E2-A303-9C8968E0156C}" destId="{9E665C54-1BA7-4DFF-99E0-1716B36B6222}" srcOrd="0" destOrd="0" presId="urn:microsoft.com/office/officeart/2005/8/layout/lProcess2"/>
    <dgm:cxn modelId="{9B1897CB-4DF2-4C99-B24B-E1403BA9259B}" type="presOf" srcId="{4996626D-BE7B-4C64-9E62-5C7AE9CBA5D2}" destId="{A85B04D0-AC3D-4203-979E-171FDE97F7E4}" srcOrd="0" destOrd="0" presId="urn:microsoft.com/office/officeart/2005/8/layout/lProcess2"/>
    <dgm:cxn modelId="{707402CF-5F44-481E-96BF-B2BD35B4C265}" type="presOf" srcId="{294AF05D-DD47-44C0-8BF9-7952B1199340}" destId="{2E801A72-CDD2-4039-9022-450DF3660EBA}" srcOrd="0" destOrd="0" presId="urn:microsoft.com/office/officeart/2005/8/layout/lProcess2"/>
    <dgm:cxn modelId="{43F9B1CF-B39C-46A1-BB39-A57FA9E54DF8}" srcId="{77F61FEF-1D44-4050-AD39-BDE52DC72644}" destId="{CD1D5BA3-F2C4-47EB-9A11-8A51BEADE526}" srcOrd="0" destOrd="0" parTransId="{71793C00-36CB-4BF1-9924-7702A25E8CC2}" sibTransId="{416F6F03-A25E-4DD9-94D1-12DAE4A68E38}"/>
    <dgm:cxn modelId="{4C715DE4-E932-4A0C-A6FB-00DB0EA29935}" srcId="{5A2C45C9-5F7E-4A94-9496-AF1805048DA4}" destId="{75570F74-2835-42E9-BA95-9BCEACA9F2D2}" srcOrd="2" destOrd="0" parTransId="{281ABC93-E3DE-42AA-8D9F-C658E1FC3B81}" sibTransId="{32C07945-B03C-4D94-A044-902F39BF79AC}"/>
    <dgm:cxn modelId="{B1DB10E7-9A9D-4461-AEBE-77EB753C5B48}" srcId="{5A2C45C9-5F7E-4A94-9496-AF1805048DA4}" destId="{EFE53233-431A-4EBC-B980-C2ADC456BC2F}" srcOrd="1" destOrd="0" parTransId="{9E61E9D4-3C60-47A9-BB33-8944BA883A6E}" sibTransId="{71D9E81E-6660-4E78-B9B5-485529D69DF8}"/>
    <dgm:cxn modelId="{A85E5AE8-0F92-4BB1-A5E6-10E44FEB0F3B}" type="presOf" srcId="{5A2C45C9-5F7E-4A94-9496-AF1805048DA4}" destId="{C9CBD7F2-19CF-4AAD-86A3-480B5431E026}" srcOrd="1" destOrd="0" presId="urn:microsoft.com/office/officeart/2005/8/layout/lProcess2"/>
    <dgm:cxn modelId="{A33DB7F7-4522-4AEA-A99F-6DEA7DF0B434}" srcId="{CD1D5BA3-F2C4-47EB-9A11-8A51BEADE526}" destId="{F596A98E-C890-42B9-8742-0B6A5C4BC447}" srcOrd="2" destOrd="0" parTransId="{2C5C940A-2680-490E-8A6D-3FE2C4C2B8BD}" sibTransId="{9D8504C9-4AC5-4EC8-ADA3-01628B0887A9}"/>
    <dgm:cxn modelId="{6C05B27E-592E-4D3E-9143-A431B33780F3}" type="presParOf" srcId="{60938255-7F01-4927-A12D-4431D05F8B2C}" destId="{FFB900CE-6951-4D63-9522-C7AB880CC43F}" srcOrd="0" destOrd="0" presId="urn:microsoft.com/office/officeart/2005/8/layout/lProcess2"/>
    <dgm:cxn modelId="{5AB56F44-0C95-49F0-AED7-A3F0AA74F432}" type="presParOf" srcId="{FFB900CE-6951-4D63-9522-C7AB880CC43F}" destId="{4C735646-F392-4855-A976-B355ACF9CBF5}" srcOrd="0" destOrd="0" presId="urn:microsoft.com/office/officeart/2005/8/layout/lProcess2"/>
    <dgm:cxn modelId="{668DD6BE-1324-421A-9DE7-526006534E91}" type="presParOf" srcId="{FFB900CE-6951-4D63-9522-C7AB880CC43F}" destId="{5A8BF4B4-8406-4EFB-90F1-7F134697FEBF}" srcOrd="1" destOrd="0" presId="urn:microsoft.com/office/officeart/2005/8/layout/lProcess2"/>
    <dgm:cxn modelId="{CDB36442-D46C-4EB2-BD1C-4B3D8E82EE0B}" type="presParOf" srcId="{FFB900CE-6951-4D63-9522-C7AB880CC43F}" destId="{B4668B1A-E7FB-47C1-A379-085CC8D9E535}" srcOrd="2" destOrd="0" presId="urn:microsoft.com/office/officeart/2005/8/layout/lProcess2"/>
    <dgm:cxn modelId="{AB9498B5-3477-4654-9161-18B7C46C633E}" type="presParOf" srcId="{B4668B1A-E7FB-47C1-A379-085CC8D9E535}" destId="{30FDA461-10F1-49F8-8746-B7B095352B89}" srcOrd="0" destOrd="0" presId="urn:microsoft.com/office/officeart/2005/8/layout/lProcess2"/>
    <dgm:cxn modelId="{BDB70EBD-BEAF-47D9-B309-BC20AA090F51}" type="presParOf" srcId="{30FDA461-10F1-49F8-8746-B7B095352B89}" destId="{9E665C54-1BA7-4DFF-99E0-1716B36B6222}" srcOrd="0" destOrd="0" presId="urn:microsoft.com/office/officeart/2005/8/layout/lProcess2"/>
    <dgm:cxn modelId="{70C2EE14-9421-4068-94A0-171B8F70EF9B}" type="presParOf" srcId="{30FDA461-10F1-49F8-8746-B7B095352B89}" destId="{C0234D35-8BCB-4DF5-BA01-5FE3920D8040}" srcOrd="1" destOrd="0" presId="urn:microsoft.com/office/officeart/2005/8/layout/lProcess2"/>
    <dgm:cxn modelId="{D2B7A7E1-309F-4AB3-8B01-1E178792D380}" type="presParOf" srcId="{30FDA461-10F1-49F8-8746-B7B095352B89}" destId="{21D49404-63D8-4BC3-A65D-72349C39BBF5}" srcOrd="2" destOrd="0" presId="urn:microsoft.com/office/officeart/2005/8/layout/lProcess2"/>
    <dgm:cxn modelId="{BA101FE9-4A83-46F1-A05C-1E8CFA092362}" type="presParOf" srcId="{30FDA461-10F1-49F8-8746-B7B095352B89}" destId="{A304FB21-969E-4F79-A8B9-192203E1C6DE}" srcOrd="3" destOrd="0" presId="urn:microsoft.com/office/officeart/2005/8/layout/lProcess2"/>
    <dgm:cxn modelId="{6FEA97D9-765B-4764-B0B2-1E5416E1A36D}" type="presParOf" srcId="{30FDA461-10F1-49F8-8746-B7B095352B89}" destId="{A1DAF1DA-4210-4703-B895-F8C5B3D88B22}" srcOrd="4" destOrd="0" presId="urn:microsoft.com/office/officeart/2005/8/layout/lProcess2"/>
    <dgm:cxn modelId="{04076623-9C00-4BC4-83F9-DB22F8B9FCF4}" type="presParOf" srcId="{60938255-7F01-4927-A12D-4431D05F8B2C}" destId="{7EF55053-6C2B-4FB6-84FF-64CEEEAB5765}" srcOrd="1" destOrd="0" presId="urn:microsoft.com/office/officeart/2005/8/layout/lProcess2"/>
    <dgm:cxn modelId="{B5887CB5-41AD-47F6-95ED-BE34ACA42F52}" type="presParOf" srcId="{60938255-7F01-4927-A12D-4431D05F8B2C}" destId="{2DADB8B5-59C2-408A-88BF-6FF345301ADA}" srcOrd="2" destOrd="0" presId="urn:microsoft.com/office/officeart/2005/8/layout/lProcess2"/>
    <dgm:cxn modelId="{B156BCAB-9558-487A-8B6C-8F86247053F8}" type="presParOf" srcId="{2DADB8B5-59C2-408A-88BF-6FF345301ADA}" destId="{A85B04D0-AC3D-4203-979E-171FDE97F7E4}" srcOrd="0" destOrd="0" presId="urn:microsoft.com/office/officeart/2005/8/layout/lProcess2"/>
    <dgm:cxn modelId="{71AB62FE-D4CA-477B-834D-D2D8B2BEA03B}" type="presParOf" srcId="{2DADB8B5-59C2-408A-88BF-6FF345301ADA}" destId="{F280E89B-D6E6-4208-9A3A-540581815603}" srcOrd="1" destOrd="0" presId="urn:microsoft.com/office/officeart/2005/8/layout/lProcess2"/>
    <dgm:cxn modelId="{54522D01-B878-4BB6-94BC-84C76210F371}" type="presParOf" srcId="{2DADB8B5-59C2-408A-88BF-6FF345301ADA}" destId="{557164E0-09D3-45F1-96E6-8A0C8E9474B3}" srcOrd="2" destOrd="0" presId="urn:microsoft.com/office/officeart/2005/8/layout/lProcess2"/>
    <dgm:cxn modelId="{097261E9-8EB4-4AC5-825E-1E6CE03A0232}" type="presParOf" srcId="{557164E0-09D3-45F1-96E6-8A0C8E9474B3}" destId="{FB1E9AB5-7345-43FA-865C-AFC6664E4A6E}" srcOrd="0" destOrd="0" presId="urn:microsoft.com/office/officeart/2005/8/layout/lProcess2"/>
    <dgm:cxn modelId="{C6A17051-86D6-4BDF-92D1-B1084346B50D}" type="presParOf" srcId="{FB1E9AB5-7345-43FA-865C-AFC6664E4A6E}" destId="{2E801A72-CDD2-4039-9022-450DF3660EBA}" srcOrd="0" destOrd="0" presId="urn:microsoft.com/office/officeart/2005/8/layout/lProcess2"/>
    <dgm:cxn modelId="{D88BF4BD-3779-4E23-8265-E85D44953FCC}" type="presParOf" srcId="{FB1E9AB5-7345-43FA-865C-AFC6664E4A6E}" destId="{EEF8F4DB-6006-45A7-B8A7-5200B313894F}" srcOrd="1" destOrd="0" presId="urn:microsoft.com/office/officeart/2005/8/layout/lProcess2"/>
    <dgm:cxn modelId="{0271832D-CDAE-410D-ADBE-57D989E64001}" type="presParOf" srcId="{FB1E9AB5-7345-43FA-865C-AFC6664E4A6E}" destId="{B997DD2F-CEFF-4F6E-B4E9-506B473CA5F7}" srcOrd="2" destOrd="0" presId="urn:microsoft.com/office/officeart/2005/8/layout/lProcess2"/>
    <dgm:cxn modelId="{25FAC72A-ECD4-4337-941B-69DABBD51581}" type="presParOf" srcId="{FB1E9AB5-7345-43FA-865C-AFC6664E4A6E}" destId="{18D5C795-86D4-4D94-9A05-72FD36572928}" srcOrd="3" destOrd="0" presId="urn:microsoft.com/office/officeart/2005/8/layout/lProcess2"/>
    <dgm:cxn modelId="{2C77716D-6479-4851-8B05-8A04DAF63F72}" type="presParOf" srcId="{FB1E9AB5-7345-43FA-865C-AFC6664E4A6E}" destId="{FBCB7A8C-A198-46BF-82DB-3B9EEBCD2531}" srcOrd="4" destOrd="0" presId="urn:microsoft.com/office/officeart/2005/8/layout/lProcess2"/>
    <dgm:cxn modelId="{FF46E4F1-7E86-49DD-B09E-17367B3C0B0F}" type="presParOf" srcId="{60938255-7F01-4927-A12D-4431D05F8B2C}" destId="{CC609827-5181-4341-A0EB-750A329457B1}" srcOrd="3" destOrd="0" presId="urn:microsoft.com/office/officeart/2005/8/layout/lProcess2"/>
    <dgm:cxn modelId="{4CD340C4-80CF-47E4-A0AF-527463F67F33}" type="presParOf" srcId="{60938255-7F01-4927-A12D-4431D05F8B2C}" destId="{4F36C624-A048-4F3D-83EB-686F27E14FCB}" srcOrd="4" destOrd="0" presId="urn:microsoft.com/office/officeart/2005/8/layout/lProcess2"/>
    <dgm:cxn modelId="{4E5B5D23-5AA3-46F2-97CD-5F8A664BD0BF}" type="presParOf" srcId="{4F36C624-A048-4F3D-83EB-686F27E14FCB}" destId="{613EB94D-2AB8-44CC-9EE0-FC077CFA8105}" srcOrd="0" destOrd="0" presId="urn:microsoft.com/office/officeart/2005/8/layout/lProcess2"/>
    <dgm:cxn modelId="{006CB615-4ADB-4729-AFF2-61008D1EDD4E}" type="presParOf" srcId="{4F36C624-A048-4F3D-83EB-686F27E14FCB}" destId="{C9CBD7F2-19CF-4AAD-86A3-480B5431E026}" srcOrd="1" destOrd="0" presId="urn:microsoft.com/office/officeart/2005/8/layout/lProcess2"/>
    <dgm:cxn modelId="{9A1F4AA9-BCCB-489D-B722-A2B6ED14883E}" type="presParOf" srcId="{4F36C624-A048-4F3D-83EB-686F27E14FCB}" destId="{0A94EB6D-F417-4178-B783-8E43A8208A46}" srcOrd="2" destOrd="0" presId="urn:microsoft.com/office/officeart/2005/8/layout/lProcess2"/>
    <dgm:cxn modelId="{24CFB113-A953-4BDB-86B9-B312DDB793D9}" type="presParOf" srcId="{0A94EB6D-F417-4178-B783-8E43A8208A46}" destId="{300FE2C2-93B9-4E98-82DF-7A9930057143}" srcOrd="0" destOrd="0" presId="urn:microsoft.com/office/officeart/2005/8/layout/lProcess2"/>
    <dgm:cxn modelId="{F2A9A252-5DF6-4537-A05C-29418244CC93}" type="presParOf" srcId="{300FE2C2-93B9-4E98-82DF-7A9930057143}" destId="{4B324510-4CA3-450A-A6D9-ABD6EB985A0F}" srcOrd="0" destOrd="0" presId="urn:microsoft.com/office/officeart/2005/8/layout/lProcess2"/>
    <dgm:cxn modelId="{6D381BDE-4E75-4127-8E01-1583D9A06805}" type="presParOf" srcId="{300FE2C2-93B9-4E98-82DF-7A9930057143}" destId="{40558338-B108-4ADF-A510-5B7CD716FD54}" srcOrd="1" destOrd="0" presId="urn:microsoft.com/office/officeart/2005/8/layout/lProcess2"/>
    <dgm:cxn modelId="{EF5C8416-9145-4779-A1FF-C87E44AD5B7D}" type="presParOf" srcId="{300FE2C2-93B9-4E98-82DF-7A9930057143}" destId="{DDCA1851-80F7-4006-88F5-D5F9080ECEB4}" srcOrd="2" destOrd="0" presId="urn:microsoft.com/office/officeart/2005/8/layout/lProcess2"/>
    <dgm:cxn modelId="{DDA75B30-C091-45A1-84B1-E1A12E1BF651}" type="presParOf" srcId="{300FE2C2-93B9-4E98-82DF-7A9930057143}" destId="{D7080CEE-2BBE-4B39-92C4-A28B0DC2FA24}" srcOrd="3" destOrd="0" presId="urn:microsoft.com/office/officeart/2005/8/layout/lProcess2"/>
    <dgm:cxn modelId="{6C55D3BC-CFF5-455B-8448-EFCBBA2B81C7}" type="presParOf" srcId="{300FE2C2-93B9-4E98-82DF-7A9930057143}" destId="{B17D2732-13FA-4215-BAE5-9DAFE4A99888}" srcOrd="4" destOrd="0" presId="urn:microsoft.com/office/officeart/2005/8/layout/lProcess2"/>
  </dgm:cxnLst>
  <dgm:bg/>
  <dgm:whole>
    <a:ln w="1905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140D0-E6F1-4B44-8AB1-9132BF3F6ABE}">
      <dsp:nvSpPr>
        <dsp:cNvPr id="0" name=""/>
        <dsp:cNvSpPr/>
      </dsp:nvSpPr>
      <dsp:spPr>
        <a:xfrm>
          <a:off x="232965" y="348"/>
          <a:ext cx="484398" cy="24219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3810" rIns="5715" bIns="3810" numCol="1" spcCol="1270" anchor="ctr" anchorCtr="0">
          <a:noAutofit/>
        </a:bodyPr>
        <a:lstStyle/>
        <a:p>
          <a:pPr marL="0" lvl="0" indent="0" algn="ctr" defTabSz="133350">
            <a:lnSpc>
              <a:spcPct val="90000"/>
            </a:lnSpc>
            <a:spcBef>
              <a:spcPct val="0"/>
            </a:spcBef>
            <a:spcAft>
              <a:spcPct val="35000"/>
            </a:spcAft>
            <a:buNone/>
          </a:pPr>
          <a:r>
            <a:rPr lang="de-AT" sz="300" kern="1200" dirty="0"/>
            <a:t>Management des motorisierten Individualverkehrs</a:t>
          </a:r>
        </a:p>
      </dsp:txBody>
      <dsp:txXfrm>
        <a:off x="240059" y="7442"/>
        <a:ext cx="470210" cy="228011"/>
      </dsp:txXfrm>
    </dsp:sp>
    <dsp:sp modelId="{E95D03E9-5C58-4B30-8FB2-8B3542A71D89}">
      <dsp:nvSpPr>
        <dsp:cNvPr id="0" name=""/>
        <dsp:cNvSpPr/>
      </dsp:nvSpPr>
      <dsp:spPr>
        <a:xfrm>
          <a:off x="235685" y="242547"/>
          <a:ext cx="91440" cy="181942"/>
        </a:xfrm>
        <a:custGeom>
          <a:avLst/>
          <a:gdLst/>
          <a:ahLst/>
          <a:cxnLst/>
          <a:rect l="0" t="0" r="0" b="0"/>
          <a:pathLst>
            <a:path>
              <a:moveTo>
                <a:pt x="45720" y="0"/>
              </a:moveTo>
              <a:lnTo>
                <a:pt x="45720" y="181942"/>
              </a:lnTo>
              <a:lnTo>
                <a:pt x="94159" y="181942"/>
              </a:lnTo>
            </a:path>
          </a:pathLst>
        </a:custGeom>
        <a:noFill/>
        <a:ln w="19050"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1EA7C38E-BE11-4FA2-A646-65AC79BF205E}">
      <dsp:nvSpPr>
        <dsp:cNvPr id="0" name=""/>
        <dsp:cNvSpPr/>
      </dsp:nvSpPr>
      <dsp:spPr>
        <a:xfrm>
          <a:off x="329845" y="303390"/>
          <a:ext cx="387519" cy="242199"/>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Kollektive Verkehrsbeeinflussung</a:t>
          </a:r>
        </a:p>
      </dsp:txBody>
      <dsp:txXfrm>
        <a:off x="336939" y="310484"/>
        <a:ext cx="373331" cy="228011"/>
      </dsp:txXfrm>
    </dsp:sp>
    <dsp:sp modelId="{B2838E73-C746-4EFE-AFC6-AA83598B424E}">
      <dsp:nvSpPr>
        <dsp:cNvPr id="0" name=""/>
        <dsp:cNvSpPr/>
      </dsp:nvSpPr>
      <dsp:spPr>
        <a:xfrm>
          <a:off x="235685" y="242547"/>
          <a:ext cx="91440" cy="484692"/>
        </a:xfrm>
        <a:custGeom>
          <a:avLst/>
          <a:gdLst/>
          <a:ahLst/>
          <a:cxnLst/>
          <a:rect l="0" t="0" r="0" b="0"/>
          <a:pathLst>
            <a:path>
              <a:moveTo>
                <a:pt x="45720" y="0"/>
              </a:moveTo>
              <a:lnTo>
                <a:pt x="45720" y="484692"/>
              </a:lnTo>
              <a:lnTo>
                <a:pt x="94159" y="484692"/>
              </a:lnTo>
            </a:path>
          </a:pathLst>
        </a:custGeom>
        <a:noFill/>
        <a:ln w="19050"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C255104E-F09E-49B9-A723-059C2345BF78}">
      <dsp:nvSpPr>
        <dsp:cNvPr id="0" name=""/>
        <dsp:cNvSpPr/>
      </dsp:nvSpPr>
      <dsp:spPr>
        <a:xfrm>
          <a:off x="329845" y="606139"/>
          <a:ext cx="387519" cy="242199"/>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Individuelle Verkehrsbeeinflussung</a:t>
          </a:r>
        </a:p>
      </dsp:txBody>
      <dsp:txXfrm>
        <a:off x="336939" y="613233"/>
        <a:ext cx="373331" cy="228011"/>
      </dsp:txXfrm>
    </dsp:sp>
    <dsp:sp modelId="{743E9DCA-11A0-47EC-ACE9-552D4CA6D5DF}">
      <dsp:nvSpPr>
        <dsp:cNvPr id="0" name=""/>
        <dsp:cNvSpPr/>
      </dsp:nvSpPr>
      <dsp:spPr>
        <a:xfrm>
          <a:off x="235685" y="242547"/>
          <a:ext cx="91440" cy="787441"/>
        </a:xfrm>
        <a:custGeom>
          <a:avLst/>
          <a:gdLst/>
          <a:ahLst/>
          <a:cxnLst/>
          <a:rect l="0" t="0" r="0" b="0"/>
          <a:pathLst>
            <a:path>
              <a:moveTo>
                <a:pt x="45720" y="0"/>
              </a:moveTo>
              <a:lnTo>
                <a:pt x="45720" y="787441"/>
              </a:lnTo>
              <a:lnTo>
                <a:pt x="94159" y="787441"/>
              </a:lnTo>
            </a:path>
          </a:pathLst>
        </a:custGeom>
        <a:noFill/>
        <a:ln w="19050" cap="flat" cmpd="sng" algn="ctr">
          <a:solidFill>
            <a:schemeClr val="accent4">
              <a:shade val="95000"/>
              <a:satMod val="105000"/>
            </a:schemeClr>
          </a:solidFill>
          <a:prstDash val="solid"/>
        </a:ln>
        <a:effectLst/>
      </dsp:spPr>
      <dsp:style>
        <a:lnRef idx="1">
          <a:schemeClr val="accent4"/>
        </a:lnRef>
        <a:fillRef idx="0">
          <a:schemeClr val="accent4"/>
        </a:fillRef>
        <a:effectRef idx="0">
          <a:schemeClr val="accent4"/>
        </a:effectRef>
        <a:fontRef idx="minor">
          <a:schemeClr val="tx1"/>
        </a:fontRef>
      </dsp:style>
    </dsp:sp>
    <dsp:sp modelId="{41174568-3A99-4D4A-83AE-D4C77794F515}">
      <dsp:nvSpPr>
        <dsp:cNvPr id="0" name=""/>
        <dsp:cNvSpPr/>
      </dsp:nvSpPr>
      <dsp:spPr>
        <a:xfrm>
          <a:off x="329845" y="908889"/>
          <a:ext cx="387519" cy="242199"/>
        </a:xfrm>
        <a:prstGeom prst="roundRect">
          <a:avLst>
            <a:gd name="adj" fmla="val 10000"/>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Gebühreneinhebung</a:t>
          </a:r>
        </a:p>
      </dsp:txBody>
      <dsp:txXfrm>
        <a:off x="336939" y="915983"/>
        <a:ext cx="373331" cy="228011"/>
      </dsp:txXfrm>
    </dsp:sp>
    <dsp:sp modelId="{348C8719-CA2E-4815-BD5E-2168457D50E4}">
      <dsp:nvSpPr>
        <dsp:cNvPr id="0" name=""/>
        <dsp:cNvSpPr/>
      </dsp:nvSpPr>
      <dsp:spPr>
        <a:xfrm>
          <a:off x="838464" y="348"/>
          <a:ext cx="484398" cy="242199"/>
        </a:xfrm>
        <a:prstGeom prst="roundRect">
          <a:avLst>
            <a:gd name="adj" fmla="val 10000"/>
          </a:avLst>
        </a:prstGeom>
        <a:gradFill rotWithShape="0">
          <a:gsLst>
            <a:gs pos="0">
              <a:schemeClr val="accent4">
                <a:hueOff val="-2232385"/>
                <a:satOff val="13449"/>
                <a:lumOff val="1078"/>
                <a:alphaOff val="0"/>
                <a:shade val="51000"/>
                <a:satMod val="130000"/>
              </a:schemeClr>
            </a:gs>
            <a:gs pos="80000">
              <a:schemeClr val="accent4">
                <a:hueOff val="-2232385"/>
                <a:satOff val="13449"/>
                <a:lumOff val="1078"/>
                <a:alphaOff val="0"/>
                <a:shade val="93000"/>
                <a:satMod val="130000"/>
              </a:schemeClr>
            </a:gs>
            <a:gs pos="100000">
              <a:schemeClr val="accent4">
                <a:hueOff val="-2232385"/>
                <a:satOff val="13449"/>
                <a:lumOff val="107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3810" rIns="5715" bIns="3810" numCol="1" spcCol="1270" anchor="ctr" anchorCtr="0">
          <a:noAutofit/>
        </a:bodyPr>
        <a:lstStyle/>
        <a:p>
          <a:pPr marL="0" lvl="0" indent="0" algn="ctr" defTabSz="133350">
            <a:lnSpc>
              <a:spcPct val="90000"/>
            </a:lnSpc>
            <a:spcBef>
              <a:spcPct val="0"/>
            </a:spcBef>
            <a:spcAft>
              <a:spcPct val="35000"/>
            </a:spcAft>
            <a:buNone/>
          </a:pPr>
          <a:r>
            <a:rPr lang="de-AT" sz="300" kern="1200" dirty="0"/>
            <a:t>Management des öffentlichen Verkehrs</a:t>
          </a:r>
        </a:p>
      </dsp:txBody>
      <dsp:txXfrm>
        <a:off x="845558" y="7442"/>
        <a:ext cx="470210" cy="228011"/>
      </dsp:txXfrm>
    </dsp:sp>
    <dsp:sp modelId="{52F8873E-CC6E-4FC4-8147-2710162EA330}">
      <dsp:nvSpPr>
        <dsp:cNvPr id="0" name=""/>
        <dsp:cNvSpPr/>
      </dsp:nvSpPr>
      <dsp:spPr>
        <a:xfrm>
          <a:off x="841183" y="242547"/>
          <a:ext cx="91440" cy="181942"/>
        </a:xfrm>
        <a:custGeom>
          <a:avLst/>
          <a:gdLst/>
          <a:ahLst/>
          <a:cxnLst/>
          <a:rect l="0" t="0" r="0" b="0"/>
          <a:pathLst>
            <a:path>
              <a:moveTo>
                <a:pt x="45720" y="0"/>
              </a:moveTo>
              <a:lnTo>
                <a:pt x="45720" y="181942"/>
              </a:lnTo>
              <a:lnTo>
                <a:pt x="94159" y="181942"/>
              </a:lnTo>
            </a:path>
          </a:pathLst>
        </a:custGeom>
        <a:noFill/>
        <a:ln w="19050" cap="flat" cmpd="sng" algn="ctr">
          <a:solidFill>
            <a:schemeClr val="tx2"/>
          </a:solidFill>
          <a:prstDash val="solid"/>
        </a:ln>
        <a:effectLst/>
      </dsp:spPr>
      <dsp:style>
        <a:lnRef idx="1">
          <a:scrgbClr r="0" g="0" b="0"/>
        </a:lnRef>
        <a:fillRef idx="0">
          <a:scrgbClr r="0" g="0" b="0"/>
        </a:fillRef>
        <a:effectRef idx="0">
          <a:scrgbClr r="0" g="0" b="0"/>
        </a:effectRef>
        <a:fontRef idx="minor"/>
      </dsp:style>
    </dsp:sp>
    <dsp:sp modelId="{01A3C91B-D145-474E-B16A-8DB32AD29755}">
      <dsp:nvSpPr>
        <dsp:cNvPr id="0" name=""/>
        <dsp:cNvSpPr/>
      </dsp:nvSpPr>
      <dsp:spPr>
        <a:xfrm>
          <a:off x="935343" y="303390"/>
          <a:ext cx="387519" cy="24219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Betriebsleitsysteme</a:t>
          </a:r>
        </a:p>
      </dsp:txBody>
      <dsp:txXfrm>
        <a:off x="942437" y="310484"/>
        <a:ext cx="373331" cy="228011"/>
      </dsp:txXfrm>
    </dsp:sp>
    <dsp:sp modelId="{0FAE9218-3472-4E7A-982B-6F3D7B7D904E}">
      <dsp:nvSpPr>
        <dsp:cNvPr id="0" name=""/>
        <dsp:cNvSpPr/>
      </dsp:nvSpPr>
      <dsp:spPr>
        <a:xfrm>
          <a:off x="841183" y="242547"/>
          <a:ext cx="91440" cy="484692"/>
        </a:xfrm>
        <a:custGeom>
          <a:avLst/>
          <a:gdLst/>
          <a:ahLst/>
          <a:cxnLst/>
          <a:rect l="0" t="0" r="0" b="0"/>
          <a:pathLst>
            <a:path>
              <a:moveTo>
                <a:pt x="45720" y="0"/>
              </a:moveTo>
              <a:lnTo>
                <a:pt x="45720" y="484692"/>
              </a:lnTo>
              <a:lnTo>
                <a:pt x="94159" y="484692"/>
              </a:lnTo>
            </a:path>
          </a:pathLst>
        </a:custGeom>
        <a:noFill/>
        <a:ln w="19050" cap="flat" cmpd="sng" algn="ctr">
          <a:solidFill>
            <a:schemeClr val="tx2"/>
          </a:solidFill>
          <a:prstDash val="solid"/>
        </a:ln>
        <a:effectLst/>
      </dsp:spPr>
      <dsp:style>
        <a:lnRef idx="1">
          <a:scrgbClr r="0" g="0" b="0"/>
        </a:lnRef>
        <a:fillRef idx="0">
          <a:scrgbClr r="0" g="0" b="0"/>
        </a:fillRef>
        <a:effectRef idx="0">
          <a:scrgbClr r="0" g="0" b="0"/>
        </a:effectRef>
        <a:fontRef idx="minor"/>
      </dsp:style>
    </dsp:sp>
    <dsp:sp modelId="{58F5087F-9A39-4767-B56C-B5309FDE478E}">
      <dsp:nvSpPr>
        <dsp:cNvPr id="0" name=""/>
        <dsp:cNvSpPr/>
      </dsp:nvSpPr>
      <dsp:spPr>
        <a:xfrm>
          <a:off x="935343" y="606139"/>
          <a:ext cx="387519" cy="24219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Information und Serviceleistungen</a:t>
          </a:r>
        </a:p>
      </dsp:txBody>
      <dsp:txXfrm>
        <a:off x="942437" y="613233"/>
        <a:ext cx="373331" cy="228011"/>
      </dsp:txXfrm>
    </dsp:sp>
    <dsp:sp modelId="{89D14BD4-54D9-44C6-BCE4-0D3D6C1E3351}">
      <dsp:nvSpPr>
        <dsp:cNvPr id="0" name=""/>
        <dsp:cNvSpPr/>
      </dsp:nvSpPr>
      <dsp:spPr>
        <a:xfrm>
          <a:off x="841183" y="242547"/>
          <a:ext cx="91440" cy="787441"/>
        </a:xfrm>
        <a:custGeom>
          <a:avLst/>
          <a:gdLst/>
          <a:ahLst/>
          <a:cxnLst/>
          <a:rect l="0" t="0" r="0" b="0"/>
          <a:pathLst>
            <a:path>
              <a:moveTo>
                <a:pt x="45720" y="0"/>
              </a:moveTo>
              <a:lnTo>
                <a:pt x="45720" y="787441"/>
              </a:lnTo>
              <a:lnTo>
                <a:pt x="94159" y="787441"/>
              </a:lnTo>
            </a:path>
          </a:pathLst>
        </a:custGeom>
        <a:noFill/>
        <a:ln w="19050" cap="flat" cmpd="sng" algn="ctr">
          <a:solidFill>
            <a:schemeClr val="tx2"/>
          </a:solidFill>
          <a:prstDash val="solid"/>
        </a:ln>
        <a:effectLst/>
      </dsp:spPr>
      <dsp:style>
        <a:lnRef idx="1">
          <a:scrgbClr r="0" g="0" b="0"/>
        </a:lnRef>
        <a:fillRef idx="0">
          <a:scrgbClr r="0" g="0" b="0"/>
        </a:fillRef>
        <a:effectRef idx="0">
          <a:scrgbClr r="0" g="0" b="0"/>
        </a:effectRef>
        <a:fontRef idx="minor"/>
      </dsp:style>
    </dsp:sp>
    <dsp:sp modelId="{47785A81-26E2-4B7D-B105-EF022E6DE4B5}">
      <dsp:nvSpPr>
        <dsp:cNvPr id="0" name=""/>
        <dsp:cNvSpPr/>
      </dsp:nvSpPr>
      <dsp:spPr>
        <a:xfrm>
          <a:off x="935343" y="908889"/>
          <a:ext cx="387519" cy="24219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Gebühreneinhebung</a:t>
          </a:r>
        </a:p>
      </dsp:txBody>
      <dsp:txXfrm>
        <a:off x="942437" y="915983"/>
        <a:ext cx="373331" cy="228011"/>
      </dsp:txXfrm>
    </dsp:sp>
    <dsp:sp modelId="{606323F1-2069-465C-BFFD-E48F92E3D33B}">
      <dsp:nvSpPr>
        <dsp:cNvPr id="0" name=""/>
        <dsp:cNvSpPr/>
      </dsp:nvSpPr>
      <dsp:spPr>
        <a:xfrm>
          <a:off x="1443962" y="348"/>
          <a:ext cx="484398" cy="242199"/>
        </a:xfrm>
        <a:prstGeom prst="roundRect">
          <a:avLst>
            <a:gd name="adj" fmla="val 1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 tIns="3810" rIns="5715" bIns="3810" numCol="1" spcCol="1270" anchor="ctr" anchorCtr="0">
          <a:noAutofit/>
        </a:bodyPr>
        <a:lstStyle/>
        <a:p>
          <a:pPr marL="0" lvl="0" indent="0" algn="ctr" defTabSz="133350">
            <a:lnSpc>
              <a:spcPct val="90000"/>
            </a:lnSpc>
            <a:spcBef>
              <a:spcPct val="0"/>
            </a:spcBef>
            <a:spcAft>
              <a:spcPct val="35000"/>
            </a:spcAft>
            <a:buNone/>
          </a:pPr>
          <a:r>
            <a:rPr lang="de-AT" sz="300" kern="1200" dirty="0"/>
            <a:t>Flotten- und Frachtenmanagement</a:t>
          </a:r>
        </a:p>
      </dsp:txBody>
      <dsp:txXfrm>
        <a:off x="1451056" y="7442"/>
        <a:ext cx="470210" cy="228011"/>
      </dsp:txXfrm>
    </dsp:sp>
    <dsp:sp modelId="{AA06F29A-A0D5-40E0-9B1F-5B104C9C5654}">
      <dsp:nvSpPr>
        <dsp:cNvPr id="0" name=""/>
        <dsp:cNvSpPr/>
      </dsp:nvSpPr>
      <dsp:spPr>
        <a:xfrm>
          <a:off x="1446682" y="242547"/>
          <a:ext cx="91440" cy="181942"/>
        </a:xfrm>
        <a:custGeom>
          <a:avLst/>
          <a:gdLst/>
          <a:ahLst/>
          <a:cxnLst/>
          <a:rect l="0" t="0" r="0" b="0"/>
          <a:pathLst>
            <a:path>
              <a:moveTo>
                <a:pt x="45720" y="0"/>
              </a:moveTo>
              <a:lnTo>
                <a:pt x="45720" y="181942"/>
              </a:lnTo>
              <a:lnTo>
                <a:pt x="94159" y="181942"/>
              </a:lnTo>
            </a:path>
          </a:pathLst>
        </a:custGeom>
        <a:noFill/>
        <a:ln w="19050"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 modelId="{8DDC68FE-C10F-460C-A2D6-032B2E192807}">
      <dsp:nvSpPr>
        <dsp:cNvPr id="0" name=""/>
        <dsp:cNvSpPr/>
      </dsp:nvSpPr>
      <dsp:spPr>
        <a:xfrm>
          <a:off x="1540842" y="303390"/>
          <a:ext cx="387519" cy="242199"/>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Verkehrslenkung</a:t>
          </a:r>
        </a:p>
      </dsp:txBody>
      <dsp:txXfrm>
        <a:off x="1547936" y="310484"/>
        <a:ext cx="373331" cy="228011"/>
      </dsp:txXfrm>
    </dsp:sp>
    <dsp:sp modelId="{57804249-4E58-4CD6-8295-78FA46D15401}">
      <dsp:nvSpPr>
        <dsp:cNvPr id="0" name=""/>
        <dsp:cNvSpPr/>
      </dsp:nvSpPr>
      <dsp:spPr>
        <a:xfrm>
          <a:off x="1446682" y="242547"/>
          <a:ext cx="91440" cy="484692"/>
        </a:xfrm>
        <a:custGeom>
          <a:avLst/>
          <a:gdLst/>
          <a:ahLst/>
          <a:cxnLst/>
          <a:rect l="0" t="0" r="0" b="0"/>
          <a:pathLst>
            <a:path>
              <a:moveTo>
                <a:pt x="45720" y="0"/>
              </a:moveTo>
              <a:lnTo>
                <a:pt x="45720" y="484692"/>
              </a:lnTo>
              <a:lnTo>
                <a:pt x="94159" y="484692"/>
              </a:lnTo>
            </a:path>
          </a:pathLst>
        </a:custGeom>
        <a:noFill/>
        <a:ln w="19050"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 modelId="{CEAFC287-644B-4294-A117-31946AD9094F}">
      <dsp:nvSpPr>
        <dsp:cNvPr id="0" name=""/>
        <dsp:cNvSpPr/>
      </dsp:nvSpPr>
      <dsp:spPr>
        <a:xfrm>
          <a:off x="1540842" y="606139"/>
          <a:ext cx="387519" cy="242199"/>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a:t>Verkehrsinformation und Logistik</a:t>
          </a:r>
          <a:endParaRPr lang="de-AT" sz="200" kern="1200" dirty="0"/>
        </a:p>
      </dsp:txBody>
      <dsp:txXfrm>
        <a:off x="1547936" y="613233"/>
        <a:ext cx="373331" cy="228011"/>
      </dsp:txXfrm>
    </dsp:sp>
    <dsp:sp modelId="{D572E877-EDDD-4962-8606-25CF033F12FD}">
      <dsp:nvSpPr>
        <dsp:cNvPr id="0" name=""/>
        <dsp:cNvSpPr/>
      </dsp:nvSpPr>
      <dsp:spPr>
        <a:xfrm>
          <a:off x="1446682" y="242547"/>
          <a:ext cx="91440" cy="787441"/>
        </a:xfrm>
        <a:custGeom>
          <a:avLst/>
          <a:gdLst/>
          <a:ahLst/>
          <a:cxnLst/>
          <a:rect l="0" t="0" r="0" b="0"/>
          <a:pathLst>
            <a:path>
              <a:moveTo>
                <a:pt x="45720" y="0"/>
              </a:moveTo>
              <a:lnTo>
                <a:pt x="45720" y="787441"/>
              </a:lnTo>
              <a:lnTo>
                <a:pt x="94159" y="787441"/>
              </a:lnTo>
            </a:path>
          </a:pathLst>
        </a:custGeom>
        <a:noFill/>
        <a:ln w="19050" cap="flat" cmpd="sng" algn="ctr">
          <a:solidFill>
            <a:schemeClr val="accent5"/>
          </a:solidFill>
          <a:prstDash val="solid"/>
        </a:ln>
        <a:effectLst/>
      </dsp:spPr>
      <dsp:style>
        <a:lnRef idx="1">
          <a:scrgbClr r="0" g="0" b="0"/>
        </a:lnRef>
        <a:fillRef idx="0">
          <a:scrgbClr r="0" g="0" b="0"/>
        </a:fillRef>
        <a:effectRef idx="0">
          <a:scrgbClr r="0" g="0" b="0"/>
        </a:effectRef>
        <a:fontRef idx="minor"/>
      </dsp:style>
    </dsp:sp>
    <dsp:sp modelId="{E4654CFD-288E-4E70-849D-4251F8474489}">
      <dsp:nvSpPr>
        <dsp:cNvPr id="0" name=""/>
        <dsp:cNvSpPr/>
      </dsp:nvSpPr>
      <dsp:spPr>
        <a:xfrm>
          <a:off x="1540842" y="908889"/>
          <a:ext cx="387519" cy="242199"/>
        </a:xfrm>
        <a:prstGeom prst="roundRect">
          <a:avLst>
            <a:gd name="adj" fmla="val 10000"/>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3810" tIns="2540" rIns="3810" bIns="2540" numCol="1" spcCol="1270" anchor="ctr" anchorCtr="0">
          <a:noAutofit/>
        </a:bodyPr>
        <a:lstStyle/>
        <a:p>
          <a:pPr marL="0" lvl="0" indent="0" algn="ctr" defTabSz="88900">
            <a:lnSpc>
              <a:spcPct val="90000"/>
            </a:lnSpc>
            <a:spcBef>
              <a:spcPct val="0"/>
            </a:spcBef>
            <a:spcAft>
              <a:spcPct val="35000"/>
            </a:spcAft>
            <a:buNone/>
          </a:pPr>
          <a:r>
            <a:rPr lang="de-AT" sz="200" kern="1200" dirty="0"/>
            <a:t>Gebühreneinhebung</a:t>
          </a:r>
        </a:p>
      </dsp:txBody>
      <dsp:txXfrm>
        <a:off x="1547936" y="915983"/>
        <a:ext cx="373331" cy="228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56253"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35758" y="648084"/>
          <a:ext cx="5887085" cy="129598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691"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Grundlagen:</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Definition, Entwicklung, Ziele  </a:t>
          </a:r>
        </a:p>
      </dsp:txBody>
      <dsp:txXfrm>
        <a:off x="635758" y="648084"/>
        <a:ext cx="5887085" cy="1295988"/>
      </dsp:txXfrm>
    </dsp:sp>
    <dsp:sp modelId="{C2A52F33-F895-4B2F-BC4C-05306D79D5F7}">
      <dsp:nvSpPr>
        <dsp:cNvPr id="0" name=""/>
        <dsp:cNvSpPr/>
      </dsp:nvSpPr>
      <dsp:spPr>
        <a:xfrm>
          <a:off x="-42124" y="486086"/>
          <a:ext cx="1619985" cy="1619985"/>
        </a:xfrm>
        <a:prstGeom prst="ellipse">
          <a:avLst/>
        </a:prstGeom>
        <a:solidFill>
          <a:srgbClr val="787878"/>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AECBF35-7779-4F5A-90A6-34FF6558E718}">
      <dsp:nvSpPr>
        <dsp:cNvPr id="0" name=""/>
        <dsp:cNvSpPr/>
      </dsp:nvSpPr>
      <dsp:spPr>
        <a:xfrm>
          <a:off x="635758" y="2604301"/>
          <a:ext cx="5887085" cy="129598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691"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Telematiksysteme:</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Management des motorisierten Individualverkehrs</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Management des öffentlichen Verkehrs</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Flotten- und Frachtenmanagement</a:t>
          </a:r>
        </a:p>
      </dsp:txBody>
      <dsp:txXfrm>
        <a:off x="635758" y="2604301"/>
        <a:ext cx="5887085" cy="1295988"/>
      </dsp:txXfrm>
    </dsp:sp>
    <dsp:sp modelId="{778CB8F3-48B0-485B-8F03-E61C740FAFB1}">
      <dsp:nvSpPr>
        <dsp:cNvPr id="0" name=""/>
        <dsp:cNvSpPr/>
      </dsp:nvSpPr>
      <dsp:spPr>
        <a:xfrm>
          <a:off x="-42124" y="2430432"/>
          <a:ext cx="1619985" cy="1619985"/>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A8DD6-2086-40D4-9D16-E7FDDE7AF0B9}">
      <dsp:nvSpPr>
        <dsp:cNvPr id="0" name=""/>
        <dsp:cNvSpPr/>
      </dsp:nvSpPr>
      <dsp:spPr>
        <a:xfrm rot="10800000">
          <a:off x="1366462" y="1895"/>
          <a:ext cx="4573663" cy="1128772"/>
        </a:xfrm>
        <a:prstGeom prst="homePlate">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97757" tIns="102870" rIns="192024" bIns="102870" numCol="1" spcCol="1270" anchor="ctr" anchorCtr="0">
          <a:noAutofit/>
        </a:bodyPr>
        <a:lstStyle/>
        <a:p>
          <a:pPr marL="0" lvl="0" indent="0" algn="ctr" defTabSz="1200150">
            <a:lnSpc>
              <a:spcPct val="90000"/>
            </a:lnSpc>
            <a:spcBef>
              <a:spcPct val="0"/>
            </a:spcBef>
            <a:spcAft>
              <a:spcPct val="35000"/>
            </a:spcAft>
            <a:buNone/>
          </a:pPr>
          <a:r>
            <a:rPr lang="de-AT" sz="2700" b="1" kern="1200" dirty="0">
              <a:solidFill>
                <a:schemeClr val="tx1"/>
              </a:solidFill>
              <a:latin typeface="Arial" panose="020B0604020202020204" pitchFamily="34" charset="0"/>
              <a:cs typeface="Arial" panose="020B0604020202020204" pitchFamily="34" charset="0"/>
            </a:rPr>
            <a:t>Tele</a:t>
          </a:r>
          <a:r>
            <a:rPr lang="de-AT" sz="2700" kern="1200" dirty="0">
              <a:latin typeface="Arial" panose="020B0604020202020204" pitchFamily="34" charset="0"/>
              <a:cs typeface="Arial" panose="020B0604020202020204" pitchFamily="34" charset="0"/>
            </a:rPr>
            <a:t>kommunikation</a:t>
          </a:r>
        </a:p>
      </dsp:txBody>
      <dsp:txXfrm rot="10800000">
        <a:off x="1648655" y="1895"/>
        <a:ext cx="4291470" cy="1128772"/>
      </dsp:txXfrm>
    </dsp:sp>
    <dsp:sp modelId="{8E08BA3B-64BA-4C39-8971-FCB921C6B5D2}">
      <dsp:nvSpPr>
        <dsp:cNvPr id="0" name=""/>
        <dsp:cNvSpPr/>
      </dsp:nvSpPr>
      <dsp:spPr>
        <a:xfrm>
          <a:off x="608931" y="1895"/>
          <a:ext cx="1128772" cy="112877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23619C-38DB-45B4-8179-30F440523114}">
      <dsp:nvSpPr>
        <dsp:cNvPr id="0" name=""/>
        <dsp:cNvSpPr/>
      </dsp:nvSpPr>
      <dsp:spPr>
        <a:xfrm rot="10800000">
          <a:off x="1366462" y="1467613"/>
          <a:ext cx="4573663" cy="1128772"/>
        </a:xfrm>
        <a:prstGeom prst="homePlate">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97757" tIns="102870" rIns="192024" bIns="102870" numCol="1" spcCol="1270" anchor="ctr" anchorCtr="0">
          <a:noAutofit/>
        </a:bodyPr>
        <a:lstStyle/>
        <a:p>
          <a:pPr marL="0" lvl="0" indent="0" algn="ctr" defTabSz="1200150">
            <a:lnSpc>
              <a:spcPct val="90000"/>
            </a:lnSpc>
            <a:spcBef>
              <a:spcPct val="0"/>
            </a:spcBef>
            <a:spcAft>
              <a:spcPct val="35000"/>
            </a:spcAft>
            <a:buNone/>
          </a:pPr>
          <a:r>
            <a:rPr lang="de-AT" sz="2700" kern="1200" dirty="0">
              <a:latin typeface="Arial" panose="020B0604020202020204" pitchFamily="34" charset="0"/>
              <a:cs typeface="Arial" panose="020B0604020202020204" pitchFamily="34" charset="0"/>
            </a:rPr>
            <a:t>Auto</a:t>
          </a:r>
          <a:r>
            <a:rPr lang="de-AT" sz="2700" b="1" kern="1200" dirty="0">
              <a:solidFill>
                <a:schemeClr val="tx1"/>
              </a:solidFill>
              <a:latin typeface="Arial" panose="020B0604020202020204" pitchFamily="34" charset="0"/>
              <a:cs typeface="Arial" panose="020B0604020202020204" pitchFamily="34" charset="0"/>
            </a:rPr>
            <a:t>mat</a:t>
          </a:r>
          <a:r>
            <a:rPr lang="de-AT" sz="2700" kern="1200" dirty="0">
              <a:latin typeface="Arial" panose="020B0604020202020204" pitchFamily="34" charset="0"/>
              <a:cs typeface="Arial" panose="020B0604020202020204" pitchFamily="34" charset="0"/>
            </a:rPr>
            <a:t>ion</a:t>
          </a:r>
        </a:p>
      </dsp:txBody>
      <dsp:txXfrm rot="10800000">
        <a:off x="1648655" y="1467613"/>
        <a:ext cx="4291470" cy="1128772"/>
      </dsp:txXfrm>
    </dsp:sp>
    <dsp:sp modelId="{A1761396-7AC3-4B77-98B9-FAD66BE9D490}">
      <dsp:nvSpPr>
        <dsp:cNvPr id="0" name=""/>
        <dsp:cNvSpPr/>
      </dsp:nvSpPr>
      <dsp:spPr>
        <a:xfrm>
          <a:off x="608931" y="1467613"/>
          <a:ext cx="1128772" cy="112877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93361A-0AE5-44A8-A9BB-708C4CB5C886}">
      <dsp:nvSpPr>
        <dsp:cNvPr id="0" name=""/>
        <dsp:cNvSpPr/>
      </dsp:nvSpPr>
      <dsp:spPr>
        <a:xfrm rot="10800000">
          <a:off x="1366462" y="2933332"/>
          <a:ext cx="4573663" cy="1128772"/>
        </a:xfrm>
        <a:prstGeom prst="homePlate">
          <a:avLst/>
        </a:prstGeom>
        <a:solidFill>
          <a:schemeClr val="accent1">
            <a:hueOff val="0"/>
            <a:satOff val="0"/>
            <a:lumOff val="0"/>
            <a:alphaOff val="0"/>
          </a:schemeClr>
        </a:solid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97757" tIns="102870" rIns="192024" bIns="102870" numCol="1" spcCol="1270" anchor="ctr" anchorCtr="0">
          <a:noAutofit/>
        </a:bodyPr>
        <a:lstStyle/>
        <a:p>
          <a:pPr marL="0" lvl="0" indent="0" algn="ctr" defTabSz="1200150">
            <a:lnSpc>
              <a:spcPct val="90000"/>
            </a:lnSpc>
            <a:spcBef>
              <a:spcPct val="0"/>
            </a:spcBef>
            <a:spcAft>
              <a:spcPct val="35000"/>
            </a:spcAft>
            <a:buNone/>
          </a:pPr>
          <a:r>
            <a:rPr lang="de-AT" sz="2700" kern="1200" dirty="0">
              <a:latin typeface="Arial" panose="020B0604020202020204" pitchFamily="34" charset="0"/>
              <a:cs typeface="Arial" panose="020B0604020202020204" pitchFamily="34" charset="0"/>
            </a:rPr>
            <a:t>Informat</a:t>
          </a:r>
          <a:r>
            <a:rPr lang="de-AT" sz="2700" b="1" kern="1200" dirty="0">
              <a:solidFill>
                <a:schemeClr val="tx1"/>
              </a:solidFill>
              <a:latin typeface="Arial" panose="020B0604020202020204" pitchFamily="34" charset="0"/>
              <a:cs typeface="Arial" panose="020B0604020202020204" pitchFamily="34" charset="0"/>
            </a:rPr>
            <a:t>ik</a:t>
          </a:r>
        </a:p>
      </dsp:txBody>
      <dsp:txXfrm rot="10800000">
        <a:off x="1648655" y="2933332"/>
        <a:ext cx="4291470" cy="1128772"/>
      </dsp:txXfrm>
    </dsp:sp>
    <dsp:sp modelId="{1D483224-5395-45AE-8636-10669D1A9F59}">
      <dsp:nvSpPr>
        <dsp:cNvPr id="0" name=""/>
        <dsp:cNvSpPr/>
      </dsp:nvSpPr>
      <dsp:spPr>
        <a:xfrm>
          <a:off x="608931" y="2933332"/>
          <a:ext cx="1128772" cy="112877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4000" r="-3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20275-CD15-448E-BBA3-25C973FDD010}">
      <dsp:nvSpPr>
        <dsp:cNvPr id="0" name=""/>
        <dsp:cNvSpPr/>
      </dsp:nvSpPr>
      <dsp:spPr>
        <a:xfrm>
          <a:off x="0" y="53777"/>
          <a:ext cx="7232849" cy="452053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41E2A0-3203-4E4B-A3BF-4556F137F2BE}">
      <dsp:nvSpPr>
        <dsp:cNvPr id="0" name=""/>
        <dsp:cNvSpPr/>
      </dsp:nvSpPr>
      <dsp:spPr>
        <a:xfrm>
          <a:off x="712435" y="3443814"/>
          <a:ext cx="166355" cy="1663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B899A4-99C5-4D9C-BF7F-24D2D5BF4E61}">
      <dsp:nvSpPr>
        <dsp:cNvPr id="0" name=""/>
        <dsp:cNvSpPr/>
      </dsp:nvSpPr>
      <dsp:spPr>
        <a:xfrm>
          <a:off x="838326" y="3548714"/>
          <a:ext cx="1324723" cy="936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148" tIns="0" rIns="0" bIns="0" numCol="1" spcCol="1270" anchor="t" anchorCtr="0">
          <a:noAutofit/>
        </a:bodyPr>
        <a:lstStyle/>
        <a:p>
          <a:pPr marL="0" lvl="0" indent="0" algn="l" defTabSz="622300">
            <a:lnSpc>
              <a:spcPct val="90000"/>
            </a:lnSpc>
            <a:spcBef>
              <a:spcPct val="0"/>
            </a:spcBef>
            <a:spcAft>
              <a:spcPct val="35000"/>
            </a:spcAft>
            <a:buNone/>
          </a:pPr>
          <a:r>
            <a:rPr lang="de-AT" sz="1400" b="1" kern="1200" dirty="0">
              <a:latin typeface="Arial" panose="020B0604020202020204" pitchFamily="34" charset="0"/>
              <a:cs typeface="Arial" panose="020B0604020202020204" pitchFamily="34" charset="0"/>
            </a:rPr>
            <a:t>1960er</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Entwicklung GPS</a:t>
          </a:r>
        </a:p>
      </dsp:txBody>
      <dsp:txXfrm>
        <a:off x="838326" y="3548714"/>
        <a:ext cx="1324723" cy="936064"/>
      </dsp:txXfrm>
    </dsp:sp>
    <dsp:sp modelId="{814F15F7-1726-40DD-90D3-FD19241DFEDE}">
      <dsp:nvSpPr>
        <dsp:cNvPr id="0" name=""/>
        <dsp:cNvSpPr/>
      </dsp:nvSpPr>
      <dsp:spPr>
        <a:xfrm>
          <a:off x="1612925" y="2578584"/>
          <a:ext cx="260382" cy="2603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16DBFB-33D1-43D4-AD3B-DCF957F3EE65}">
      <dsp:nvSpPr>
        <dsp:cNvPr id="0" name=""/>
        <dsp:cNvSpPr/>
      </dsp:nvSpPr>
      <dsp:spPr>
        <a:xfrm>
          <a:off x="1800952" y="2756961"/>
          <a:ext cx="1200652" cy="1894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971" tIns="0" rIns="0" bIns="0" numCol="1" spcCol="1270" anchor="t" anchorCtr="0">
          <a:noAutofit/>
        </a:bodyPr>
        <a:lstStyle/>
        <a:p>
          <a:pPr marL="0" lvl="0" indent="0" algn="l" defTabSz="622300">
            <a:lnSpc>
              <a:spcPct val="90000"/>
            </a:lnSpc>
            <a:spcBef>
              <a:spcPct val="0"/>
            </a:spcBef>
            <a:spcAft>
              <a:spcPct val="35000"/>
            </a:spcAft>
            <a:buNone/>
          </a:pPr>
          <a:r>
            <a:rPr lang="de-AT" sz="1400" b="1" kern="1200" dirty="0">
              <a:latin typeface="Arial" panose="020B0604020202020204" pitchFamily="34" charset="0"/>
              <a:cs typeface="Arial" panose="020B0604020202020204" pitchFamily="34" charset="0"/>
            </a:rPr>
            <a:t>1978</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Begriff „Telematik“</a:t>
          </a:r>
        </a:p>
      </dsp:txBody>
      <dsp:txXfrm>
        <a:off x="1800952" y="2756961"/>
        <a:ext cx="1200652" cy="1894102"/>
      </dsp:txXfrm>
    </dsp:sp>
    <dsp:sp modelId="{1F95A5BD-689A-433E-9EDF-88FC52438CCD}">
      <dsp:nvSpPr>
        <dsp:cNvPr id="0" name=""/>
        <dsp:cNvSpPr/>
      </dsp:nvSpPr>
      <dsp:spPr>
        <a:xfrm>
          <a:off x="2770181" y="1888751"/>
          <a:ext cx="347176" cy="3471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D2EE2-8514-45E1-B004-9D5DCAFB4A5F}">
      <dsp:nvSpPr>
        <dsp:cNvPr id="0" name=""/>
        <dsp:cNvSpPr/>
      </dsp:nvSpPr>
      <dsp:spPr>
        <a:xfrm>
          <a:off x="3020336" y="2119984"/>
          <a:ext cx="1395939" cy="2540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962" tIns="0" rIns="0" bIns="0" numCol="1" spcCol="1270" anchor="t" anchorCtr="0">
          <a:noAutofit/>
        </a:bodyPr>
        <a:lstStyle/>
        <a:p>
          <a:pPr marL="0" lvl="0" indent="0" algn="l" defTabSz="622300">
            <a:lnSpc>
              <a:spcPct val="90000"/>
            </a:lnSpc>
            <a:spcBef>
              <a:spcPct val="0"/>
            </a:spcBef>
            <a:spcAft>
              <a:spcPct val="35000"/>
            </a:spcAft>
            <a:buNone/>
          </a:pPr>
          <a:r>
            <a:rPr lang="de-AT" sz="1400" b="1" kern="1200" dirty="0">
              <a:latin typeface="Arial" panose="020B0604020202020204" pitchFamily="34" charset="0"/>
              <a:cs typeface="Arial" panose="020B0604020202020204" pitchFamily="34" charset="0"/>
            </a:rPr>
            <a:t>1983</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GPS-Technologie wird öffentlich</a:t>
          </a:r>
        </a:p>
      </dsp:txBody>
      <dsp:txXfrm>
        <a:off x="3020336" y="2119984"/>
        <a:ext cx="1395939" cy="2540538"/>
      </dsp:txXfrm>
    </dsp:sp>
    <dsp:sp modelId="{9A700E8D-E155-4218-92CF-6A688D07AD22}">
      <dsp:nvSpPr>
        <dsp:cNvPr id="0" name=""/>
        <dsp:cNvSpPr/>
      </dsp:nvSpPr>
      <dsp:spPr>
        <a:xfrm>
          <a:off x="4115491" y="1349904"/>
          <a:ext cx="448436" cy="4484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A4089C-AFFF-4191-B830-DFD91522F1D8}">
      <dsp:nvSpPr>
        <dsp:cNvPr id="0" name=""/>
        <dsp:cNvSpPr/>
      </dsp:nvSpPr>
      <dsp:spPr>
        <a:xfrm>
          <a:off x="4332650" y="1674450"/>
          <a:ext cx="1845996" cy="1183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617" tIns="0" rIns="0" bIns="0" numCol="1" spcCol="1270" anchor="t" anchorCtr="0">
          <a:noAutofit/>
        </a:bodyPr>
        <a:lstStyle/>
        <a:p>
          <a:pPr marL="0" lvl="0" indent="0" algn="l" defTabSz="622300">
            <a:lnSpc>
              <a:spcPct val="90000"/>
            </a:lnSpc>
            <a:spcBef>
              <a:spcPct val="0"/>
            </a:spcBef>
            <a:spcAft>
              <a:spcPct val="35000"/>
            </a:spcAft>
            <a:buNone/>
          </a:pPr>
          <a:r>
            <a:rPr lang="de-AT" sz="1400" b="1" kern="1200" dirty="0">
              <a:latin typeface="Arial" panose="020B0604020202020204" pitchFamily="34" charset="0"/>
              <a:cs typeface="Arial" panose="020B0604020202020204" pitchFamily="34" charset="0"/>
            </a:rPr>
            <a:t>1990er</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Sicherheits-</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ausstattung in Fahrzeugen (z. B. Airbags), EU-Abkommen: Weiter-</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entwicklung Telematik, Fahrzeugortungs-</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systeme</a:t>
          </a:r>
        </a:p>
      </dsp:txBody>
      <dsp:txXfrm>
        <a:off x="4332650" y="1674450"/>
        <a:ext cx="1845996" cy="1183062"/>
      </dsp:txXfrm>
    </dsp:sp>
    <dsp:sp modelId="{F1B87006-89B4-4717-A9EA-726A766D2307}">
      <dsp:nvSpPr>
        <dsp:cNvPr id="0" name=""/>
        <dsp:cNvSpPr/>
      </dsp:nvSpPr>
      <dsp:spPr>
        <a:xfrm>
          <a:off x="5500581" y="990070"/>
          <a:ext cx="571395" cy="5713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BAFD68-6F85-4202-BA1B-4FF60EA20ADC}">
      <dsp:nvSpPr>
        <dsp:cNvPr id="0" name=""/>
        <dsp:cNvSpPr/>
      </dsp:nvSpPr>
      <dsp:spPr>
        <a:xfrm>
          <a:off x="5786279" y="1423724"/>
          <a:ext cx="1446569" cy="129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770" tIns="0" rIns="0" bIns="0" numCol="1" spcCol="1270" anchor="t" anchorCtr="0">
          <a:noAutofit/>
        </a:bodyPr>
        <a:lstStyle/>
        <a:p>
          <a:pPr marL="0" lvl="0" indent="0" algn="l" defTabSz="622300">
            <a:lnSpc>
              <a:spcPct val="90000"/>
            </a:lnSpc>
            <a:spcBef>
              <a:spcPct val="0"/>
            </a:spcBef>
            <a:spcAft>
              <a:spcPct val="35000"/>
            </a:spcAft>
            <a:buNone/>
          </a:pPr>
          <a:r>
            <a:rPr lang="de-AT" sz="1400" b="1" kern="1200" dirty="0">
              <a:latin typeface="Arial" panose="020B0604020202020204" pitchFamily="34" charset="0"/>
              <a:cs typeface="Arial" panose="020B0604020202020204" pitchFamily="34" charset="0"/>
            </a:rPr>
            <a:t>2000er</a:t>
          </a:r>
          <a:br>
            <a:rPr lang="de-AT" sz="1400" b="1"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Echtzeit-</a:t>
          </a:r>
          <a:br>
            <a:rPr lang="de-AT" sz="1400" kern="1200" dirty="0">
              <a:latin typeface="Arial" panose="020B0604020202020204" pitchFamily="34" charset="0"/>
              <a:cs typeface="Arial" panose="020B0604020202020204" pitchFamily="34" charset="0"/>
            </a:rPr>
          </a:br>
          <a:r>
            <a:rPr lang="de-AT" sz="1400" kern="1200" dirty="0">
              <a:latin typeface="Arial" panose="020B0604020202020204" pitchFamily="34" charset="0"/>
              <a:cs typeface="Arial" panose="020B0604020202020204" pitchFamily="34" charset="0"/>
            </a:rPr>
            <a:t>informationen, mobile Apps</a:t>
          </a:r>
        </a:p>
      </dsp:txBody>
      <dsp:txXfrm>
        <a:off x="5786279" y="1423724"/>
        <a:ext cx="1446569" cy="12909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3A1D2-9891-43FF-8C38-98ABA365BBB9}">
      <dsp:nvSpPr>
        <dsp:cNvPr id="0" name=""/>
        <dsp:cNvSpPr/>
      </dsp:nvSpPr>
      <dsp:spPr>
        <a:xfrm>
          <a:off x="322155" y="969800"/>
          <a:ext cx="3048000" cy="3048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70FAA6D3-E968-4F47-A869-65A7B8AFF39B}">
      <dsp:nvSpPr>
        <dsp:cNvPr id="0" name=""/>
        <dsp:cNvSpPr/>
      </dsp:nvSpPr>
      <dsp:spPr>
        <a:xfrm>
          <a:off x="660737" y="1308382"/>
          <a:ext cx="2370836" cy="23708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CD8D60-4552-411F-A5F1-B797E4CD8584}">
      <dsp:nvSpPr>
        <dsp:cNvPr id="0" name=""/>
        <dsp:cNvSpPr/>
      </dsp:nvSpPr>
      <dsp:spPr>
        <a:xfrm>
          <a:off x="999319" y="1646964"/>
          <a:ext cx="1693672" cy="169367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06AFA-796F-40AF-BE63-D5721A0F8E74}">
      <dsp:nvSpPr>
        <dsp:cNvPr id="0" name=""/>
        <dsp:cNvSpPr/>
      </dsp:nvSpPr>
      <dsp:spPr>
        <a:xfrm>
          <a:off x="1338155" y="1985800"/>
          <a:ext cx="1016000" cy="101600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9B28CA-09D0-416E-AFEF-D99843B168A0}">
      <dsp:nvSpPr>
        <dsp:cNvPr id="0" name=""/>
        <dsp:cNvSpPr/>
      </dsp:nvSpPr>
      <dsp:spPr>
        <a:xfrm>
          <a:off x="1676737" y="2324382"/>
          <a:ext cx="338836" cy="33883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8D9CFF-505A-4961-8CCA-60A67B98D6F1}">
      <dsp:nvSpPr>
        <dsp:cNvPr id="0" name=""/>
        <dsp:cNvSpPr/>
      </dsp:nvSpPr>
      <dsp:spPr>
        <a:xfrm>
          <a:off x="3828623" y="0"/>
          <a:ext cx="2267376" cy="87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de-AT" sz="1800" kern="1200" dirty="0">
              <a:latin typeface="Arial" panose="020B0604020202020204" pitchFamily="34" charset="0"/>
              <a:cs typeface="Arial" panose="020B0604020202020204" pitchFamily="34" charset="0"/>
            </a:rPr>
            <a:t>Erhöhung der </a:t>
          </a:r>
          <a:r>
            <a:rPr lang="de-AT" sz="1800" b="1" kern="1200" dirty="0">
              <a:latin typeface="Arial" panose="020B0604020202020204" pitchFamily="34" charset="0"/>
              <a:cs typeface="Arial" panose="020B0604020202020204" pitchFamily="34" charset="0"/>
            </a:rPr>
            <a:t>Verkehrssicherheit</a:t>
          </a:r>
        </a:p>
      </dsp:txBody>
      <dsp:txXfrm>
        <a:off x="3828623" y="0"/>
        <a:ext cx="2267376" cy="871840"/>
      </dsp:txXfrm>
    </dsp:sp>
    <dsp:sp modelId="{81213A49-8840-48BE-8D95-0D6986083F6E}">
      <dsp:nvSpPr>
        <dsp:cNvPr id="0" name=""/>
        <dsp:cNvSpPr/>
      </dsp:nvSpPr>
      <dsp:spPr>
        <a:xfrm>
          <a:off x="3497155" y="482120"/>
          <a:ext cx="381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1431F2-9FCD-4EF0-AD07-74CF40B46564}">
      <dsp:nvSpPr>
        <dsp:cNvPr id="0" name=""/>
        <dsp:cNvSpPr/>
      </dsp:nvSpPr>
      <dsp:spPr>
        <a:xfrm rot="5400000">
          <a:off x="1664545" y="663730"/>
          <a:ext cx="2011680" cy="164846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89B3A-D6C1-429D-879F-BC64202119B6}">
      <dsp:nvSpPr>
        <dsp:cNvPr id="0" name=""/>
        <dsp:cNvSpPr/>
      </dsp:nvSpPr>
      <dsp:spPr>
        <a:xfrm>
          <a:off x="3856339" y="553453"/>
          <a:ext cx="2152634" cy="99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de-AT" sz="1800" kern="1200" dirty="0">
              <a:latin typeface="Arial" panose="020B0604020202020204" pitchFamily="34" charset="0"/>
              <a:cs typeface="Arial" panose="020B0604020202020204" pitchFamily="34" charset="0"/>
            </a:rPr>
            <a:t>Verbesserung der </a:t>
          </a:r>
          <a:r>
            <a:rPr lang="de-AT" sz="1800" b="1" kern="1200" dirty="0">
              <a:latin typeface="Arial" panose="020B0604020202020204" pitchFamily="34" charset="0"/>
              <a:cs typeface="Arial" panose="020B0604020202020204" pitchFamily="34" charset="0"/>
            </a:rPr>
            <a:t>Wirtschaftlichkeit</a:t>
          </a:r>
        </a:p>
      </dsp:txBody>
      <dsp:txXfrm>
        <a:off x="3856339" y="553453"/>
        <a:ext cx="2152634" cy="994650"/>
      </dsp:txXfrm>
    </dsp:sp>
    <dsp:sp modelId="{1853CBBF-E18E-45EF-A133-C00245360BA9}">
      <dsp:nvSpPr>
        <dsp:cNvPr id="0" name=""/>
        <dsp:cNvSpPr/>
      </dsp:nvSpPr>
      <dsp:spPr>
        <a:xfrm>
          <a:off x="3497155" y="1051080"/>
          <a:ext cx="381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BC131A-D34F-468C-8523-7F0FCBE20DE0}">
      <dsp:nvSpPr>
        <dsp:cNvPr id="0" name=""/>
        <dsp:cNvSpPr/>
      </dsp:nvSpPr>
      <dsp:spPr>
        <a:xfrm rot="5400000">
          <a:off x="1960151" y="1189459"/>
          <a:ext cx="1674977" cy="139700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C53B77-05E9-4C8E-822F-5ED3532DCF04}">
      <dsp:nvSpPr>
        <dsp:cNvPr id="0" name=""/>
        <dsp:cNvSpPr/>
      </dsp:nvSpPr>
      <dsp:spPr>
        <a:xfrm>
          <a:off x="3867515" y="1382071"/>
          <a:ext cx="2228484"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de-AT" sz="1800" b="1" kern="1200" dirty="0">
              <a:latin typeface="Arial" panose="020B0604020202020204" pitchFamily="34" charset="0"/>
              <a:cs typeface="Arial" panose="020B0604020202020204" pitchFamily="34" charset="0"/>
            </a:rPr>
            <a:t>Vernetzung der Verkehrsträger</a:t>
          </a:r>
        </a:p>
      </dsp:txBody>
      <dsp:txXfrm>
        <a:off x="3867515" y="1382071"/>
        <a:ext cx="2228484" cy="538073"/>
      </dsp:txXfrm>
    </dsp:sp>
    <dsp:sp modelId="{537E68A0-CA04-47A9-9A17-89BD56713211}">
      <dsp:nvSpPr>
        <dsp:cNvPr id="0" name=""/>
        <dsp:cNvSpPr/>
      </dsp:nvSpPr>
      <dsp:spPr>
        <a:xfrm>
          <a:off x="3497155" y="1620040"/>
          <a:ext cx="381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59E800-892C-4527-8A9F-87E289A6E15B}">
      <dsp:nvSpPr>
        <dsp:cNvPr id="0" name=""/>
        <dsp:cNvSpPr/>
      </dsp:nvSpPr>
      <dsp:spPr>
        <a:xfrm rot="5400000">
          <a:off x="2250015" y="1693700"/>
          <a:ext cx="1320800" cy="117348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7124B-1C17-4D18-9E0B-24B3E3721F48}">
      <dsp:nvSpPr>
        <dsp:cNvPr id="0" name=""/>
        <dsp:cNvSpPr/>
      </dsp:nvSpPr>
      <dsp:spPr>
        <a:xfrm>
          <a:off x="3886200" y="1975902"/>
          <a:ext cx="2209800" cy="538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de-AT" sz="1800" kern="1200" dirty="0">
              <a:latin typeface="Arial" panose="020B0604020202020204" pitchFamily="34" charset="0"/>
              <a:cs typeface="Arial" panose="020B0604020202020204" pitchFamily="34" charset="0"/>
            </a:rPr>
            <a:t>Beitrag zur </a:t>
          </a:r>
          <a:r>
            <a:rPr lang="de-AT" sz="1800" b="1" kern="1200" dirty="0">
              <a:latin typeface="Arial" panose="020B0604020202020204" pitchFamily="34" charset="0"/>
              <a:cs typeface="Arial" panose="020B0604020202020204" pitchFamily="34" charset="0"/>
            </a:rPr>
            <a:t>Umwelt-</a:t>
          </a:r>
          <a:br>
            <a:rPr lang="de-AT" sz="1800" b="1" kern="1200" dirty="0">
              <a:latin typeface="Arial" panose="020B0604020202020204" pitchFamily="34" charset="0"/>
              <a:cs typeface="Arial" panose="020B0604020202020204" pitchFamily="34" charset="0"/>
            </a:rPr>
          </a:br>
          <a:r>
            <a:rPr lang="de-AT" sz="1800" b="1" kern="1200" dirty="0">
              <a:latin typeface="Arial" panose="020B0604020202020204" pitchFamily="34" charset="0"/>
              <a:cs typeface="Arial" panose="020B0604020202020204" pitchFamily="34" charset="0"/>
            </a:rPr>
            <a:t>verträglichkeit</a:t>
          </a:r>
        </a:p>
      </dsp:txBody>
      <dsp:txXfrm>
        <a:off x="3886200" y="1975902"/>
        <a:ext cx="2209800" cy="538073"/>
      </dsp:txXfrm>
    </dsp:sp>
    <dsp:sp modelId="{8DF26A0F-8014-4AF9-B497-44ACEFF08CD1}">
      <dsp:nvSpPr>
        <dsp:cNvPr id="0" name=""/>
        <dsp:cNvSpPr/>
      </dsp:nvSpPr>
      <dsp:spPr>
        <a:xfrm>
          <a:off x="3497155" y="2176808"/>
          <a:ext cx="381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D312B0-47D2-4841-AE49-077EFA025D58}">
      <dsp:nvSpPr>
        <dsp:cNvPr id="0" name=""/>
        <dsp:cNvSpPr/>
      </dsp:nvSpPr>
      <dsp:spPr>
        <a:xfrm rot="5400000">
          <a:off x="2538559" y="2226084"/>
          <a:ext cx="1007872" cy="90932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7EC293-E176-4D78-AB0A-55EABFF3D14C}">
      <dsp:nvSpPr>
        <dsp:cNvPr id="0" name=""/>
        <dsp:cNvSpPr/>
      </dsp:nvSpPr>
      <dsp:spPr>
        <a:xfrm>
          <a:off x="3878712" y="2599430"/>
          <a:ext cx="2179060" cy="1008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a:lnSpc>
              <a:spcPct val="90000"/>
            </a:lnSpc>
            <a:spcBef>
              <a:spcPct val="0"/>
            </a:spcBef>
            <a:spcAft>
              <a:spcPct val="35000"/>
            </a:spcAft>
            <a:buNone/>
          </a:pPr>
          <a:r>
            <a:rPr lang="de-AT" sz="1800" kern="1200" dirty="0">
              <a:latin typeface="Arial" panose="020B0604020202020204" pitchFamily="34" charset="0"/>
              <a:cs typeface="Arial" panose="020B0604020202020204" pitchFamily="34" charset="0"/>
            </a:rPr>
            <a:t>Verbesserung der </a:t>
          </a:r>
          <a:r>
            <a:rPr lang="de-AT" sz="1800" b="1" kern="1200" dirty="0">
              <a:latin typeface="Arial" panose="020B0604020202020204" pitchFamily="34" charset="0"/>
              <a:cs typeface="Arial" panose="020B0604020202020204" pitchFamily="34" charset="0"/>
            </a:rPr>
            <a:t>Serviceleistungen für Verkehrs-</a:t>
          </a:r>
          <a:br>
            <a:rPr lang="de-AT" sz="1800" b="1" kern="1200" dirty="0">
              <a:latin typeface="Arial" panose="020B0604020202020204" pitchFamily="34" charset="0"/>
              <a:cs typeface="Arial" panose="020B0604020202020204" pitchFamily="34" charset="0"/>
            </a:rPr>
          </a:br>
          <a:r>
            <a:rPr lang="de-AT" sz="1800" b="1" kern="1200" dirty="0">
              <a:latin typeface="Arial" panose="020B0604020202020204" pitchFamily="34" charset="0"/>
              <a:cs typeface="Arial" panose="020B0604020202020204" pitchFamily="34" charset="0"/>
            </a:rPr>
            <a:t>teilnehmerInnen</a:t>
          </a:r>
        </a:p>
      </dsp:txBody>
      <dsp:txXfrm>
        <a:off x="3878712" y="2599430"/>
        <a:ext cx="2179060" cy="1008699"/>
      </dsp:txXfrm>
    </dsp:sp>
    <dsp:sp modelId="{780B3E32-630C-4568-9AFF-C6950E09C83B}">
      <dsp:nvSpPr>
        <dsp:cNvPr id="0" name=""/>
        <dsp:cNvSpPr/>
      </dsp:nvSpPr>
      <dsp:spPr>
        <a:xfrm>
          <a:off x="3497155" y="2717320"/>
          <a:ext cx="3810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4929C-F947-4016-AC10-561C8AE2D306}">
      <dsp:nvSpPr>
        <dsp:cNvPr id="0" name=""/>
        <dsp:cNvSpPr/>
      </dsp:nvSpPr>
      <dsp:spPr>
        <a:xfrm rot="5400000">
          <a:off x="2811355" y="2742720"/>
          <a:ext cx="711200" cy="66040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9E71-12CD-4BE5-B5E4-581480E9BCE5}">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8345F9-BD69-4428-8CF7-42E6D7AC6B09}">
      <dsp:nvSpPr>
        <dsp:cNvPr id="0" name=""/>
        <dsp:cNvSpPr/>
      </dsp:nvSpPr>
      <dsp:spPr>
        <a:xfrm>
          <a:off x="328048" y="214010"/>
          <a:ext cx="6024651"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0640" rIns="40640" bIns="4064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Erleichterung bei der Planung von Transporten </a:t>
          </a:r>
          <a:endParaRPr lang="de-AT" sz="1600" kern="1200" dirty="0">
            <a:solidFill>
              <a:schemeClr val="tx1"/>
            </a:solidFill>
            <a:latin typeface="Arial" panose="020B0604020202020204" pitchFamily="34" charset="0"/>
            <a:cs typeface="Arial" panose="020B0604020202020204" pitchFamily="34" charset="0"/>
          </a:endParaRPr>
        </a:p>
      </dsp:txBody>
      <dsp:txXfrm>
        <a:off x="328048" y="214010"/>
        <a:ext cx="6024651" cy="427857"/>
      </dsp:txXfrm>
    </dsp:sp>
    <dsp:sp modelId="{9BA8877B-519E-4A5B-A9F4-1E38BD41A4AB}">
      <dsp:nvSpPr>
        <dsp:cNvPr id="0" name=""/>
        <dsp:cNvSpPr/>
      </dsp:nvSpPr>
      <dsp:spPr>
        <a:xfrm>
          <a:off x="60637" y="160528"/>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CC118-9D33-4F5B-ADAE-FC738517A5FD}">
      <dsp:nvSpPr>
        <dsp:cNvPr id="0" name=""/>
        <dsp:cNvSpPr/>
      </dsp:nvSpPr>
      <dsp:spPr>
        <a:xfrm>
          <a:off x="679991" y="855715"/>
          <a:ext cx="5672709"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0640" rIns="40640" bIns="4064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Erleichterung bei der Abwicklung von Aufträgen </a:t>
          </a:r>
        </a:p>
      </dsp:txBody>
      <dsp:txXfrm>
        <a:off x="679991" y="855715"/>
        <a:ext cx="5672709" cy="427857"/>
      </dsp:txXfrm>
    </dsp:sp>
    <dsp:sp modelId="{277A2722-FD68-41D1-BD17-EECD7C751A36}">
      <dsp:nvSpPr>
        <dsp:cNvPr id="0" name=""/>
        <dsp:cNvSpPr/>
      </dsp:nvSpPr>
      <dsp:spPr>
        <a:xfrm>
          <a:off x="412579" y="802233"/>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0F100AE-E5DB-47E2-A644-15773B6E8B77}">
      <dsp:nvSpPr>
        <dsp:cNvPr id="0" name=""/>
        <dsp:cNvSpPr/>
      </dsp:nvSpPr>
      <dsp:spPr>
        <a:xfrm>
          <a:off x="840925" y="1497421"/>
          <a:ext cx="5511775"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0640" rIns="40640" bIns="4064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Erleichterung bei der Verwaltung des Fuhrparks</a:t>
          </a:r>
        </a:p>
      </dsp:txBody>
      <dsp:txXfrm>
        <a:off x="840925" y="1497421"/>
        <a:ext cx="5511775" cy="427857"/>
      </dsp:txXfrm>
    </dsp:sp>
    <dsp:sp modelId="{CC7D37E9-6988-4053-857B-34FED3CF264D}">
      <dsp:nvSpPr>
        <dsp:cNvPr id="0" name=""/>
        <dsp:cNvSpPr/>
      </dsp:nvSpPr>
      <dsp:spPr>
        <a:xfrm>
          <a:off x="573514" y="1443939"/>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33C0BF-A285-43C2-8725-DEE118CFD217}">
      <dsp:nvSpPr>
        <dsp:cNvPr id="0" name=""/>
        <dsp:cNvSpPr/>
      </dsp:nvSpPr>
      <dsp:spPr>
        <a:xfrm>
          <a:off x="840925" y="2138720"/>
          <a:ext cx="5511775"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0640" rIns="40640" bIns="4064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Verfolgung von Sendungen </a:t>
          </a:r>
        </a:p>
      </dsp:txBody>
      <dsp:txXfrm>
        <a:off x="840925" y="2138720"/>
        <a:ext cx="5511775" cy="427857"/>
      </dsp:txXfrm>
    </dsp:sp>
    <dsp:sp modelId="{8F597C54-5AB4-4652-AB22-288431106E39}">
      <dsp:nvSpPr>
        <dsp:cNvPr id="0" name=""/>
        <dsp:cNvSpPr/>
      </dsp:nvSpPr>
      <dsp:spPr>
        <a:xfrm>
          <a:off x="573514" y="2085238"/>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61AF60-3C8D-4515-A52A-04DCA4A0DAF6}">
      <dsp:nvSpPr>
        <dsp:cNvPr id="0" name=""/>
        <dsp:cNvSpPr/>
      </dsp:nvSpPr>
      <dsp:spPr>
        <a:xfrm>
          <a:off x="679991" y="2780426"/>
          <a:ext cx="5672709"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0640" rIns="40640" bIns="4064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Überwachung der Fahrzeuge</a:t>
          </a:r>
        </a:p>
      </dsp:txBody>
      <dsp:txXfrm>
        <a:off x="679991" y="2780426"/>
        <a:ext cx="5672709" cy="427857"/>
      </dsp:txXfrm>
    </dsp:sp>
    <dsp:sp modelId="{9BD718C0-8C81-4A94-9C17-068832623798}">
      <dsp:nvSpPr>
        <dsp:cNvPr id="0" name=""/>
        <dsp:cNvSpPr/>
      </dsp:nvSpPr>
      <dsp:spPr>
        <a:xfrm>
          <a:off x="412579" y="2726944"/>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F03244-DFD3-4CA6-898A-75A26B3791D0}">
      <dsp:nvSpPr>
        <dsp:cNvPr id="0" name=""/>
        <dsp:cNvSpPr/>
      </dsp:nvSpPr>
      <dsp:spPr>
        <a:xfrm>
          <a:off x="328048" y="3422131"/>
          <a:ext cx="6024651" cy="42785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9612" tIns="40640" rIns="40640" bIns="40640" numCol="1" spcCol="1270" anchor="ctr" anchorCtr="0">
          <a:noAutofit/>
        </a:bodyPr>
        <a:lstStyle/>
        <a:p>
          <a:pPr marL="0" lvl="0" indent="0" algn="l" defTabSz="711200">
            <a:lnSpc>
              <a:spcPct val="90000"/>
            </a:lnSpc>
            <a:spcBef>
              <a:spcPct val="0"/>
            </a:spcBef>
            <a:spcAft>
              <a:spcPct val="35000"/>
            </a:spcAft>
            <a:buNone/>
          </a:pPr>
          <a:r>
            <a:rPr lang="de-DE" sz="1600" kern="1200" dirty="0">
              <a:solidFill>
                <a:schemeClr val="tx1"/>
              </a:solidFill>
              <a:latin typeface="Arial" panose="020B0604020202020204" pitchFamily="34" charset="0"/>
              <a:cs typeface="Arial" panose="020B0604020202020204" pitchFamily="34" charset="0"/>
            </a:rPr>
            <a:t>Verknüpfung von Verkehrsträgern (z. B. Schiene und Straße)</a:t>
          </a:r>
        </a:p>
      </dsp:txBody>
      <dsp:txXfrm>
        <a:off x="328048" y="3422131"/>
        <a:ext cx="6024651" cy="427857"/>
      </dsp:txXfrm>
    </dsp:sp>
    <dsp:sp modelId="{BBFE356A-4933-432A-9E02-A6A680EDEEBB}">
      <dsp:nvSpPr>
        <dsp:cNvPr id="0" name=""/>
        <dsp:cNvSpPr/>
      </dsp:nvSpPr>
      <dsp:spPr>
        <a:xfrm>
          <a:off x="60637" y="3368649"/>
          <a:ext cx="534822" cy="534822"/>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9E71-12CD-4BE5-B5E4-581480E9BCE5}">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8A6836-6844-404B-96ED-54119214CE33}">
      <dsp:nvSpPr>
        <dsp:cNvPr id="0" name=""/>
        <dsp:cNvSpPr/>
      </dsp:nvSpPr>
      <dsp:spPr>
        <a:xfrm>
          <a:off x="460128" y="312440"/>
          <a:ext cx="5892571"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0640" rIns="40640" bIns="40640" numCol="1" spcCol="1270" anchor="ctr" anchorCtr="0">
          <a:noAutofit/>
        </a:bodyPr>
        <a:lstStyle/>
        <a:p>
          <a:pPr marL="0" lvl="0" indent="0" algn="l" defTabSz="711200">
            <a:lnSpc>
              <a:spcPct val="90000"/>
            </a:lnSpc>
            <a:spcBef>
              <a:spcPct val="0"/>
            </a:spcBef>
            <a:spcAft>
              <a:spcPct val="35000"/>
            </a:spcAft>
            <a:buNone/>
          </a:pPr>
          <a:r>
            <a:rPr lang="de-AT" sz="1600" kern="1200" dirty="0">
              <a:solidFill>
                <a:schemeClr val="tx1"/>
              </a:solidFill>
              <a:latin typeface="Arial" panose="020B0604020202020204" pitchFamily="34" charset="0"/>
              <a:cs typeface="Arial" panose="020B0604020202020204" pitchFamily="34" charset="0"/>
            </a:rPr>
            <a:t>Unterstützt Reduktion der Kraftstoff-, Wartungs- und Versicherungskosten mit Informationen zum Fahrverhalten</a:t>
          </a:r>
        </a:p>
      </dsp:txBody>
      <dsp:txXfrm>
        <a:off x="460128" y="312440"/>
        <a:ext cx="5892571" cy="625205"/>
      </dsp:txXfrm>
    </dsp:sp>
    <dsp:sp modelId="{2307F5F1-935B-4685-85A1-1331CDF66EA3}">
      <dsp:nvSpPr>
        <dsp:cNvPr id="0" name=""/>
        <dsp:cNvSpPr/>
      </dsp:nvSpPr>
      <dsp:spPr>
        <a:xfrm>
          <a:off x="69375" y="234289"/>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3AEFD0-D1EC-4607-82AC-491FCA649C3E}">
      <dsp:nvSpPr>
        <dsp:cNvPr id="0" name=""/>
        <dsp:cNvSpPr/>
      </dsp:nvSpPr>
      <dsp:spPr>
        <a:xfrm>
          <a:off x="818573" y="1250411"/>
          <a:ext cx="5534127"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0640" rIns="40640" bIns="40640" numCol="1" spcCol="1270" anchor="ctr" anchorCtr="0">
          <a:noAutofit/>
        </a:bodyPr>
        <a:lstStyle/>
        <a:p>
          <a:pPr marL="0" lvl="0" indent="0" algn="l" defTabSz="711200">
            <a:lnSpc>
              <a:spcPct val="90000"/>
            </a:lnSpc>
            <a:spcBef>
              <a:spcPct val="0"/>
            </a:spcBef>
            <a:spcAft>
              <a:spcPct val="35000"/>
            </a:spcAft>
            <a:buNone/>
          </a:pPr>
          <a:r>
            <a:rPr lang="de-AT" sz="1600" kern="1200" dirty="0">
              <a:solidFill>
                <a:schemeClr val="tx1"/>
              </a:solidFill>
              <a:latin typeface="Arial" panose="020B0604020202020204" pitchFamily="34" charset="0"/>
              <a:cs typeface="Arial" panose="020B0604020202020204" pitchFamily="34" charset="0"/>
            </a:rPr>
            <a:t>Ermöglicht bessere Abstimmung zwischen FahrerInnen und DisponentInnen</a:t>
          </a:r>
        </a:p>
      </dsp:txBody>
      <dsp:txXfrm>
        <a:off x="818573" y="1250411"/>
        <a:ext cx="5534127" cy="625205"/>
      </dsp:txXfrm>
    </dsp:sp>
    <dsp:sp modelId="{D6089B6B-7170-489C-9D43-1D43966B57D0}">
      <dsp:nvSpPr>
        <dsp:cNvPr id="0" name=""/>
        <dsp:cNvSpPr/>
      </dsp:nvSpPr>
      <dsp:spPr>
        <a:xfrm>
          <a:off x="427819" y="1172260"/>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6DF8FD-D5F8-40FB-92FD-24AF4C0A4B9E}">
      <dsp:nvSpPr>
        <dsp:cNvPr id="0" name=""/>
        <dsp:cNvSpPr/>
      </dsp:nvSpPr>
      <dsp:spPr>
        <a:xfrm>
          <a:off x="818573" y="2188382"/>
          <a:ext cx="5534127"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0640" rIns="40640" bIns="40640" numCol="1" spcCol="1270" anchor="ctr" anchorCtr="0">
          <a:noAutofit/>
        </a:bodyPr>
        <a:lstStyle/>
        <a:p>
          <a:pPr marL="0" lvl="0" indent="0" algn="l" defTabSz="711200">
            <a:lnSpc>
              <a:spcPct val="90000"/>
            </a:lnSpc>
            <a:spcBef>
              <a:spcPct val="0"/>
            </a:spcBef>
            <a:spcAft>
              <a:spcPct val="35000"/>
            </a:spcAft>
            <a:buNone/>
          </a:pPr>
          <a:r>
            <a:rPr lang="de-AT" sz="1600" kern="1200" dirty="0">
              <a:solidFill>
                <a:schemeClr val="tx1"/>
              </a:solidFill>
              <a:latin typeface="Arial" panose="020B0604020202020204" pitchFamily="34" charset="0"/>
              <a:cs typeface="Arial" panose="020B0604020202020204" pitchFamily="34" charset="0"/>
            </a:rPr>
            <a:t>Liefert Informationen über Leistungen der Flotte</a:t>
          </a:r>
        </a:p>
      </dsp:txBody>
      <dsp:txXfrm>
        <a:off x="818573" y="2188382"/>
        <a:ext cx="5534127" cy="625205"/>
      </dsp:txXfrm>
    </dsp:sp>
    <dsp:sp modelId="{C5A2C6AC-4AE2-4BE7-B314-D41B1E7E9209}">
      <dsp:nvSpPr>
        <dsp:cNvPr id="0" name=""/>
        <dsp:cNvSpPr/>
      </dsp:nvSpPr>
      <dsp:spPr>
        <a:xfrm>
          <a:off x="427819" y="2110232"/>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A7FB51-32D0-4151-8FDA-5E6C64B8DB16}">
      <dsp:nvSpPr>
        <dsp:cNvPr id="0" name=""/>
        <dsp:cNvSpPr/>
      </dsp:nvSpPr>
      <dsp:spPr>
        <a:xfrm>
          <a:off x="460128" y="3126353"/>
          <a:ext cx="5892571" cy="62520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40640" rIns="40640" bIns="40640" numCol="1" spcCol="1270" anchor="ctr" anchorCtr="0">
          <a:noAutofit/>
        </a:bodyPr>
        <a:lstStyle/>
        <a:p>
          <a:pPr marL="0" lvl="0" indent="0" algn="l" defTabSz="711200">
            <a:lnSpc>
              <a:spcPct val="90000"/>
            </a:lnSpc>
            <a:spcBef>
              <a:spcPct val="0"/>
            </a:spcBef>
            <a:spcAft>
              <a:spcPct val="35000"/>
            </a:spcAft>
            <a:buNone/>
          </a:pPr>
          <a:r>
            <a:rPr lang="de-AT" sz="1600" kern="1200" dirty="0">
              <a:solidFill>
                <a:schemeClr val="tx1"/>
              </a:solidFill>
              <a:latin typeface="Arial" panose="020B0604020202020204" pitchFamily="34" charset="0"/>
              <a:cs typeface="Arial" panose="020B0604020202020204" pitchFamily="34" charset="0"/>
            </a:rPr>
            <a:t>Ermöglicht Autonomes Fahren</a:t>
          </a:r>
        </a:p>
      </dsp:txBody>
      <dsp:txXfrm>
        <a:off x="460128" y="3126353"/>
        <a:ext cx="5892571" cy="625205"/>
      </dsp:txXfrm>
    </dsp:sp>
    <dsp:sp modelId="{CD006037-CAB0-4B48-A89D-E1753996C145}">
      <dsp:nvSpPr>
        <dsp:cNvPr id="0" name=""/>
        <dsp:cNvSpPr/>
      </dsp:nvSpPr>
      <dsp:spPr>
        <a:xfrm>
          <a:off x="69375" y="3048203"/>
          <a:ext cx="781507" cy="78150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55F07-44CB-45DE-B464-761E63A71CD5}">
      <dsp:nvSpPr>
        <dsp:cNvPr id="0" name=""/>
        <dsp:cNvSpPr/>
      </dsp:nvSpPr>
      <dsp:spPr>
        <a:xfrm>
          <a:off x="-5156253" y="-785678"/>
          <a:ext cx="6107861" cy="6107861"/>
        </a:xfrm>
        <a:prstGeom prst="blockArc">
          <a:avLst>
            <a:gd name="adj1" fmla="val 18900000"/>
            <a:gd name="adj2" fmla="val 2700000"/>
            <a:gd name="adj3" fmla="val 35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62C432-4905-40F9-9530-D2F004B7D3F6}">
      <dsp:nvSpPr>
        <dsp:cNvPr id="0" name=""/>
        <dsp:cNvSpPr/>
      </dsp:nvSpPr>
      <dsp:spPr>
        <a:xfrm>
          <a:off x="635758" y="648084"/>
          <a:ext cx="5887085" cy="129598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691"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Grundlagen:</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Definition, Entwicklung, Ziele  </a:t>
          </a:r>
        </a:p>
      </dsp:txBody>
      <dsp:txXfrm>
        <a:off x="635758" y="648084"/>
        <a:ext cx="5887085" cy="1295988"/>
      </dsp:txXfrm>
    </dsp:sp>
    <dsp:sp modelId="{C2A52F33-F895-4B2F-BC4C-05306D79D5F7}">
      <dsp:nvSpPr>
        <dsp:cNvPr id="0" name=""/>
        <dsp:cNvSpPr/>
      </dsp:nvSpPr>
      <dsp:spPr>
        <a:xfrm>
          <a:off x="-42124" y="486086"/>
          <a:ext cx="1619985" cy="1619985"/>
        </a:xfrm>
        <a:prstGeom prst="ellipse">
          <a:avLst/>
        </a:prstGeom>
        <a:solidFill>
          <a:schemeClr val="bg1"/>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AECBF35-7779-4F5A-90A6-34FF6558E718}">
      <dsp:nvSpPr>
        <dsp:cNvPr id="0" name=""/>
        <dsp:cNvSpPr/>
      </dsp:nvSpPr>
      <dsp:spPr>
        <a:xfrm>
          <a:off x="635758" y="2604301"/>
          <a:ext cx="5887085" cy="1295988"/>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691" tIns="60960" rIns="60960" bIns="60960" numCol="1" spcCol="1270" anchor="ctr" anchorCtr="0">
          <a:noAutofit/>
        </a:bodyPr>
        <a:lstStyle/>
        <a:p>
          <a:pPr marL="0" lvl="0" indent="0" algn="l" defTabSz="1066800">
            <a:lnSpc>
              <a:spcPct val="90000"/>
            </a:lnSpc>
            <a:spcBef>
              <a:spcPct val="0"/>
            </a:spcBef>
            <a:spcAft>
              <a:spcPts val="0"/>
            </a:spcAft>
            <a:buNone/>
          </a:pPr>
          <a:r>
            <a:rPr lang="de-DE" sz="2400" b="1" kern="1200" noProof="0" dirty="0">
              <a:latin typeface="Arial" panose="020B0604020202020204" pitchFamily="34" charset="0"/>
              <a:cs typeface="Arial" panose="020B0604020202020204" pitchFamily="34" charset="0"/>
            </a:rPr>
            <a:t>Telematiksysteme:</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Management des motorisierten Individualverkehrs,</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Management des öffentlichen Verkehrs,</a:t>
          </a:r>
        </a:p>
        <a:p>
          <a:pPr marL="0" lvl="0" indent="0" algn="l" defTabSz="1066800">
            <a:lnSpc>
              <a:spcPct val="90000"/>
            </a:lnSpc>
            <a:spcBef>
              <a:spcPct val="0"/>
            </a:spcBef>
            <a:spcAft>
              <a:spcPts val="0"/>
            </a:spcAft>
            <a:buNone/>
          </a:pPr>
          <a:r>
            <a:rPr lang="de-DE" sz="1600" b="0" kern="1200" noProof="0" dirty="0">
              <a:latin typeface="Arial" panose="020B0604020202020204" pitchFamily="34" charset="0"/>
              <a:cs typeface="Arial" panose="020B0604020202020204" pitchFamily="34" charset="0"/>
            </a:rPr>
            <a:t>Flotten- und Frachtenmanagement</a:t>
          </a:r>
        </a:p>
      </dsp:txBody>
      <dsp:txXfrm>
        <a:off x="635758" y="2604301"/>
        <a:ext cx="5887085" cy="1295988"/>
      </dsp:txXfrm>
    </dsp:sp>
    <dsp:sp modelId="{778CB8F3-48B0-485B-8F03-E61C740FAFB1}">
      <dsp:nvSpPr>
        <dsp:cNvPr id="0" name=""/>
        <dsp:cNvSpPr/>
      </dsp:nvSpPr>
      <dsp:spPr>
        <a:xfrm>
          <a:off x="-42124" y="2430432"/>
          <a:ext cx="1619985" cy="1619985"/>
        </a:xfrm>
        <a:prstGeom prst="ellipse">
          <a:avLst/>
        </a:prstGeom>
        <a:solidFill>
          <a:schemeClr val="tx1">
            <a:lumMod val="50000"/>
            <a:lumOff val="50000"/>
          </a:schemeClr>
        </a:solidFill>
        <a:ln w="9525" cap="flat" cmpd="sng" algn="ctr">
          <a:solidFill>
            <a:schemeClr val="dk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35646-F392-4855-A976-B355ACF9CBF5}">
      <dsp:nvSpPr>
        <dsp:cNvPr id="0" name=""/>
        <dsp:cNvSpPr/>
      </dsp:nvSpPr>
      <dsp:spPr>
        <a:xfrm>
          <a:off x="956" y="0"/>
          <a:ext cx="2487073" cy="43096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latin typeface="Arial" panose="020B0604020202020204" pitchFamily="34" charset="0"/>
              <a:cs typeface="Arial" panose="020B0604020202020204" pitchFamily="34" charset="0"/>
            </a:rPr>
            <a:t>Management des motorisierten Individualverkehrs</a:t>
          </a:r>
        </a:p>
      </dsp:txBody>
      <dsp:txXfrm>
        <a:off x="956" y="0"/>
        <a:ext cx="2487073" cy="1292881"/>
      </dsp:txXfrm>
    </dsp:sp>
    <dsp:sp modelId="{9E665C54-1BA7-4DFF-99E0-1716B36B6222}">
      <dsp:nvSpPr>
        <dsp:cNvPr id="0" name=""/>
        <dsp:cNvSpPr/>
      </dsp:nvSpPr>
      <dsp:spPr>
        <a:xfrm>
          <a:off x="249663" y="1293249"/>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Kollektive Verkehrsbeeinflussung</a:t>
          </a:r>
        </a:p>
      </dsp:txBody>
      <dsp:txXfrm>
        <a:off x="274461" y="1318047"/>
        <a:ext cx="1940062" cy="797068"/>
      </dsp:txXfrm>
    </dsp:sp>
    <dsp:sp modelId="{21D49404-63D8-4BC3-A65D-72349C39BBF5}">
      <dsp:nvSpPr>
        <dsp:cNvPr id="0" name=""/>
        <dsp:cNvSpPr/>
      </dsp:nvSpPr>
      <dsp:spPr>
        <a:xfrm>
          <a:off x="249663" y="2270170"/>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Individuelle Verkehrsbeeinflussung</a:t>
          </a:r>
        </a:p>
      </dsp:txBody>
      <dsp:txXfrm>
        <a:off x="274461" y="2294968"/>
        <a:ext cx="1940062" cy="797068"/>
      </dsp:txXfrm>
    </dsp:sp>
    <dsp:sp modelId="{A1DAF1DA-4210-4703-B895-F8C5B3D88B22}">
      <dsp:nvSpPr>
        <dsp:cNvPr id="0" name=""/>
        <dsp:cNvSpPr/>
      </dsp:nvSpPr>
      <dsp:spPr>
        <a:xfrm>
          <a:off x="249663" y="3247091"/>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Gebühreneinhebung</a:t>
          </a:r>
        </a:p>
      </dsp:txBody>
      <dsp:txXfrm>
        <a:off x="274461" y="3271889"/>
        <a:ext cx="1940062" cy="797068"/>
      </dsp:txXfrm>
    </dsp:sp>
    <dsp:sp modelId="{A85B04D0-AC3D-4203-979E-171FDE97F7E4}">
      <dsp:nvSpPr>
        <dsp:cNvPr id="0" name=""/>
        <dsp:cNvSpPr/>
      </dsp:nvSpPr>
      <dsp:spPr>
        <a:xfrm>
          <a:off x="2674560" y="0"/>
          <a:ext cx="2487073" cy="43096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latin typeface="Arial" panose="020B0604020202020204" pitchFamily="34" charset="0"/>
              <a:cs typeface="Arial" panose="020B0604020202020204" pitchFamily="34" charset="0"/>
            </a:rPr>
            <a:t>Management des öffentlichen Verkehrs</a:t>
          </a:r>
        </a:p>
      </dsp:txBody>
      <dsp:txXfrm>
        <a:off x="2674560" y="0"/>
        <a:ext cx="2487073" cy="1292881"/>
      </dsp:txXfrm>
    </dsp:sp>
    <dsp:sp modelId="{2E801A72-CDD2-4039-9022-450DF3660EBA}">
      <dsp:nvSpPr>
        <dsp:cNvPr id="0" name=""/>
        <dsp:cNvSpPr/>
      </dsp:nvSpPr>
      <dsp:spPr>
        <a:xfrm>
          <a:off x="2923268" y="1293249"/>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Betriebsleitsysteme</a:t>
          </a:r>
        </a:p>
      </dsp:txBody>
      <dsp:txXfrm>
        <a:off x="2948066" y="1318047"/>
        <a:ext cx="1940062" cy="797068"/>
      </dsp:txXfrm>
    </dsp:sp>
    <dsp:sp modelId="{B997DD2F-CEFF-4F6E-B4E9-506B473CA5F7}">
      <dsp:nvSpPr>
        <dsp:cNvPr id="0" name=""/>
        <dsp:cNvSpPr/>
      </dsp:nvSpPr>
      <dsp:spPr>
        <a:xfrm>
          <a:off x="2923268" y="2270170"/>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Information und Serviceleistungen</a:t>
          </a:r>
        </a:p>
      </dsp:txBody>
      <dsp:txXfrm>
        <a:off x="2948066" y="2294968"/>
        <a:ext cx="1940062" cy="797068"/>
      </dsp:txXfrm>
    </dsp:sp>
    <dsp:sp modelId="{FBCB7A8C-A198-46BF-82DB-3B9EEBCD2531}">
      <dsp:nvSpPr>
        <dsp:cNvPr id="0" name=""/>
        <dsp:cNvSpPr/>
      </dsp:nvSpPr>
      <dsp:spPr>
        <a:xfrm>
          <a:off x="2923268" y="3247091"/>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Gebühreneinhebung</a:t>
          </a:r>
        </a:p>
      </dsp:txBody>
      <dsp:txXfrm>
        <a:off x="2948066" y="3271889"/>
        <a:ext cx="1940062" cy="797068"/>
      </dsp:txXfrm>
    </dsp:sp>
    <dsp:sp modelId="{613EB94D-2AB8-44CC-9EE0-FC077CFA8105}">
      <dsp:nvSpPr>
        <dsp:cNvPr id="0" name=""/>
        <dsp:cNvSpPr/>
      </dsp:nvSpPr>
      <dsp:spPr>
        <a:xfrm>
          <a:off x="5348164" y="0"/>
          <a:ext cx="2487073" cy="43096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AT" sz="1700" b="1" kern="1200" dirty="0">
              <a:latin typeface="Arial" panose="020B0604020202020204" pitchFamily="34" charset="0"/>
              <a:cs typeface="Arial" panose="020B0604020202020204" pitchFamily="34" charset="0"/>
            </a:rPr>
            <a:t>Flotten- und Frachtenmanagement</a:t>
          </a:r>
        </a:p>
      </dsp:txBody>
      <dsp:txXfrm>
        <a:off x="5348164" y="0"/>
        <a:ext cx="2487073" cy="1292881"/>
      </dsp:txXfrm>
    </dsp:sp>
    <dsp:sp modelId="{4B324510-4CA3-450A-A6D9-ABD6EB985A0F}">
      <dsp:nvSpPr>
        <dsp:cNvPr id="0" name=""/>
        <dsp:cNvSpPr/>
      </dsp:nvSpPr>
      <dsp:spPr>
        <a:xfrm>
          <a:off x="5596872" y="1293249"/>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Verkehrslenkung</a:t>
          </a:r>
        </a:p>
      </dsp:txBody>
      <dsp:txXfrm>
        <a:off x="5621670" y="1318047"/>
        <a:ext cx="1940062" cy="797068"/>
      </dsp:txXfrm>
    </dsp:sp>
    <dsp:sp modelId="{DDCA1851-80F7-4006-88F5-D5F9080ECEB4}">
      <dsp:nvSpPr>
        <dsp:cNvPr id="0" name=""/>
        <dsp:cNvSpPr/>
      </dsp:nvSpPr>
      <dsp:spPr>
        <a:xfrm>
          <a:off x="5596872" y="2270170"/>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Verkehrsinformation und Logistik</a:t>
          </a:r>
        </a:p>
      </dsp:txBody>
      <dsp:txXfrm>
        <a:off x="5621670" y="2294968"/>
        <a:ext cx="1940062" cy="797068"/>
      </dsp:txXfrm>
    </dsp:sp>
    <dsp:sp modelId="{B17D2732-13FA-4215-BAE5-9DAFE4A99888}">
      <dsp:nvSpPr>
        <dsp:cNvPr id="0" name=""/>
        <dsp:cNvSpPr/>
      </dsp:nvSpPr>
      <dsp:spPr>
        <a:xfrm>
          <a:off x="5596872" y="3247091"/>
          <a:ext cx="1989658" cy="846664"/>
        </a:xfrm>
        <a:prstGeom prst="roundRect">
          <a:avLst>
            <a:gd name="adj" fmla="val 10000"/>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de-AT" sz="1400" kern="1200" dirty="0">
              <a:latin typeface="Arial" panose="020B0604020202020204" pitchFamily="34" charset="0"/>
              <a:cs typeface="Arial" panose="020B0604020202020204" pitchFamily="34" charset="0"/>
            </a:rPr>
            <a:t>Gebühreneinhebung</a:t>
          </a:r>
        </a:p>
      </dsp:txBody>
      <dsp:txXfrm>
        <a:off x="5621670" y="3271889"/>
        <a:ext cx="1940062" cy="7970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3605F91-12E0-4B84-BB9F-04918BA301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C28243A0-06A6-435E-A522-8F332F6AB5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C0EDB-86DB-4209-B7F2-FD4D17F88249}" type="datetimeFigureOut">
              <a:rPr lang="de-AT" smtClean="0"/>
              <a:t>28.07.2019</a:t>
            </a:fld>
            <a:endParaRPr lang="de-AT"/>
          </a:p>
        </p:txBody>
      </p:sp>
      <p:sp>
        <p:nvSpPr>
          <p:cNvPr id="4" name="Fußzeilenplatzhalter 3">
            <a:extLst>
              <a:ext uri="{FF2B5EF4-FFF2-40B4-BE49-F238E27FC236}">
                <a16:creationId xmlns:a16="http://schemas.microsoft.com/office/drawing/2014/main" id="{4CD6F2E1-1354-410A-BC2D-0E97A414E7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87074313-A419-4E54-91D5-9C0929A65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BF2BF6-8045-4085-8C2D-F2CF1C695FA8}" type="slidenum">
              <a:rPr lang="de-AT" smtClean="0"/>
              <a:t>‹Nr.›</a:t>
            </a:fld>
            <a:endParaRPr lang="de-AT"/>
          </a:p>
        </p:txBody>
      </p:sp>
    </p:spTree>
    <p:extLst>
      <p:ext uri="{BB962C8B-B14F-4D97-AF65-F5344CB8AC3E}">
        <p14:creationId xmlns:p14="http://schemas.microsoft.com/office/powerpoint/2010/main" val="2238430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4222F-0744-44EC-AA99-F5BE5683B496}" type="datetimeFigureOut">
              <a:rPr lang="de-AT" smtClean="0"/>
              <a:t>28.07.2019</a:t>
            </a:fld>
            <a:endParaRPr lang="de-AT"/>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B9E717-59F5-4FA6-896F-6BEA3963C8C2}" type="slidenum">
              <a:rPr lang="de-AT" smtClean="0"/>
              <a:t>‹Nr.›</a:t>
            </a:fld>
            <a:endParaRPr lang="de-AT"/>
          </a:p>
        </p:txBody>
      </p:sp>
    </p:spTree>
    <p:extLst>
      <p:ext uri="{BB962C8B-B14F-4D97-AF65-F5344CB8AC3E}">
        <p14:creationId xmlns:p14="http://schemas.microsoft.com/office/powerpoint/2010/main" val="353345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IwXN96LdA2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a:t>
            </a:r>
          </a:p>
        </p:txBody>
      </p:sp>
      <p:sp>
        <p:nvSpPr>
          <p:cNvPr id="4" name="Foliennummernplatzhalter 3"/>
          <p:cNvSpPr>
            <a:spLocks noGrp="1"/>
          </p:cNvSpPr>
          <p:nvPr>
            <p:ph type="sldNum" sz="quarter" idx="5"/>
          </p:nvPr>
        </p:nvSpPr>
        <p:spPr/>
        <p:txBody>
          <a:bodyPr/>
          <a:lstStyle/>
          <a:p>
            <a:fld id="{8DB9E717-59F5-4FA6-896F-6BEA3963C8C2}" type="slidenum">
              <a:rPr lang="de-AT" smtClean="0"/>
              <a:t>1</a:t>
            </a:fld>
            <a:endParaRPr lang="de-AT"/>
          </a:p>
        </p:txBody>
      </p:sp>
    </p:spTree>
    <p:extLst>
      <p:ext uri="{BB962C8B-B14F-4D97-AF65-F5344CB8AC3E}">
        <p14:creationId xmlns:p14="http://schemas.microsoft.com/office/powerpoint/2010/main" val="2350562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Verkehrsbeeinflussung basiert auf einem gesamtheitlichen Regelungs- und Informationssystem, das den Verkehr in Abhängigkeit von aktuellen Verkehrsverhältnissen steuern und das Fahrverhalten in eine gewünschte Richtung beeinflussen soll. Verkehrsbeeinflussungsanlagen sind Systeme, die für alle </a:t>
            </a:r>
            <a:r>
              <a:rPr lang="de-DE" sz="1200" kern="1200" dirty="0" err="1">
                <a:solidFill>
                  <a:schemeClr val="tx1"/>
                </a:solidFill>
                <a:effectLst/>
                <a:latin typeface="+mn-lt"/>
                <a:ea typeface="+mn-ea"/>
                <a:cs typeface="+mn-cs"/>
              </a:rPr>
              <a:t>VerkehrsteilnehmerInnen</a:t>
            </a:r>
            <a:r>
              <a:rPr lang="de-DE" sz="1200" kern="1200" dirty="0">
                <a:solidFill>
                  <a:schemeClr val="tx1"/>
                </a:solidFill>
                <a:effectLst/>
                <a:latin typeface="+mn-lt"/>
                <a:ea typeface="+mn-ea"/>
                <a:cs typeface="+mn-cs"/>
              </a:rPr>
              <a:t> erkennbar und zum Teil auch verbindlich sind. Verkehrszustände werden automatisch erfasst und prognostiziert. </a:t>
            </a:r>
          </a:p>
          <a:p>
            <a:r>
              <a:rPr lang="de-DE" sz="1200" kern="1200" dirty="0">
                <a:solidFill>
                  <a:schemeClr val="tx1"/>
                </a:solidFill>
                <a:effectLst/>
                <a:latin typeface="+mn-lt"/>
                <a:ea typeface="+mn-ea"/>
                <a:cs typeface="+mn-cs"/>
              </a:rPr>
              <a:t>Die Ergebnisse führen zu Empfehlungen, Warnungen, Beschränkungen oder Anordnungen.</a:t>
            </a:r>
          </a:p>
          <a:p>
            <a:r>
              <a:rPr lang="de-DE" sz="1200" kern="1200" dirty="0">
                <a:solidFill>
                  <a:schemeClr val="tx1"/>
                </a:solidFill>
                <a:effectLst/>
                <a:latin typeface="+mn-lt"/>
                <a:ea typeface="+mn-ea"/>
                <a:cs typeface="+mn-cs"/>
              </a:rPr>
              <a:t>Die Beeinflussung des Verkehrs kann aufgrund unterschiedlicher Daten erfolgen: z.B. Geschwindigkeiten, Verkehrsmenge, Wettersituation, Emissionssituation, Unfälle, Baustellen, </a:t>
            </a:r>
            <a:r>
              <a:rPr lang="de-DE" sz="1200" kern="1200" dirty="0" err="1">
                <a:solidFill>
                  <a:schemeClr val="tx1"/>
                </a:solidFill>
                <a:effectLst/>
                <a:latin typeface="+mn-lt"/>
                <a:ea typeface="+mn-ea"/>
                <a:cs typeface="+mn-cs"/>
              </a:rPr>
              <a:t>GeisterfahrerInnen</a:t>
            </a:r>
            <a:r>
              <a:rPr lang="de-DE" sz="1200" kern="1200" dirty="0">
                <a:solidFill>
                  <a:schemeClr val="tx1"/>
                </a:solidFill>
                <a:effectLst/>
                <a:latin typeface="+mn-lt"/>
                <a:ea typeface="+mn-ea"/>
                <a:cs typeface="+mn-cs"/>
              </a:rPr>
              <a:t>. Diese Daten können entweder mittels Sensoren automatisch erfasst oder aber durch einen Operator mittels visueller Überwachung festgestellt werden.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Vorteile von Verkehrsbeeinflussungsanlagen im Straßenverkehr:</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Verringerung der Stauwahrscheinlichkeit durch Stabilisierung des Verkehrsflusses</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Erhöhung der Kapazität einer Infrastruktur durch Pannenstreifenfreigabe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Reduktion von Unfallhäufigkeit und Unfallschwere</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Reduktion von Lärm- und Schadstoffemissionen</a:t>
            </a:r>
          </a:p>
          <a:p>
            <a:pPr marL="171450" indent="-171450">
              <a:buFont typeface="Arial" panose="020B0604020202020204" pitchFamily="34" charset="0"/>
              <a:buChar char="•"/>
            </a:pPr>
            <a:r>
              <a:rPr lang="de-DE" sz="1200" kern="1200" dirty="0">
                <a:solidFill>
                  <a:schemeClr val="tx1"/>
                </a:solidFill>
                <a:effectLst/>
                <a:latin typeface="+mn-lt"/>
                <a:ea typeface="+mn-ea"/>
                <a:cs typeface="+mn-cs"/>
              </a:rPr>
              <a:t>Generierung von Informationen zur Verwertung in Navigationssystemen, Tourenplanungsprogrammen und Flottenmanagementsystemen</a:t>
            </a:r>
          </a:p>
          <a:p>
            <a:endParaRPr lang="de-DE" sz="1200" kern="1200" dirty="0">
              <a:solidFill>
                <a:schemeClr val="tx1"/>
              </a:solidFill>
              <a:effectLst/>
              <a:latin typeface="+mn-lt"/>
              <a:ea typeface="+mn-ea"/>
              <a:cs typeface="+mn-cs"/>
            </a:endParaRPr>
          </a:p>
          <a:p>
            <a:r>
              <a:rPr lang="de-AT" dirty="0"/>
              <a:t>Quellen: Vgl. </a:t>
            </a:r>
            <a:r>
              <a:rPr lang="de-AT" dirty="0" err="1"/>
              <a:t>Ausserer</a:t>
            </a:r>
            <a:r>
              <a:rPr lang="de-AT" dirty="0"/>
              <a:t>, K. et al (2006), S. 12ff, Kummer (2010), S. 52 f.</a:t>
            </a:r>
          </a:p>
          <a:p>
            <a:r>
              <a:rPr lang="de-AT" dirty="0"/>
              <a:t>Bild: </a:t>
            </a:r>
            <a:r>
              <a:rPr lang="de-AT" dirty="0" err="1"/>
              <a:t>pixabay</a:t>
            </a:r>
            <a:endParaRPr lang="de-AT" dirty="0"/>
          </a:p>
          <a:p>
            <a:endParaRPr lang="de-AT" dirty="0"/>
          </a:p>
        </p:txBody>
      </p:sp>
      <p:sp>
        <p:nvSpPr>
          <p:cNvPr id="4" name="Foliennummernplatzhalter 3"/>
          <p:cNvSpPr>
            <a:spLocks noGrp="1"/>
          </p:cNvSpPr>
          <p:nvPr>
            <p:ph type="sldNum" sz="quarter" idx="5"/>
          </p:nvPr>
        </p:nvSpPr>
        <p:spPr/>
        <p:txBody>
          <a:bodyPr/>
          <a:lstStyle/>
          <a:p>
            <a:fld id="{8DB9E717-59F5-4FA6-896F-6BEA3963C8C2}" type="slidenum">
              <a:rPr lang="de-AT" smtClean="0"/>
              <a:t>12</a:t>
            </a:fld>
            <a:endParaRPr lang="de-AT"/>
          </a:p>
        </p:txBody>
      </p:sp>
    </p:spTree>
    <p:extLst>
      <p:ext uri="{BB962C8B-B14F-4D97-AF65-F5344CB8AC3E}">
        <p14:creationId xmlns:p14="http://schemas.microsoft.com/office/powerpoint/2010/main" val="2295391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Sensoren erfassen Umfeld- und Verkehrsdaten wie beispielsweise die Verkehrsmenge, Geschwindigkeiten oder Witterungsverhältnisse (Nässe, Sichtbehinderungen) entlang der Autobahn. Abhängig von diesen Daten werden automatisch Geschwindigkeitsbegrenzungen und/oder Warnungen geschalten. </a:t>
            </a:r>
          </a:p>
          <a:p>
            <a:r>
              <a:rPr lang="de-AT" dirty="0"/>
              <a:t>Zusätzlich dazu gibt es auch noch Operatoren, die bei Ereignissen z.B. Unfällen, Pannen und verlorenen Teilen auf der Fahrbahn die Verkehrsbeeinflussungsanlage nutzen können, um Geschwindigkeitsbegrenzungen, Warnungen oder Spurzuweisungen anzuzeigen.</a:t>
            </a:r>
          </a:p>
          <a:p>
            <a:endParaRPr lang="de-AT" dirty="0"/>
          </a:p>
          <a:p>
            <a:r>
              <a:rPr lang="de-AT" dirty="0"/>
              <a:t>Arten von Verkehrsbeeinflussungsanlagen:</a:t>
            </a:r>
          </a:p>
          <a:p>
            <a:r>
              <a:rPr lang="de-AT" dirty="0"/>
              <a:t>Streckenbeeinflussungsanlage: zeigen Geschwindigkeitsbegrenzungen, Überholverbote, Spurzuweisungen und Warnhinweise aufgrund von vorherrschenden Begebenheiten (Unfall, Verkehrsaufkommen, Stau, Baustelle, Witterung) an</a:t>
            </a:r>
          </a:p>
          <a:p>
            <a:r>
              <a:rPr lang="de-AT" dirty="0"/>
              <a:t>Netzbeeinflussungsanlagen: informieren über Ereignisse wie Umleitungen und Sperren und können Alternativrouten vorschlagen</a:t>
            </a:r>
          </a:p>
          <a:p>
            <a:r>
              <a:rPr lang="de-AT" sz="1200" kern="1200" dirty="0">
                <a:solidFill>
                  <a:schemeClr val="tx1"/>
                </a:solidFill>
                <a:effectLst/>
                <a:latin typeface="+mn-lt"/>
                <a:ea typeface="+mn-ea"/>
                <a:cs typeface="+mn-cs"/>
              </a:rPr>
              <a:t>Knotenbeeinflussungsanlagen: hierbei können Verkehrsströme in Autobahnkreuzen verkehrsabhängig geregelt werden, indem z.B. der rechte Fahrstreifen einer durchgehenden Fahrbahn kurzfristig gesperrt wird, um einem starken einfahrenden Strom das Zufahren zu erleichtern.</a:t>
            </a:r>
            <a:endParaRPr lang="de-AT" dirty="0"/>
          </a:p>
          <a:p>
            <a:endParaRPr lang="de-AT" dirty="0"/>
          </a:p>
          <a:p>
            <a:r>
              <a:rPr lang="de-AT" b="1" dirty="0"/>
              <a:t>Quellen:</a:t>
            </a:r>
            <a:r>
              <a:rPr lang="de-AT" dirty="0"/>
              <a:t> Vgl. </a:t>
            </a:r>
            <a:r>
              <a:rPr lang="de-AT" dirty="0" err="1"/>
              <a:t>Asfinag</a:t>
            </a:r>
            <a:r>
              <a:rPr lang="de-AT" dirty="0"/>
              <a:t> (o.J.), online; Vgl. </a:t>
            </a:r>
            <a:r>
              <a:rPr lang="de-AT" dirty="0" err="1"/>
              <a:t>Ausserer</a:t>
            </a:r>
            <a:r>
              <a:rPr lang="de-AT" dirty="0"/>
              <a:t>, K. et al (2006), S. 13f.</a:t>
            </a:r>
          </a:p>
        </p:txBody>
      </p:sp>
      <p:sp>
        <p:nvSpPr>
          <p:cNvPr id="4" name="Foliennummernplatzhalter 3"/>
          <p:cNvSpPr>
            <a:spLocks noGrp="1"/>
          </p:cNvSpPr>
          <p:nvPr>
            <p:ph type="sldNum" sz="quarter" idx="5"/>
          </p:nvPr>
        </p:nvSpPr>
        <p:spPr/>
        <p:txBody>
          <a:bodyPr/>
          <a:lstStyle/>
          <a:p>
            <a:fld id="{8DB9E717-59F5-4FA6-896F-6BEA3963C8C2}" type="slidenum">
              <a:rPr lang="de-AT" smtClean="0"/>
              <a:t>13</a:t>
            </a:fld>
            <a:endParaRPr lang="de-AT"/>
          </a:p>
        </p:txBody>
      </p:sp>
    </p:spTree>
    <p:extLst>
      <p:ext uri="{BB962C8B-B14F-4D97-AF65-F5344CB8AC3E}">
        <p14:creationId xmlns:p14="http://schemas.microsoft.com/office/powerpoint/2010/main" val="48678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Autonomes Fahren bedeutet das selbständige, zielgerichtete Fahren eines Fahrzeugs im realen Verkehr, ohne Eingriff der Fahrerin oder des Fahrers. Dabei bezieht das Fahrzeug seine Eingangsdaten zunächst aus visuellen Informationsquellen, die auch der Fahrerin oder dem Fahrer zur Verfügung stehen. In Vorstufen des autonomen Fahrens unterstützt die Technik die menschliche Wahrnehmung durch die Bereitstellung von Informationen, die eine sichere Entscheidungsfindung und schnelle Reaktion der Fahrerin oder des Fahrers ermöglichen. Erfolgt die Reaktion des Fahrzeugs allerdings selbständig über Algorithmen und daran geknüpfte Reaktionen des Fahrzeugs ohne die aktive Einwirkung der Fahrerin oder des Fahrers, spricht man vom autonomen Fahren.</a:t>
            </a:r>
            <a:endParaRPr lang="de-AT" b="0" dirty="0"/>
          </a:p>
          <a:p>
            <a:endParaRPr lang="de-AT" b="0" dirty="0"/>
          </a:p>
          <a:p>
            <a:r>
              <a:rPr lang="de-AT" b="0" dirty="0"/>
              <a:t>Nicht automatisiert/Driver </a:t>
            </a:r>
            <a:r>
              <a:rPr lang="de-AT" b="0" dirty="0" err="1"/>
              <a:t>only</a:t>
            </a:r>
            <a:r>
              <a:rPr lang="de-AT" b="0" dirty="0"/>
              <a:t>: </a:t>
            </a:r>
            <a:r>
              <a:rPr lang="de-AT" b="0" dirty="0" err="1"/>
              <a:t>FahrerIn</a:t>
            </a:r>
            <a:r>
              <a:rPr lang="de-AT" b="0" dirty="0"/>
              <a:t> übernimmt dauerhaft Bremsen oder Gas geben und die Lenkung; z.B. </a:t>
            </a:r>
            <a:r>
              <a:rPr lang="de-AT" b="0" dirty="0" err="1"/>
              <a:t>Spurverlassenswarner</a:t>
            </a:r>
            <a:r>
              <a:rPr lang="de-AT" b="0" dirty="0"/>
              <a:t>, Totwinkelassistent, Kollisionswarner</a:t>
            </a:r>
          </a:p>
          <a:p>
            <a:r>
              <a:rPr lang="de-AT" b="0" dirty="0"/>
              <a:t>Assistiert: </a:t>
            </a:r>
            <a:r>
              <a:rPr lang="de-AT" b="0" dirty="0" err="1"/>
              <a:t>FahrerIn</a:t>
            </a:r>
            <a:r>
              <a:rPr lang="de-AT" b="0" dirty="0"/>
              <a:t> übernimmt entweder dauerhaft Bremsen/Gas geben oder Lenken, die andere Aufgabe wird teilweise vom System ausgeführt; der/die </a:t>
            </a:r>
            <a:r>
              <a:rPr lang="de-AT" b="0" dirty="0" err="1"/>
              <a:t>FahrerIn</a:t>
            </a:r>
            <a:r>
              <a:rPr lang="de-AT" b="0" dirty="0"/>
              <a:t> muss dauerhaft überwachen und eingreifen können; z.B. Tempomat, vorausschauender Notbremsassistent, Spurhalteassistent</a:t>
            </a:r>
          </a:p>
          <a:p>
            <a:r>
              <a:rPr lang="de-AT" b="0" dirty="0"/>
              <a:t>Teilautomatisiert: das System übernimmt zeitweise und/oder in bestimmten Situationen die Lenkung und Bremsen/Gas geben; </a:t>
            </a:r>
            <a:r>
              <a:rPr lang="de-AT" b="0" dirty="0" err="1"/>
              <a:t>FahrerIn</a:t>
            </a:r>
            <a:r>
              <a:rPr lang="de-AT" b="0" dirty="0"/>
              <a:t> muss das System dauerhaft überwachen und eingreifen können; z.B. Abstandsregeltempomat, automatische Distanzregelung, Stauassistent, Spurwechselassistent</a:t>
            </a:r>
          </a:p>
          <a:p>
            <a:r>
              <a:rPr lang="de-AT" b="0" dirty="0"/>
              <a:t>Hochautomatisiert: das System übernimmt zeitweise in bestimmten Situationen die Lenkung und Bremsen/Gas geben; der/die </a:t>
            </a:r>
            <a:r>
              <a:rPr lang="de-AT" b="0" dirty="0" err="1"/>
              <a:t>FahrerIn</a:t>
            </a:r>
            <a:r>
              <a:rPr lang="de-AT" b="0" dirty="0"/>
              <a:t> muss das System nicht überwachen, kann aber rechtzeitig zum Eingreifen aufgefordert werden; z.B. Highway-Pilot, Platooning</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Vollautomatisiert: das System übernimmt Lenkung und Bremsen/Gas geben in einem bestimmten Fall vollständig übernehmen; der/die </a:t>
            </a:r>
            <a:r>
              <a:rPr lang="de-AT" b="0" dirty="0" err="1"/>
              <a:t>FahrerIn</a:t>
            </a:r>
            <a:r>
              <a:rPr lang="de-AT" b="0" dirty="0"/>
              <a:t> muss das System nicht überwachen, kann aber rechtzeitig zum Eingreifen aufgefordert werden</a:t>
            </a:r>
          </a:p>
          <a:p>
            <a:pPr marL="0" marR="0" lvl="0" indent="0" algn="l" defTabSz="914400" rtl="0" eaLnBrk="1" fontAlgn="auto" latinLnBrk="0" hangingPunct="1">
              <a:lnSpc>
                <a:spcPct val="100000"/>
              </a:lnSpc>
              <a:spcBef>
                <a:spcPts val="0"/>
              </a:spcBef>
              <a:spcAft>
                <a:spcPts val="0"/>
              </a:spcAft>
              <a:buClrTx/>
              <a:buSzTx/>
              <a:buFontTx/>
              <a:buNone/>
              <a:tabLst/>
              <a:defRPr/>
            </a:pPr>
            <a:r>
              <a:rPr lang="de-AT" b="0" dirty="0"/>
              <a:t>Fahrerlos/Autonom: das System kann alle Aufgaben in allen Situationen übernehmen; ein/eine </a:t>
            </a:r>
            <a:r>
              <a:rPr lang="de-AT" b="0" dirty="0" err="1"/>
              <a:t>FahrerIn</a:t>
            </a:r>
            <a:r>
              <a:rPr lang="de-AT" b="0" dirty="0"/>
              <a:t> ist nicht notwendig; </a:t>
            </a:r>
          </a:p>
          <a:p>
            <a:endParaRPr lang="de-AT" b="0" dirty="0"/>
          </a:p>
          <a:p>
            <a:r>
              <a:rPr lang="de-AT" b="1" dirty="0"/>
              <a:t>Quelle-Text: </a:t>
            </a:r>
            <a:r>
              <a:rPr lang="de-AT" b="0" dirty="0"/>
              <a:t>Vgl. </a:t>
            </a:r>
            <a:r>
              <a:rPr lang="de-AT" b="0" dirty="0" err="1"/>
              <a:t>Randelhoff</a:t>
            </a:r>
            <a:r>
              <a:rPr lang="de-AT" b="0" dirty="0"/>
              <a:t>, M. (2017), online</a:t>
            </a:r>
          </a:p>
          <a:p>
            <a:r>
              <a:rPr lang="de-AT" b="1" dirty="0"/>
              <a:t>Quelle-Bild:</a:t>
            </a:r>
            <a:r>
              <a:rPr lang="de-AT" dirty="0"/>
              <a:t> Wiener Städtische (2017), online</a:t>
            </a:r>
          </a:p>
        </p:txBody>
      </p:sp>
      <p:sp>
        <p:nvSpPr>
          <p:cNvPr id="4" name="Foliennummernplatzhalter 3"/>
          <p:cNvSpPr>
            <a:spLocks noGrp="1"/>
          </p:cNvSpPr>
          <p:nvPr>
            <p:ph type="sldNum" sz="quarter" idx="5"/>
          </p:nvPr>
        </p:nvSpPr>
        <p:spPr/>
        <p:txBody>
          <a:bodyPr/>
          <a:lstStyle/>
          <a:p>
            <a:fld id="{8DB9E717-59F5-4FA6-896F-6BEA3963C8C2}" type="slidenum">
              <a:rPr lang="de-AT" smtClean="0"/>
              <a:t>14</a:t>
            </a:fld>
            <a:endParaRPr lang="de-AT"/>
          </a:p>
        </p:txBody>
      </p:sp>
    </p:spTree>
    <p:extLst>
      <p:ext uri="{BB962C8B-B14F-4D97-AF65-F5344CB8AC3E}">
        <p14:creationId xmlns:p14="http://schemas.microsoft.com/office/powerpoint/2010/main" val="282575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Die City-Maut verfolgt vor allem das Ziel, den Stau in Ballungszentren zu reduzieren. Eine Erhöhung der Nutzungskosten führt zu einer Reduktion der Autonutzung und Verlagerung auf alternative Verkehrsmittel. Als Folgewirkung verringern sich Stau sowie die Belastung von Umwelt und BewohnerInnen der Städte. Als positiver Nebeneffekt können Einnahmen für Straßenbauprojekte oder den Ausbau der öffentlichen Verkehrsmittel generiert werden.</a:t>
            </a:r>
          </a:p>
          <a:p>
            <a:endParaRPr lang="de-AT" sz="1200" kern="1200" dirty="0">
              <a:solidFill>
                <a:schemeClr val="tx1"/>
              </a:solidFill>
              <a:effectLst/>
              <a:latin typeface="+mn-lt"/>
              <a:ea typeface="+mn-ea"/>
              <a:cs typeface="+mn-cs"/>
            </a:endParaRPr>
          </a:p>
          <a:p>
            <a:r>
              <a:rPr lang="de-AT" dirty="0"/>
              <a:t>Eines der bekanntesten City-Maut-Projekte in Europa ist die „</a:t>
            </a:r>
            <a:r>
              <a:rPr lang="de-AT" dirty="0" err="1"/>
              <a:t>Congestion</a:t>
            </a:r>
            <a:r>
              <a:rPr lang="de-AT" dirty="0"/>
              <a:t> Charge“ (Staugebühr) in London. Dort muss wochentags zwischen 7 und 18 Uhr pro Tag 11,50 Pfund bezahlt werden und kann dann beliebig viele Fahrten durchführen. </a:t>
            </a:r>
          </a:p>
          <a:p>
            <a:endParaRPr lang="de-AT" dirty="0"/>
          </a:p>
          <a:p>
            <a:r>
              <a:rPr lang="de-AT" dirty="0"/>
              <a:t>In Italien haben einige Städte sogenannte „Zona </a:t>
            </a:r>
            <a:r>
              <a:rPr lang="de-AT" dirty="0" err="1"/>
              <a:t>traffico</a:t>
            </a:r>
            <a:r>
              <a:rPr lang="de-AT" dirty="0"/>
              <a:t> </a:t>
            </a:r>
            <a:r>
              <a:rPr lang="de-AT" dirty="0" err="1"/>
              <a:t>limitato</a:t>
            </a:r>
            <a:r>
              <a:rPr lang="de-AT" dirty="0"/>
              <a:t>“ (Zone mit beschränktem Verkehr), um das Verkehrsaufkommen zu begrenzen und die Feinstaubbelastung zu reduzieren. Dabei sind beispielsweise in Florenz, Genua, Rom und Pisa Teile der Stadt für den gesamten Verkehr durchgehend oder nur zu bestimmten Zeiten gesperrt. In Mailand und Bologna zahlt man für die Einfahrt in bestimmte Zonen.</a:t>
            </a:r>
          </a:p>
          <a:p>
            <a:endParaRPr lang="de-AT" dirty="0"/>
          </a:p>
          <a:p>
            <a:r>
              <a:rPr lang="de-AT" dirty="0"/>
              <a:t>In Norwegen wird teilweise durch die City-Maut der Ausbau des Straßennetzes finanziert, indem für die Strecke so lange Benützungsentgelt erhoben wird, bis die Kosten des Baus gedeckt sind.</a:t>
            </a:r>
          </a:p>
          <a:p>
            <a:endParaRPr lang="de-AT" dirty="0"/>
          </a:p>
          <a:p>
            <a:r>
              <a:rPr lang="de-AT" dirty="0"/>
              <a:t>In Schweden gibt es von Montag bis Freitag untertags in Stockholm und Göteborg gebührenpflichtige Zonen, die von der Tageszeit abhängig ist. Die Einnahmen werden ebenfalls für den Straßenbau und auch für die Sicherheit der nichtmotorisierten Verkehrsteilnehmer verwendet.</a:t>
            </a:r>
          </a:p>
          <a:p>
            <a:endParaRPr lang="de-AT" dirty="0"/>
          </a:p>
          <a:p>
            <a:r>
              <a:rPr lang="de-AT" b="1" dirty="0"/>
              <a:t>Quelle-Text:</a:t>
            </a:r>
            <a:r>
              <a:rPr lang="de-AT" b="0" dirty="0"/>
              <a:t> Vgl. Sammer (2012), S. 480; Vgl. Großmann, J. (2015), online</a:t>
            </a:r>
            <a:endParaRPr lang="de-AT" b="1" dirty="0"/>
          </a:p>
          <a:p>
            <a:r>
              <a:rPr lang="de-AT" b="1" dirty="0"/>
              <a:t>Quelle-Bilder:</a:t>
            </a:r>
            <a:r>
              <a:rPr lang="de-AT" b="0" dirty="0"/>
              <a:t> </a:t>
            </a:r>
            <a:r>
              <a:rPr lang="de-AT" b="0" dirty="0" err="1"/>
              <a:t>pixabay</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15</a:t>
            </a:fld>
            <a:endParaRPr lang="de-AT"/>
          </a:p>
        </p:txBody>
      </p:sp>
    </p:spTree>
    <p:extLst>
      <p:ext uri="{BB962C8B-B14F-4D97-AF65-F5344CB8AC3E}">
        <p14:creationId xmlns:p14="http://schemas.microsoft.com/office/powerpoint/2010/main" val="3745935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dynamische Fahrgastinformation von „</a:t>
            </a:r>
            <a:r>
              <a:rPr lang="de-AT" dirty="0" err="1"/>
              <a:t>next:urban</a:t>
            </a:r>
            <a:r>
              <a:rPr lang="de-AT" dirty="0"/>
              <a:t> </a:t>
            </a:r>
            <a:r>
              <a:rPr lang="de-AT" dirty="0" err="1"/>
              <a:t>technologies</a:t>
            </a:r>
            <a:r>
              <a:rPr lang="de-AT" dirty="0"/>
              <a:t>“ liefert Echtzeitinformationen an Haltestellen und kann somit Wartezeiten bis zur nächsten Abfahrt, Verspätungen und die aktuelle Position der Fahrzeuge automatisch anzeigen. Weiters gibt es eine Vorlesefunktion für blinde und sehbehinderte Menschen und, für die Nacht oder bei schlechter Ausleuchtung der Station, die Möglichkeit das Display zusätzlich zu beleuchten.</a:t>
            </a:r>
          </a:p>
          <a:p>
            <a:r>
              <a:rPr lang="de-AT" dirty="0"/>
              <a:t>Die urban </a:t>
            </a:r>
            <a:r>
              <a:rPr lang="de-AT" dirty="0" err="1"/>
              <a:t>station</a:t>
            </a:r>
            <a:r>
              <a:rPr lang="de-AT" dirty="0"/>
              <a:t> kann direkt an das Stromnetz angeschlossen werden oder auch mit Solarstrom betrieben werden.</a:t>
            </a:r>
          </a:p>
          <a:p>
            <a:endParaRPr lang="de-AT" dirty="0"/>
          </a:p>
          <a:p>
            <a:r>
              <a:rPr lang="de-AT" b="1" dirty="0"/>
              <a:t>Quelle-Text: </a:t>
            </a:r>
            <a:r>
              <a:rPr lang="de-AT" b="0" dirty="0"/>
              <a:t>Vgl. Forschungsinformationssystem (2019), online; </a:t>
            </a:r>
            <a:r>
              <a:rPr lang="de-AT" b="0" dirty="0" err="1"/>
              <a:t>next:urban</a:t>
            </a:r>
            <a:r>
              <a:rPr lang="de-AT" b="0" dirty="0"/>
              <a:t> </a:t>
            </a:r>
            <a:r>
              <a:rPr lang="de-AT" b="0" dirty="0" err="1"/>
              <a:t>technologies</a:t>
            </a:r>
            <a:r>
              <a:rPr lang="de-AT" b="0" dirty="0"/>
              <a:t> GmbH (o.J.), online</a:t>
            </a:r>
            <a:endParaRPr lang="de-AT" b="1" dirty="0"/>
          </a:p>
          <a:p>
            <a:r>
              <a:rPr lang="de-AT" b="1" dirty="0"/>
              <a:t>Quelle-Bild: </a:t>
            </a:r>
            <a:r>
              <a:rPr lang="de-AT" b="0" dirty="0" err="1"/>
              <a:t>next:urban</a:t>
            </a:r>
            <a:r>
              <a:rPr lang="de-AT" b="0" dirty="0"/>
              <a:t> </a:t>
            </a:r>
            <a:r>
              <a:rPr lang="de-AT" b="0" dirty="0" err="1"/>
              <a:t>technologies</a:t>
            </a:r>
            <a:r>
              <a:rPr lang="de-AT" b="0" dirty="0"/>
              <a:t> GmbH (o.J.), online</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16</a:t>
            </a:fld>
            <a:endParaRPr lang="de-AT"/>
          </a:p>
        </p:txBody>
      </p:sp>
    </p:spTree>
    <p:extLst>
      <p:ext uri="{BB962C8B-B14F-4D97-AF65-F5344CB8AC3E}">
        <p14:creationId xmlns:p14="http://schemas.microsoft.com/office/powerpoint/2010/main" val="3091900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App „SCOTTY“ ist eine Fahrplaninformation von der ÖBB für alle gängigen Smartphones und Tablets.</a:t>
            </a:r>
          </a:p>
          <a:p>
            <a:r>
              <a:rPr lang="de-AT" dirty="0"/>
              <a:t>SCOTTY kann auf die Fahrpläne aller öffentlichen Verkehrsunternehmen in Österreich zugreifen. Dadurch ist es den NutzerInnen möglich, ihre Reiseroute lückenlos zu planen. Die Umgebungskarten können auf das Endgerät geladen werden und stehen offline zur Verfügung. Weiters kann man sich oft genutzte Stationen oder viel gefahrene Strecken als Favoriten einspeichern. Über das Internet werden alle Informationen, wie Abfahrts- und Ankunftszeiten oder Verspätungen, in Echtzeit erfasst und können direkt angezeigt werden. Das </a:t>
            </a:r>
            <a:r>
              <a:rPr lang="de-AT" dirty="0" err="1"/>
              <a:t>Zugradar</a:t>
            </a:r>
            <a:r>
              <a:rPr lang="de-AT" dirty="0"/>
              <a:t> kann auf einer Landkarte alle ÖBB-Züge, oder auch eingeschränkt auf spezielle </a:t>
            </a:r>
            <a:r>
              <a:rPr lang="de-AT" dirty="0" err="1"/>
              <a:t>Zugtypen</a:t>
            </a:r>
            <a:r>
              <a:rPr lang="de-AT" dirty="0"/>
              <a:t>, im österreichischen Eisbahnnetz anzeigen und Echtzeitinformationen zu den einzelnen Zügen liefern. Außerdem können über die Störungsinformation alle Abweichungen oder Störungen im Schienennetz abgefragt werden.</a:t>
            </a:r>
          </a:p>
          <a:p>
            <a:endParaRPr lang="de-AT" dirty="0"/>
          </a:p>
          <a:p>
            <a:r>
              <a:rPr lang="de-AT" b="1" dirty="0"/>
              <a:t>Quelle-Text:</a:t>
            </a:r>
            <a:r>
              <a:rPr lang="de-AT" b="0" dirty="0"/>
              <a:t> Vgl. ÖBB (o.J.), online; ÖBB Personenverkehr AG (o.J.), online</a:t>
            </a:r>
          </a:p>
          <a:p>
            <a:r>
              <a:rPr lang="de-AT" b="1" dirty="0"/>
              <a:t>Quelle-Bild:</a:t>
            </a:r>
            <a:r>
              <a:rPr lang="de-AT" b="0" dirty="0"/>
              <a:t> Steirische Tourismus GmbH (o.J.), online</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17</a:t>
            </a:fld>
            <a:endParaRPr lang="de-AT"/>
          </a:p>
        </p:txBody>
      </p:sp>
    </p:spTree>
    <p:extLst>
      <p:ext uri="{BB962C8B-B14F-4D97-AF65-F5344CB8AC3E}">
        <p14:creationId xmlns:p14="http://schemas.microsoft.com/office/powerpoint/2010/main" val="922866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Viele Tickets der Wiener Linien kann man mittlerweile auch online kaufen. Diese können entweder in der </a:t>
            </a:r>
            <a:r>
              <a:rPr lang="de-AT" dirty="0" err="1"/>
              <a:t>WienMobil</a:t>
            </a:r>
            <a:r>
              <a:rPr lang="de-AT" dirty="0"/>
              <a:t> App aufgerufen, ausgedruckt oder per Post zugestellt werden. Anders als Tickets, die bei einem Automaten, in der Trafik oder bei Ticketstellen gekauft werden, sind online oder über die Smartphone-App gekaufte Tickets immer personalisiert und somit nicht übertragbar, jedoch immer und überall einfach zu besorgen und am Handy immer dabei. </a:t>
            </a:r>
          </a:p>
          <a:p>
            <a:endParaRPr lang="de-AT" dirty="0"/>
          </a:p>
          <a:p>
            <a:r>
              <a:rPr lang="de-AT" b="1" dirty="0"/>
              <a:t>Quelle-Text:</a:t>
            </a:r>
            <a:r>
              <a:rPr lang="de-AT" b="0" dirty="0"/>
              <a:t> Vgl. Wiener Linien (2019a), online; Wiener Linien (2019b), online</a:t>
            </a:r>
          </a:p>
          <a:p>
            <a:r>
              <a:rPr lang="de-AT" b="1" dirty="0"/>
              <a:t>Quelle-Bilder:</a:t>
            </a:r>
            <a:r>
              <a:rPr lang="de-AT" b="1" baseline="0" dirty="0"/>
              <a:t> </a:t>
            </a:r>
            <a:r>
              <a:rPr lang="de-AT" b="0" baseline="0" dirty="0" err="1"/>
              <a:t>pixabay</a:t>
            </a:r>
            <a:r>
              <a:rPr lang="de-AT" b="0" baseline="0" dirty="0"/>
              <a:t> (eigene Komposition)</a:t>
            </a:r>
            <a:endParaRPr lang="de-AT" b="0" dirty="0"/>
          </a:p>
        </p:txBody>
      </p:sp>
      <p:sp>
        <p:nvSpPr>
          <p:cNvPr id="4" name="Foliennummernplatzhalter 3"/>
          <p:cNvSpPr>
            <a:spLocks noGrp="1"/>
          </p:cNvSpPr>
          <p:nvPr>
            <p:ph type="sldNum" sz="quarter" idx="5"/>
          </p:nvPr>
        </p:nvSpPr>
        <p:spPr/>
        <p:txBody>
          <a:bodyPr/>
          <a:lstStyle/>
          <a:p>
            <a:fld id="{8DB9E717-59F5-4FA6-896F-6BEA3963C8C2}" type="slidenum">
              <a:rPr lang="de-AT" smtClean="0"/>
              <a:t>18</a:t>
            </a:fld>
            <a:endParaRPr lang="de-AT"/>
          </a:p>
        </p:txBody>
      </p:sp>
    </p:spTree>
    <p:extLst>
      <p:ext uri="{BB962C8B-B14F-4D97-AF65-F5344CB8AC3E}">
        <p14:creationId xmlns:p14="http://schemas.microsoft.com/office/powerpoint/2010/main" val="49706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Ein Anwendungsbereich der Telematik ist das Flottenmanagement. </a:t>
            </a:r>
            <a:r>
              <a:rPr lang="de-DE" sz="1200" kern="1200" dirty="0">
                <a:solidFill>
                  <a:schemeClr val="tx1"/>
                </a:solidFill>
                <a:effectLst/>
                <a:latin typeface="+mn-lt"/>
                <a:ea typeface="+mn-ea"/>
                <a:cs typeface="+mn-cs"/>
              </a:rPr>
              <a:t>Flottenmanagement im Großen umfasst alle Managementaufgaben von der Anschaffung, Wartung und dem Austausch von Fahrzeugen einer Fahrzeugflotte bis hin zur Kontrolle und zur Planung des Ablaufs von Aufträgen.</a:t>
            </a:r>
          </a:p>
          <a:p>
            <a:r>
              <a:rPr lang="de-DE" sz="1200" kern="1200" dirty="0">
                <a:solidFill>
                  <a:schemeClr val="tx1"/>
                </a:solidFill>
                <a:effectLst/>
                <a:latin typeface="+mn-lt"/>
                <a:ea typeface="+mn-ea"/>
                <a:cs typeface="+mn-cs"/>
              </a:rPr>
              <a:t>Im Zentrum steht dabei die Verbesserung der Kommunikationsmöglichkeiten zwischen </a:t>
            </a:r>
            <a:r>
              <a:rPr lang="de-DE" sz="1200" kern="1200" dirty="0" err="1">
                <a:solidFill>
                  <a:schemeClr val="tx1"/>
                </a:solidFill>
                <a:effectLst/>
                <a:latin typeface="+mn-lt"/>
                <a:ea typeface="+mn-ea"/>
                <a:cs typeface="+mn-cs"/>
              </a:rPr>
              <a:t>DisponentIn</a:t>
            </a:r>
            <a:r>
              <a:rPr lang="de-DE" sz="1200" kern="1200" dirty="0">
                <a:solidFill>
                  <a:schemeClr val="tx1"/>
                </a:solidFill>
                <a:effectLst/>
                <a:latin typeface="+mn-lt"/>
                <a:ea typeface="+mn-ea"/>
                <a:cs typeface="+mn-cs"/>
              </a:rPr>
              <a:t> und </a:t>
            </a:r>
            <a:r>
              <a:rPr lang="de-DE" sz="1200" kern="1200" dirty="0" err="1">
                <a:solidFill>
                  <a:schemeClr val="tx1"/>
                </a:solidFill>
                <a:effectLst/>
                <a:latin typeface="+mn-lt"/>
                <a:ea typeface="+mn-ea"/>
                <a:cs typeface="+mn-cs"/>
              </a:rPr>
              <a:t>FahrerIn</a:t>
            </a:r>
            <a:r>
              <a:rPr lang="de-DE" sz="1200" kern="1200" dirty="0">
                <a:solidFill>
                  <a:schemeClr val="tx1"/>
                </a:solidFill>
                <a:effectLst/>
                <a:latin typeface="+mn-lt"/>
                <a:ea typeface="+mn-ea"/>
                <a:cs typeface="+mn-cs"/>
              </a:rPr>
              <a:t>. Ohne Telematik wird der Austausch von Informationen zwischen den AkteurInnen meist per Mobiltelefon oder Funk vorgenommen. Daraus ergeben sich zahlreiche Probleme wie z.B. Zeitverzögerung, Informationsverlust durch Medienbrüche, mangelnde Erreichbarkeit oder Fehler bei der manuellen Übertragung in ein System.</a:t>
            </a:r>
            <a:endParaRPr lang="de-AT" dirty="0"/>
          </a:p>
          <a:p>
            <a:r>
              <a:rPr lang="de-AT" dirty="0"/>
              <a:t>Durch die Ermittlung des Standorts und der Route eines LKW kann schon im Vorhinein die voraussichtliche Ankunftszeit (ETA = </a:t>
            </a:r>
            <a:r>
              <a:rPr lang="de-AT" dirty="0" err="1"/>
              <a:t>Estimated</a:t>
            </a:r>
            <a:r>
              <a:rPr lang="de-AT" dirty="0"/>
              <a:t> Time </a:t>
            </a:r>
            <a:r>
              <a:rPr lang="de-AT" dirty="0" err="1"/>
              <a:t>of</a:t>
            </a:r>
            <a:r>
              <a:rPr lang="de-AT" dirty="0"/>
              <a:t> Arrival) ermittelt werden. Wird auch ein Bordcomputer in den LKW eingebaut, kann ein manipulationssicheres Fahrtenbuch erstellt werden, das die Überprüfung der Einhaltung der gesetzlichen Ruhezeiten erleichtert.  Durch den Einsatz von Telematik-Systemen und die dadurch vereinfachte Verwaltung können Personal- und Materialkosten eingespart werden.</a:t>
            </a:r>
          </a:p>
          <a:p>
            <a:endParaRPr lang="de-AT" dirty="0"/>
          </a:p>
          <a:p>
            <a:r>
              <a:rPr lang="de-AT" b="1" dirty="0"/>
              <a:t>Quelle:</a:t>
            </a:r>
            <a:r>
              <a:rPr lang="de-AT" b="0" dirty="0"/>
              <a:t> Vgl. Schrage (2010), online; </a:t>
            </a:r>
            <a:r>
              <a:rPr lang="de-AT" b="0" dirty="0" err="1"/>
              <a:t>vomFachmann</a:t>
            </a:r>
            <a:r>
              <a:rPr lang="de-AT" b="0" dirty="0"/>
              <a:t> (o.J.), online</a:t>
            </a:r>
          </a:p>
          <a:p>
            <a:endParaRPr lang="de-AT" b="0" dirty="0"/>
          </a:p>
          <a:p>
            <a:r>
              <a:rPr lang="de-AT" b="1" dirty="0"/>
              <a:t>Bild:</a:t>
            </a:r>
            <a:r>
              <a:rPr lang="de-AT" b="0" baseline="0" dirty="0"/>
              <a:t> </a:t>
            </a:r>
            <a:r>
              <a:rPr lang="de-AT" b="0" baseline="0" dirty="0" err="1"/>
              <a:t>pixabay</a:t>
            </a:r>
            <a:r>
              <a:rPr lang="de-AT" b="0" baseline="0" dirty="0"/>
              <a:t> (eigene Komposition)</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19</a:t>
            </a:fld>
            <a:endParaRPr lang="de-AT"/>
          </a:p>
        </p:txBody>
      </p:sp>
    </p:spTree>
    <p:extLst>
      <p:ext uri="{BB962C8B-B14F-4D97-AF65-F5344CB8AC3E}">
        <p14:creationId xmlns:p14="http://schemas.microsoft.com/office/powerpoint/2010/main" val="285256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Bei der Blockabfertigung in Kufstein (Tirol) wird die Anzahl der LKW an bestimmten Tagen mit prognostiziertem hohen Verkehrsaufkommen dosiert. Dafür werden ab 5 Uhr früh (Ende des Nachtfahrverbots) in Fahrtrichtung Süden die LKW verlangsamt und wenn notwendig zum Stillstand gebracht. Pro Stunde werden dann etwa 300 LKW durch den Checkpoint durchgelassen, um einen Stau auf der Strecke vermeiden zu können. Die Blockabfertigung findet meistens vor oder nach Feiertagen oder an Tagen, an denen mit hohem LKW-Aufkommen gerechnet wird, statt. </a:t>
            </a:r>
          </a:p>
          <a:p>
            <a:endParaRPr lang="de-AT" dirty="0"/>
          </a:p>
          <a:p>
            <a:r>
              <a:rPr lang="de-AT" b="1" dirty="0"/>
              <a:t>Quelle-Text:</a:t>
            </a:r>
            <a:r>
              <a:rPr lang="de-AT" b="0" dirty="0"/>
              <a:t> Vgl. Weidner, M. et al (2018), online</a:t>
            </a:r>
          </a:p>
          <a:p>
            <a:r>
              <a:rPr lang="de-AT" b="1" dirty="0"/>
              <a:t>Quelle-Bild: </a:t>
            </a:r>
            <a:r>
              <a:rPr lang="de-AT" b="0" dirty="0" err="1"/>
              <a:t>pixabay</a:t>
            </a:r>
            <a:r>
              <a:rPr lang="de-AT" b="0" baseline="0" dirty="0"/>
              <a:t> (eigene Komposition)</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20</a:t>
            </a:fld>
            <a:endParaRPr lang="de-AT"/>
          </a:p>
        </p:txBody>
      </p:sp>
    </p:spTree>
    <p:extLst>
      <p:ext uri="{BB962C8B-B14F-4D97-AF65-F5344CB8AC3E}">
        <p14:creationId xmlns:p14="http://schemas.microsoft.com/office/powerpoint/2010/main" val="3474109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Der Begriff „</a:t>
            </a:r>
            <a:r>
              <a:rPr lang="de-AT" sz="1200" kern="1200" dirty="0" err="1">
                <a:solidFill>
                  <a:schemeClr val="tx1"/>
                </a:solidFill>
                <a:effectLst/>
                <a:latin typeface="+mn-lt"/>
                <a:ea typeface="+mn-ea"/>
                <a:cs typeface="+mn-cs"/>
              </a:rPr>
              <a:t>Platooning</a:t>
            </a:r>
            <a:r>
              <a:rPr lang="de-AT" sz="1200" kern="1200" dirty="0">
                <a:solidFill>
                  <a:schemeClr val="tx1"/>
                </a:solidFill>
                <a:effectLst/>
                <a:latin typeface="+mn-lt"/>
                <a:ea typeface="+mn-ea"/>
                <a:cs typeface="+mn-cs"/>
              </a:rPr>
              <a:t>“ kommt aus dem Militärbereich und kann auch als „LKW-Konvoi“ oder als „vernetzte Kolonnen“ bezeichnet werden. „</a:t>
            </a:r>
            <a:r>
              <a:rPr lang="de-AT" sz="1200" kern="1200" dirty="0" err="1">
                <a:solidFill>
                  <a:schemeClr val="tx1"/>
                </a:solidFill>
                <a:effectLst/>
                <a:latin typeface="+mn-lt"/>
                <a:ea typeface="+mn-ea"/>
                <a:cs typeface="+mn-cs"/>
              </a:rPr>
              <a:t>Platooning</a:t>
            </a:r>
            <a:r>
              <a:rPr lang="de-AT" sz="1200" kern="1200" dirty="0">
                <a:solidFill>
                  <a:schemeClr val="tx1"/>
                </a:solidFill>
                <a:effectLst/>
                <a:latin typeface="+mn-lt"/>
                <a:ea typeface="+mn-ea"/>
                <a:cs typeface="+mn-cs"/>
              </a:rPr>
              <a:t>“ funktioniert wie ein klassischer Güterzug, nur dass keine Wagons sondern LKWs aneinander gehängt sind. Die einzelnen LKWs sind durch innovative Techniken (WLAN, GPS, Wi-Fi, etc.) miteinander vernetzt und mit neuesten Systemen (z.B. automatische Bremssysteme oder Abstandsregulatoren) ausgestattet. Das Fahrverhalten des LKW-Zuges wird vom ersten LKW gesteuert. Die Fahrzeuge fahren bei einer Geschwindigkeit von rund 80 km/h bei einem gleichbleibenden Abstand von rund 5 m. Das Konzept zielt darauf ab, dass 10 LKWs Teil eines solchen Zuges sein können und langfristig nicht nur eine Vernetzung zwischen den Fahrzeugen, sondern auch mit der Infrastruktur ermöglicht werden soll. Das autonome Fahren von LKWs bildet hierfür eine wichtige Grundlage.</a:t>
            </a:r>
          </a:p>
          <a:p>
            <a:endParaRPr lang="de-AT" sz="1200" kern="1200" baseline="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Mit diesem Konzept sind folgende Stärken verbunden: </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Reduzierung von Wartezeiten (besserer Verkehrsfluss)</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Steigerung der Effizienz (optimale Auslastung, Staureduzierung, bessere Abstimmung von Be- und Entladung)</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Geringere Umweltbelastung</a:t>
            </a:r>
          </a:p>
          <a:p>
            <a:r>
              <a:rPr lang="de-AT" sz="1200" kern="1200" dirty="0">
                <a:solidFill>
                  <a:schemeClr val="tx1"/>
                </a:solidFill>
                <a:effectLst/>
                <a:latin typeface="+mn-lt"/>
                <a:ea typeface="+mn-ea"/>
                <a:cs typeface="+mn-cs"/>
              </a:rPr>
              <a:t>Aus diesem Konzept ergeben sich folgende Schwächen: </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Förderung des Straßenverkehrs und höhere Belastung der Infrastruktur (durch zunehmenden Güterverkehr in der Zukunft)</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Rechtliche Hürden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Unterschiedliche nationale Regelungen</a:t>
            </a:r>
          </a:p>
          <a:p>
            <a:pPr marL="171450" indent="-171450">
              <a:buFont typeface="Arial" panose="020B0604020202020204" pitchFamily="34" charset="0"/>
              <a:buChar char="•"/>
            </a:pPr>
            <a:endParaRPr lang="de-AT" baseline="0" dirty="0"/>
          </a:p>
          <a:p>
            <a:r>
              <a:rPr lang="de-AT" b="1" baseline="0" dirty="0"/>
              <a:t>Quelle:</a:t>
            </a:r>
            <a:r>
              <a:rPr lang="de-AT" baseline="0" dirty="0"/>
              <a:t> Vgl. Bay (2016) online; Vgl. European Truck </a:t>
            </a:r>
            <a:r>
              <a:rPr lang="de-AT" baseline="0" dirty="0" err="1"/>
              <a:t>Platooning</a:t>
            </a:r>
            <a:r>
              <a:rPr lang="de-AT" baseline="0" dirty="0"/>
              <a:t> Challenge (2016a) online; Vgl. Christof (2015) online; Vgl. Holzer (2016) online; Vgl. Scania Group (2013) 0:00-2:12.</a:t>
            </a:r>
          </a:p>
          <a:p>
            <a:r>
              <a:rPr lang="de-AT" baseline="0" dirty="0"/>
              <a:t>  </a:t>
            </a:r>
          </a:p>
          <a:p>
            <a:endParaRPr lang="de-AT" baseline="-25000" dirty="0"/>
          </a:p>
        </p:txBody>
      </p:sp>
      <p:sp>
        <p:nvSpPr>
          <p:cNvPr id="4" name="Foliennummernplatzhalter 3"/>
          <p:cNvSpPr>
            <a:spLocks noGrp="1"/>
          </p:cNvSpPr>
          <p:nvPr>
            <p:ph type="sldNum" sz="quarter" idx="5"/>
          </p:nvPr>
        </p:nvSpPr>
        <p:spPr/>
        <p:txBody>
          <a:bodyPr/>
          <a:lstStyle/>
          <a:p>
            <a:fld id="{8DB9E717-59F5-4FA6-896F-6BEA3963C8C2}" type="slidenum">
              <a:rPr lang="de-AT" smtClean="0"/>
              <a:t>21</a:t>
            </a:fld>
            <a:endParaRPr lang="de-AT"/>
          </a:p>
        </p:txBody>
      </p:sp>
    </p:spTree>
    <p:extLst>
      <p:ext uri="{BB962C8B-B14F-4D97-AF65-F5344CB8AC3E}">
        <p14:creationId xmlns:p14="http://schemas.microsoft.com/office/powerpoint/2010/main" val="234005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a:t>
            </a:fld>
            <a:endParaRPr lang="de-AT" dirty="0"/>
          </a:p>
        </p:txBody>
      </p:sp>
    </p:spTree>
    <p:extLst>
      <p:ext uri="{BB962C8B-B14F-4D97-AF65-F5344CB8AC3E}">
        <p14:creationId xmlns:p14="http://schemas.microsoft.com/office/powerpoint/2010/main" val="1534003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In Österreich unterliegt, trotz immer stärker werdender Diskussion über die Einführung einer flächendeckenden Maut, derzeit lediglich die Benutzung von Autobahnen und Schnellstraßen dem österreichischen Mautsystem. Dabei wird generell zwischen dem System „Vignette“ und dem System „GO Maut“ unterschieden, deren Verwendung primär vom jeweils vorliegenden höchstzulässigen Gesamtgewicht abhängig ist. Die Einhebung der Mauten und Benützungsgebühren erfolgt durch die ASFNIAG (Autobahnen- und Schnellstraßen-Finanzierungs-Aktiengesellschaft). Das System „Vignette“ gilt dabei für Autos und Kraftfahrzeuge bis zum einem höchstzulässigem Gesamtgewicht von 3,5 Tonnen sowie für Motorräder. Jene Fahrzeuge, die unter diese Regelung fallen, müssen eine Vignette zur Benutzung österreichischer Autobahnen und Schnellstraßen erwerben und diese auf den entsprechend hierfür vorgesehenen Stellen auf der Windschutzscheibe anbringen. Den Benutzerinnen und Benutzern stehen eine 10-Tages, 2-Monats und eine Jahres-Vignette zur Verfügung, für die ein einmaliger Betrag bezahlt wird. Das bedeutet, dass das Straßennetz der Konsumentin bzw. dem Konsumenten unbegrenzt für diese Dauer zur Benützung zur Verfügung steht.</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Das System „GO Box“ ist im Vergleich dazu von einem entgegengesetztem Prinzip geprägt. Es gilt vor allem für Lastkraftwagen, Busse und schwere Wohnmobile, die die im Rahmen des Systems „Vignette“ angeführte Grenze in Zusammenhang mit dem höchstzulässigen Gesamtgewicht überschreiten. Die Mautbezahlung ist beim System „GO Maut“ fahrleistungsabhängig. Die Nutzerinnen und Nutzer müssen abhängig von der Inanspruchnahme des hochrangigen Straßennetzes (= primäres Straßennetz) eine entsprechende Gebühr entrichten. Das bedeutet, dass jede gefahrene Strecke extra bzw. neu berechnet und kein einmaliger Betrag, wie beim System „Vignette“, verrechnet wird. Die einzelnen Tarife sind dabei nach Achsenanzahl und nach der jeweiligen Emissionsklasse gegliedert. Es gilt: Je besser die Emissionsklasse, desto geringer der anzuwendende Tarif. Die vom Fahrzeug zurückgelegte Strecke wird mit Hilfe eines mobilen Geräts erfasst, welche den Namen „GO Box“ trägt und im Inneren des Fahrzeugs (an der Windschutzscheibe) angebracht werden muss. Die „GO Box“ kommuniziert mit Hilfe der Mikrowellentechnik (= Form der Datenübertragung) mit einem Mautportal (= eine Art dünne Stahlbrücke, die über die Straße gespannt ist), was die Grundlage für die Berechnung der anfallenden Maut bildet. Der Vorteil des österreichischen Mautsystems besteht darin, dass die Abbuchung der Mautgebühr nicht von der genutzten Fahrspur sowie von der gewählten Fahrgeschwindigkeit beeinflusst wird. Dieses Prinzip wird in der Wissenschaft auch als „</a:t>
            </a:r>
            <a:r>
              <a:rPr lang="de-AT" sz="1200" kern="1200" dirty="0" err="1">
                <a:solidFill>
                  <a:schemeClr val="tx1"/>
                </a:solidFill>
                <a:effectLst/>
                <a:latin typeface="+mn-lt"/>
                <a:ea typeface="+mn-ea"/>
                <a:cs typeface="+mn-cs"/>
              </a:rPr>
              <a:t>Multilane</a:t>
            </a:r>
            <a:r>
              <a:rPr lang="de-AT" sz="1200" kern="1200" dirty="0">
                <a:solidFill>
                  <a:schemeClr val="tx1"/>
                </a:solidFill>
                <a:effectLst/>
                <a:latin typeface="+mn-lt"/>
                <a:ea typeface="+mn-ea"/>
                <a:cs typeface="+mn-cs"/>
              </a:rPr>
              <a:t>-Free-Flow“-System bezeichnet.</a:t>
            </a:r>
          </a:p>
          <a:p>
            <a:endParaRPr lang="de-AT" b="1" dirty="0"/>
          </a:p>
          <a:p>
            <a:r>
              <a:rPr lang="de-AT" b="1" dirty="0"/>
              <a:t>Quellen: </a:t>
            </a:r>
            <a:r>
              <a:rPr lang="de-AT" sz="1200" kern="1200" dirty="0">
                <a:solidFill>
                  <a:schemeClr val="tx1"/>
                </a:solidFill>
                <a:effectLst/>
                <a:latin typeface="+mn-lt"/>
                <a:ea typeface="+mn-ea"/>
                <a:cs typeface="+mn-cs"/>
              </a:rPr>
              <a:t>Vgl. ASFINAG (2016a) online; Vgl. ASFINAG (2016b) online; Vgl. Kummer (2010) S. 272 ff.</a:t>
            </a:r>
            <a:endParaRPr lang="de-AT" b="1" dirty="0"/>
          </a:p>
          <a:p>
            <a:endParaRPr lang="de-AT" b="1" dirty="0"/>
          </a:p>
          <a:p>
            <a:r>
              <a:rPr lang="de-AT" b="1" dirty="0"/>
              <a:t>Quelle-Video: </a:t>
            </a:r>
            <a:r>
              <a:rPr lang="de-AT" b="0" dirty="0" err="1"/>
              <a:t>Asfinag</a:t>
            </a:r>
            <a:r>
              <a:rPr lang="de-AT" b="0" dirty="0"/>
              <a:t> (2016c), online</a:t>
            </a:r>
          </a:p>
          <a:p>
            <a:endParaRPr lang="de-AT" b="0" dirty="0"/>
          </a:p>
          <a:p>
            <a:r>
              <a:rPr lang="de-AT" b="0" dirty="0"/>
              <a:t>Sollte das Video nicht in der </a:t>
            </a:r>
            <a:r>
              <a:rPr lang="de-AT" b="0" dirty="0" err="1"/>
              <a:t>Powerpoint</a:t>
            </a:r>
            <a:r>
              <a:rPr lang="de-AT" b="0" dirty="0"/>
              <a:t> abspielbar sein, finden Sie hier den Link: </a:t>
            </a:r>
            <a:r>
              <a:rPr lang="de-AT" dirty="0">
                <a:hlinkClick r:id="rId3"/>
              </a:rPr>
              <a:t>https://www.youtube.com/watch?v=IwXN96LdA2s</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22</a:t>
            </a:fld>
            <a:endParaRPr lang="de-AT"/>
          </a:p>
        </p:txBody>
      </p:sp>
    </p:spTree>
    <p:extLst>
      <p:ext uri="{BB962C8B-B14F-4D97-AF65-F5344CB8AC3E}">
        <p14:creationId xmlns:p14="http://schemas.microsoft.com/office/powerpoint/2010/main" val="375299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a:t>
            </a:r>
          </a:p>
        </p:txBody>
      </p:sp>
      <p:sp>
        <p:nvSpPr>
          <p:cNvPr id="4" name="Foliennummernplatzhalter 3"/>
          <p:cNvSpPr>
            <a:spLocks noGrp="1"/>
          </p:cNvSpPr>
          <p:nvPr>
            <p:ph type="sldNum" sz="quarter" idx="5"/>
          </p:nvPr>
        </p:nvSpPr>
        <p:spPr/>
        <p:txBody>
          <a:bodyPr/>
          <a:lstStyle/>
          <a:p>
            <a:fld id="{8DB9E717-59F5-4FA6-896F-6BEA3963C8C2}" type="slidenum">
              <a:rPr lang="de-AT" smtClean="0"/>
              <a:t>23</a:t>
            </a:fld>
            <a:endParaRPr lang="de-AT"/>
          </a:p>
        </p:txBody>
      </p:sp>
    </p:spTree>
    <p:extLst>
      <p:ext uri="{BB962C8B-B14F-4D97-AF65-F5344CB8AC3E}">
        <p14:creationId xmlns:p14="http://schemas.microsoft.com/office/powerpoint/2010/main" val="3934592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    </a:t>
            </a:r>
          </a:p>
        </p:txBody>
      </p:sp>
      <p:sp>
        <p:nvSpPr>
          <p:cNvPr id="4" name="Foliennummernplatzhalter 3"/>
          <p:cNvSpPr>
            <a:spLocks noGrp="1"/>
          </p:cNvSpPr>
          <p:nvPr>
            <p:ph type="sldNum" sz="quarter" idx="5"/>
          </p:nvPr>
        </p:nvSpPr>
        <p:spPr/>
        <p:txBody>
          <a:bodyPr/>
          <a:lstStyle/>
          <a:p>
            <a:fld id="{8DB9E717-59F5-4FA6-896F-6BEA3963C8C2}" type="slidenum">
              <a:rPr lang="de-AT" smtClean="0"/>
              <a:t>24</a:t>
            </a:fld>
            <a:endParaRPr lang="de-AT"/>
          </a:p>
        </p:txBody>
      </p:sp>
    </p:spTree>
    <p:extLst>
      <p:ext uri="{BB962C8B-B14F-4D97-AF65-F5344CB8AC3E}">
        <p14:creationId xmlns:p14="http://schemas.microsoft.com/office/powerpoint/2010/main" val="3675495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25</a:t>
            </a:fld>
            <a:endParaRPr lang="de-AT" dirty="0"/>
          </a:p>
        </p:txBody>
      </p:sp>
    </p:spTree>
    <p:extLst>
      <p:ext uri="{BB962C8B-B14F-4D97-AF65-F5344CB8AC3E}">
        <p14:creationId xmlns:p14="http://schemas.microsoft.com/office/powerpoint/2010/main" val="153400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Einstiegsmöglichkeit:</a:t>
            </a:r>
          </a:p>
          <a:p>
            <a:r>
              <a:rPr lang="de-AT" dirty="0"/>
              <a:t>Si</a:t>
            </a:r>
            <a:r>
              <a:rPr lang="de-AT" baseline="0" dirty="0"/>
              <a:t>e können diese Folie als Einstieg für die Vermittlung der Inhalte des vorliegenden Foliensatz</a:t>
            </a:r>
            <a:r>
              <a:rPr lang="de-AT" baseline="0" dirty="0">
                <a:solidFill>
                  <a:srgbClr val="FF0000"/>
                </a:solidFill>
              </a:rPr>
              <a:t>es</a:t>
            </a:r>
            <a:r>
              <a:rPr lang="de-AT" baseline="0" dirty="0"/>
              <a:t> verwenden. </a:t>
            </a:r>
          </a:p>
          <a:p>
            <a:r>
              <a:rPr lang="de-AT" b="1" baseline="0" dirty="0"/>
              <a:t>Einsatz:</a:t>
            </a:r>
          </a:p>
          <a:p>
            <a:r>
              <a:rPr lang="de-AT" baseline="0" dirty="0"/>
              <a:t>Nutzen Sie den vorliegenden Einstieg, um den Wissensstand der Schülerinnen und Schüler zur Verkehrstelematik zu erheben. Sie könnten dabei auf zwei Arten vorgehen:</a:t>
            </a:r>
          </a:p>
          <a:p>
            <a:endParaRPr lang="de-AT" baseline="0" dirty="0"/>
          </a:p>
          <a:p>
            <a:pPr marL="685800" marR="0" lvl="1"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de-AT" b="0" u="sng" baseline="0" dirty="0"/>
              <a:t>Möglichkeit Nr. 1 (Dauer: rund 5 Minuten):</a:t>
            </a:r>
            <a:r>
              <a:rPr lang="de-AT" b="0" u="none" baseline="0" dirty="0"/>
              <a:t> Die Lehrperson zeigt den Schülerinnen sowie Schülern die Fragestellung und gibt ihnen eine kurze Bedenkzeit (ca. 1-2 Minuten). Danach können die Schülerinnen und Schüler im Rahmen einer offenen Runde ihre Gedanken ohne Bewertung laut hinausrufen. Die Lehrperson sammelt die Gedanken der Schülerinnen sowie Schüler und versucht, die Meldungen nach bestimmten Themenkategorien zu gruppieren. Das gemeinsam erarbeitete Tafelbild kann am Ende seitens der Lehrperson fotografiert und den Schülerinnen und Schülern zur Verfügung gestellt werden. </a:t>
            </a:r>
            <a:r>
              <a:rPr lang="de-AT" baseline="0" dirty="0"/>
              <a:t>Für die Lehrperson besteht die Möglichkeit, im Rahmen der Erarbeitung des Themas auf diese einzeln genannten Aspekte immer wieder zurückzukommen.</a:t>
            </a:r>
            <a:endParaRPr lang="de-AT" dirty="0"/>
          </a:p>
          <a:p>
            <a:pPr marL="457200" lvl="1" indent="0">
              <a:buFont typeface="Wingdings" panose="05000000000000000000" pitchFamily="2" charset="2"/>
              <a:buNone/>
            </a:pPr>
            <a:endParaRPr lang="de-AT" b="0" u="sng" baseline="0" dirty="0"/>
          </a:p>
          <a:p>
            <a:pPr marL="685800" lvl="1" indent="-228600">
              <a:buFont typeface="Wingdings" panose="05000000000000000000" pitchFamily="2" charset="2"/>
              <a:buChar char="§"/>
            </a:pPr>
            <a:r>
              <a:rPr lang="de-AT" b="0" u="sng" baseline="0" dirty="0"/>
              <a:t>Möglichkeit Nr. 2 </a:t>
            </a:r>
            <a:r>
              <a:rPr lang="de-AT" u="sng" baseline="0" dirty="0"/>
              <a:t>(Dauer: rund 10-15 Minuten): </a:t>
            </a:r>
            <a:r>
              <a:rPr lang="de-AT" baseline="0" dirty="0"/>
              <a:t>Sie teilen an jede Schülerin und jeden Schüler (je nach Klassengröße) zwei Kärtchen aus. Geben Sie Ihren Schülerinnen und Schülern nun 3 Minuten Zeit, um sich Gedanken zur vorliegenden Fragestellung zu machen. Die Schülerinnen und Schüler sollen innerhalb der 3 Minuten Ihre Gedanken kurz und prägnant auf dem Kärtchen festhalten. Danach präsentieren die Schülerinnen und Schüler nacheinander ihre Gedanken. Die Lehrperson platziert die Kärtchen auf der Tafel und versucht dabei, bestimmte Themenkategorien zu bilden. Dieses gemeinsam erarbeitete Tafelbild kann am Ende seitens der Lehrperson fotografiert und den Schülerinnen sowie Schülern zur Verfügung gestellt werden. Für die Lehrperson besteht die Möglichkeit, im Rahmen der Erarbeitung des Themas auf diese einzeln genannten Aspekte immer wieder zurückzukommen.</a:t>
            </a:r>
            <a:endParaRPr lang="de-AT" dirty="0"/>
          </a:p>
        </p:txBody>
      </p:sp>
      <p:sp>
        <p:nvSpPr>
          <p:cNvPr id="4" name="Foliennummernplatzhalter 3"/>
          <p:cNvSpPr>
            <a:spLocks noGrp="1"/>
          </p:cNvSpPr>
          <p:nvPr>
            <p:ph type="sldNum" sz="quarter" idx="10"/>
          </p:nvPr>
        </p:nvSpPr>
        <p:spPr/>
        <p:txBody>
          <a:bodyPr/>
          <a:lstStyle/>
          <a:p>
            <a:fld id="{CA9937D2-6117-4881-B88D-D373CF5AE833}" type="slidenum">
              <a:rPr lang="de-AT" smtClean="0"/>
              <a:t>3</a:t>
            </a:fld>
            <a:endParaRPr lang="de-AT" dirty="0"/>
          </a:p>
        </p:txBody>
      </p:sp>
    </p:spTree>
    <p:extLst>
      <p:ext uri="{BB962C8B-B14F-4D97-AF65-F5344CB8AC3E}">
        <p14:creationId xmlns:p14="http://schemas.microsoft.com/office/powerpoint/2010/main" val="153400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Telematik ist ein Kunstwort und setzt sich aus den Begriffen Automation, Telekommunikation und Informatik zusammen. Die Aufgabe der Automation ist die Erfassung von Daten durch Sensoren, jene der Telekommunikation ist die Übertragung der Daten zwischen ortsfesten und/oder mobilen Einrichtungen und die Informatik verarbeitet die Informationen und stellt sie in geeigneten Formaten dar.</a:t>
            </a:r>
          </a:p>
          <a:p>
            <a:endParaRPr lang="de-AT" dirty="0"/>
          </a:p>
          <a:p>
            <a:r>
              <a:rPr lang="de-DE" dirty="0"/>
              <a:t>Verkehrstelematik ist der Einsatz von Telematik im Verkehr. Sie beschäftigt sich mit der Erfassung, Verarbeitung und Darstellung von Daten zu Fahrzeugen mit ihrem zu transportierenden Inhalt, dem Versand und Empfang von Personen oder Gütern. Die Verkehrstelematik unterstützt die Koordinierung innerhalb von oder zwischen Verkehrssystemen wie Straßen-, Schienen-, Schiffs- und Luftverkehr.</a:t>
            </a:r>
            <a:endParaRPr lang="de-AT" dirty="0"/>
          </a:p>
          <a:p>
            <a:endParaRPr lang="de-AT" dirty="0"/>
          </a:p>
          <a:p>
            <a:r>
              <a:rPr lang="de-AT" b="1" dirty="0"/>
              <a:t>Quellen: </a:t>
            </a:r>
            <a:r>
              <a:rPr lang="de-AT" b="0" dirty="0"/>
              <a:t>Vgl. Bundesministerium für Verkehr, Innovationen und Technologie (o.J.), online</a:t>
            </a:r>
          </a:p>
          <a:p>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5</a:t>
            </a:fld>
            <a:endParaRPr lang="de-AT"/>
          </a:p>
        </p:txBody>
      </p:sp>
    </p:spTree>
    <p:extLst>
      <p:ext uri="{BB962C8B-B14F-4D97-AF65-F5344CB8AC3E}">
        <p14:creationId xmlns:p14="http://schemas.microsoft.com/office/powerpoint/2010/main" val="3042610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Mitte der 1960er wurde erstmals ein globales Ortungssystem, das GPS, entwickelt. Ursprünglich war es ein System der US-Navy, um im Kalten Krieg U-Boote mit Atomwaffen orten zu können und war der Ursprung für das, was wir mittlerweile unter Telematik verstehen.</a:t>
            </a:r>
          </a:p>
          <a:p>
            <a:r>
              <a:rPr lang="de-AT" dirty="0"/>
              <a:t>1978 wurde der Begriff Telematik erstmals durch die französische Regierung in einem Bericht über die Computerisierung der Gesellschaft verwendet.</a:t>
            </a:r>
          </a:p>
          <a:p>
            <a:r>
              <a:rPr lang="de-AT" dirty="0"/>
              <a:t>Ursprünglich war die GPS-Technologie nicht für die Verwendung durch die breite Öffentlichkeit gedacht. Jedoch hat die US-Regierung nach einem Flugzeugabsturz 1983, bei dem 269 Menschen ums Leben gekommen sind, ihre Meinung geändert und gehofft dadurch Fehlkommunikation vermeiden zu können.</a:t>
            </a:r>
          </a:p>
          <a:p>
            <a:r>
              <a:rPr lang="de-AT" dirty="0"/>
              <a:t>In den 90er Jahren wurden die Sicherheitsausstattungen in den Fahrzeugen verbessert und zum Beispiel Airbags oder Tagfahrlicht vorgeschrieben.</a:t>
            </a:r>
          </a:p>
          <a:p>
            <a:r>
              <a:rPr lang="de-AT" dirty="0"/>
              <a:t>1992 wurde das DRIVE-Programm der EU beendet und ein Abkommen unterzeichnet, das die Weiterentwicklung der Telematik fördern soll und die EU sollte ihre Wettbewerbsfähigkeit durch überlegene Transport- und Logistiknetzwerke ausbauen können.</a:t>
            </a:r>
          </a:p>
          <a:p>
            <a:r>
              <a:rPr lang="de-AT" dirty="0"/>
              <a:t>Außerdem wurden die ersten Fahrzeugortungssysteme erfunden. Die Hardware in den Fahrzeugen war über lokale Server mit der auf Computer installierten Software verbunden.</a:t>
            </a:r>
          </a:p>
          <a:p>
            <a:r>
              <a:rPr lang="de-AT" dirty="0"/>
              <a:t>In den 2000ern wurden eine Reihe von neuen Informationen eingeführt. Dazu zählen Echtzeitinformationen, beispielsweise über die Verkehrslage, Staus, Baustellen und Radarkameras, und mobile Apps, die den Fahrer unterstützen sollen.</a:t>
            </a:r>
          </a:p>
          <a:p>
            <a:r>
              <a:rPr lang="de-AT" dirty="0"/>
              <a:t>Mittlerweile gibt es darüber hinaus auch Smartphone Apps, die den Flottenmanagern/Flottenmanagerinnen helfen sollen, ihre Fahrzeuge aus der Ferne zu überwachen. Des Weiteren sollen sie die Fahrer/Fahrerinnen bei Routineaufgabe, wie die Erfassung von Daten in einem Fahrtenbuch, unterstützen soll.</a:t>
            </a:r>
          </a:p>
          <a:p>
            <a:endParaRPr lang="de-AT" dirty="0"/>
          </a:p>
          <a:p>
            <a:r>
              <a:rPr lang="de-AT" b="1" dirty="0"/>
              <a:t>Quelle: </a:t>
            </a:r>
            <a:r>
              <a:rPr lang="de-AT" b="0" dirty="0"/>
              <a:t>Vgl. </a:t>
            </a:r>
            <a:r>
              <a:rPr lang="de-AT" b="0" dirty="0" err="1"/>
              <a:t>TomTom</a:t>
            </a:r>
            <a:r>
              <a:rPr lang="de-AT" b="0" dirty="0"/>
              <a:t> (o.J.), S. 5ff</a:t>
            </a:r>
            <a:endParaRPr lang="de-AT" b="1" dirty="0"/>
          </a:p>
        </p:txBody>
      </p:sp>
      <p:sp>
        <p:nvSpPr>
          <p:cNvPr id="4" name="Foliennummernplatzhalter 3"/>
          <p:cNvSpPr>
            <a:spLocks noGrp="1"/>
          </p:cNvSpPr>
          <p:nvPr>
            <p:ph type="sldNum" sz="quarter" idx="5"/>
          </p:nvPr>
        </p:nvSpPr>
        <p:spPr/>
        <p:txBody>
          <a:bodyPr/>
          <a:lstStyle/>
          <a:p>
            <a:fld id="{8DB9E717-59F5-4FA6-896F-6BEA3963C8C2}" type="slidenum">
              <a:rPr lang="de-AT" smtClean="0"/>
              <a:t>6</a:t>
            </a:fld>
            <a:endParaRPr lang="de-AT"/>
          </a:p>
        </p:txBody>
      </p:sp>
    </p:spTree>
    <p:extLst>
      <p:ext uri="{BB962C8B-B14F-4D97-AF65-F5344CB8AC3E}">
        <p14:creationId xmlns:p14="http://schemas.microsoft.com/office/powerpoint/2010/main" val="423974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Abhängig von der Anwendung von Telematik-Systemen werden verschiedene Ziele verfolgt.</a:t>
            </a:r>
          </a:p>
          <a:p>
            <a:r>
              <a:rPr lang="de-DE" dirty="0"/>
              <a:t>• Erhöhung der Verkehrssicherheit durch Einrichtungen in Fahrzeugen und am Fahrweg, durch gezielte Verkehrsinformation etc. </a:t>
            </a:r>
          </a:p>
          <a:p>
            <a:r>
              <a:rPr lang="de-DE" dirty="0"/>
              <a:t>• Verbesserung der Wirtschaftlichkeit Erhöhung der Produktivität und Kapazität durch bessere Nutzung der vorhandenen Infrastruktur aller Verkehrsträger </a:t>
            </a:r>
          </a:p>
          <a:p>
            <a:r>
              <a:rPr lang="de-DE" dirty="0"/>
              <a:t>• Vernetzung der Verkehrsträger um die jeweiligen Systemvorteile entsprechend ausnutzen zu können</a:t>
            </a:r>
          </a:p>
          <a:p>
            <a:r>
              <a:rPr lang="de-DE" dirty="0"/>
              <a:t>• Beitrag zur Umweltverträglichkeit durch Verkehrsvermeidung und –</a:t>
            </a:r>
            <a:r>
              <a:rPr lang="de-DE" dirty="0" err="1"/>
              <a:t>verminderung</a:t>
            </a:r>
            <a:r>
              <a:rPr lang="de-DE" dirty="0"/>
              <a:t> mittels moderner Leittechnik etc.</a:t>
            </a:r>
          </a:p>
          <a:p>
            <a:r>
              <a:rPr lang="de-DE" dirty="0"/>
              <a:t>• Verbesserung der Serviceleistungen für </a:t>
            </a:r>
            <a:r>
              <a:rPr lang="de-DE" dirty="0" err="1"/>
              <a:t>VerkehrsteilnehmerInnen</a:t>
            </a:r>
            <a:r>
              <a:rPr lang="de-DE" dirty="0"/>
              <a:t> durch z.B. aktuelle verkehrsträgerübergreifende Informationsbereitstellung</a:t>
            </a:r>
          </a:p>
          <a:p>
            <a:endParaRPr lang="de-DE" baseline="30000" dirty="0"/>
          </a:p>
          <a:p>
            <a:endParaRPr lang="de-DE" baseline="30000" dirty="0"/>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baseline="0" dirty="0"/>
              <a:t>Quelle-Inhalt:</a:t>
            </a:r>
            <a:r>
              <a:rPr lang="de-AT" baseline="0" dirty="0"/>
              <a:t> </a:t>
            </a:r>
            <a:r>
              <a:rPr lang="de-AT" baseline="0" dirty="0" err="1"/>
              <a:t>Ausserer</a:t>
            </a:r>
            <a:r>
              <a:rPr lang="de-AT" baseline="0" dirty="0"/>
              <a:t>, K. et al. (2006) S. 6.</a:t>
            </a:r>
          </a:p>
        </p:txBody>
      </p:sp>
      <p:sp>
        <p:nvSpPr>
          <p:cNvPr id="4" name="Foliennummernplatzhalter 3"/>
          <p:cNvSpPr>
            <a:spLocks noGrp="1"/>
          </p:cNvSpPr>
          <p:nvPr>
            <p:ph type="sldNum" sz="quarter" idx="5"/>
          </p:nvPr>
        </p:nvSpPr>
        <p:spPr/>
        <p:txBody>
          <a:bodyPr/>
          <a:lstStyle/>
          <a:p>
            <a:fld id="{8DB9E717-59F5-4FA6-896F-6BEA3963C8C2}" type="slidenum">
              <a:rPr lang="de-AT" smtClean="0"/>
              <a:t>7</a:t>
            </a:fld>
            <a:endParaRPr lang="de-AT"/>
          </a:p>
        </p:txBody>
      </p:sp>
    </p:spTree>
    <p:extLst>
      <p:ext uri="{BB962C8B-B14F-4D97-AF65-F5344CB8AC3E}">
        <p14:creationId xmlns:p14="http://schemas.microsoft.com/office/powerpoint/2010/main" val="166977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baseline="30000" dirty="0"/>
          </a:p>
          <a:p>
            <a:r>
              <a:rPr lang="de-AT" sz="1200" kern="1200" dirty="0">
                <a:solidFill>
                  <a:schemeClr val="tx1"/>
                </a:solidFill>
                <a:effectLst/>
                <a:latin typeface="+mn-lt"/>
                <a:ea typeface="+mn-ea"/>
                <a:cs typeface="+mn-cs"/>
              </a:rPr>
              <a:t>Für den Straßengüterverkehr ergeben sich unter anderem folgende Chancen:</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Erleichterung bei der Planung von Transporten (z.B. Vermeidung von Leerfahrten)</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Erleichterung bei der Abwicklung von Aufträgen (z.B. Erhöhung der Flexibilität, Vermeidung von Störungen, Erhöhung der Lieferverlässlichkeit)</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Erleichterung bei der Verwaltung des Fuhrparks</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Verfolgung von Sendungen (verbunden mit einer Erhöhung der Kundenbindung)</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Überwachung der Fahrzeuge (z.B. mit dem Ziel der Reduzierung von Treibstoffverbrauchswerten und Umweltbelastungen)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Verknüpfung von Verkehrsträger (z.B. Schienen und Straße)</a:t>
            </a:r>
            <a:r>
              <a:rPr lang="de-AT" dirty="0">
                <a:effectLst/>
              </a:rPr>
              <a:t> </a:t>
            </a:r>
          </a:p>
          <a:p>
            <a:endParaRPr lang="de-AT" sz="1200" kern="1200" dirty="0">
              <a:solidFill>
                <a:schemeClr val="tx1"/>
              </a:solidFill>
              <a:effectLst/>
              <a:latin typeface="+mn-lt"/>
              <a:ea typeface="+mn-ea"/>
              <a:cs typeface="+mn-cs"/>
            </a:endParaRPr>
          </a:p>
          <a:p>
            <a:endParaRPr lang="de-DE" baseline="30000" dirty="0"/>
          </a:p>
          <a:p>
            <a:endParaRPr lang="de-AT"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b="1" baseline="0" dirty="0"/>
              <a:t>Quelle-Inhalt:</a:t>
            </a:r>
            <a:r>
              <a:rPr lang="de-AT" baseline="0" dirty="0"/>
              <a:t> </a:t>
            </a:r>
            <a:r>
              <a:rPr lang="de-AT" sz="1200" kern="1200" dirty="0">
                <a:solidFill>
                  <a:schemeClr val="tx1"/>
                </a:solidFill>
                <a:effectLst/>
                <a:latin typeface="+mn-lt"/>
                <a:ea typeface="+mn-ea"/>
                <a:cs typeface="+mn-cs"/>
              </a:rPr>
              <a:t>Vgl. Berg/Rolf (o.J.) </a:t>
            </a:r>
            <a:r>
              <a:rPr lang="en-GB" sz="1200" kern="1200" dirty="0">
                <a:solidFill>
                  <a:schemeClr val="tx1"/>
                </a:solidFill>
                <a:effectLst/>
                <a:latin typeface="+mn-lt"/>
                <a:ea typeface="+mn-ea"/>
                <a:cs typeface="+mn-cs"/>
              </a:rPr>
              <a:t>S. 2 ff; </a:t>
            </a:r>
            <a:r>
              <a:rPr lang="en-GB" sz="1200" kern="1200" dirty="0" err="1">
                <a:solidFill>
                  <a:schemeClr val="tx1"/>
                </a:solidFill>
                <a:effectLst/>
                <a:latin typeface="+mn-lt"/>
                <a:ea typeface="+mn-ea"/>
                <a:cs typeface="+mn-cs"/>
              </a:rPr>
              <a:t>Vgl</a:t>
            </a:r>
            <a:r>
              <a:rPr lang="en-GB" sz="1200" kern="1200" dirty="0">
                <a:solidFill>
                  <a:schemeClr val="tx1"/>
                </a:solidFill>
                <a:effectLst/>
                <a:latin typeface="+mn-lt"/>
                <a:ea typeface="+mn-ea"/>
                <a:cs typeface="+mn-cs"/>
              </a:rPr>
              <a:t>. Andres (2003) S. 3 ff.</a:t>
            </a:r>
            <a:endParaRPr lang="de-AT" sz="1200" kern="1200" dirty="0">
              <a:solidFill>
                <a:schemeClr val="tx1"/>
              </a:solidFill>
              <a:effectLst/>
              <a:latin typeface="+mn-lt"/>
              <a:ea typeface="+mn-ea"/>
              <a:cs typeface="+mn-cs"/>
            </a:endParaRPr>
          </a:p>
          <a:p>
            <a:endParaRPr lang="de-AT" baseline="0" dirty="0"/>
          </a:p>
        </p:txBody>
      </p:sp>
      <p:sp>
        <p:nvSpPr>
          <p:cNvPr id="4" name="Foliennummernplatzhalter 3"/>
          <p:cNvSpPr>
            <a:spLocks noGrp="1"/>
          </p:cNvSpPr>
          <p:nvPr>
            <p:ph type="sldNum" sz="quarter" idx="5"/>
          </p:nvPr>
        </p:nvSpPr>
        <p:spPr/>
        <p:txBody>
          <a:bodyPr/>
          <a:lstStyle/>
          <a:p>
            <a:fld id="{8DB9E717-59F5-4FA6-896F-6BEA3963C8C2}" type="slidenum">
              <a:rPr lang="de-AT" smtClean="0"/>
              <a:t>8</a:t>
            </a:fld>
            <a:endParaRPr lang="de-AT"/>
          </a:p>
        </p:txBody>
      </p:sp>
    </p:spTree>
    <p:extLst>
      <p:ext uri="{BB962C8B-B14F-4D97-AF65-F5344CB8AC3E}">
        <p14:creationId xmlns:p14="http://schemas.microsoft.com/office/powerpoint/2010/main" val="30837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Durch Telematik-Systeme erhalten </a:t>
            </a:r>
            <a:r>
              <a:rPr lang="de-AT" dirty="0" err="1"/>
              <a:t>FlottenmanagerInnen</a:t>
            </a:r>
            <a:r>
              <a:rPr lang="de-AT" dirty="0"/>
              <a:t> Informationen über das Fahrverhalten der FahrerInnen und können dadurch dafür sorgen, dass die Kraftstoff-, Wartungs- und Versicherungskosten des Unternehmens gesenkt werden können.</a:t>
            </a:r>
          </a:p>
          <a:p>
            <a:r>
              <a:rPr lang="de-AT" dirty="0"/>
              <a:t>Die Kommunikation zwischen den MitarbeiterInnen im Büro und den FahrerInnen auf der Straße wird durch Telematik erleichtert und führt zu einer besseren Zusammenarbeit. </a:t>
            </a:r>
          </a:p>
          <a:p>
            <a:r>
              <a:rPr lang="de-AT" dirty="0"/>
              <a:t>Eingebaute Geräte in den Fahrzeugen verschaffen einen Überblick über die Leistungen der Flotte. Dadurch können die Nutzung und der Zustand der Fahrzeuge sowie das Fahrverhalten überwacht und analysiert werden, wodurch die Betriebskosten gesenkt werden können.</a:t>
            </a:r>
          </a:p>
          <a:p>
            <a:endParaRPr lang="de-AT" dirty="0"/>
          </a:p>
          <a:p>
            <a:r>
              <a:rPr lang="de-AT" dirty="0"/>
              <a:t>Aufgrund der rasanten Entwicklungen in der Automatisierung, der Digitalisierung und der Robotik wird davon ausgegangen, dass in einigen Jahren zahlreiche Fahrzeuge autonom unterwegs sein werden.</a:t>
            </a:r>
          </a:p>
          <a:p>
            <a:endParaRPr lang="de-AT" dirty="0"/>
          </a:p>
          <a:p>
            <a:r>
              <a:rPr lang="de-AT" b="1" dirty="0"/>
              <a:t>Quelle:</a:t>
            </a:r>
            <a:r>
              <a:rPr lang="de-AT" dirty="0"/>
              <a:t> Vgl. </a:t>
            </a:r>
            <a:r>
              <a:rPr lang="de-AT" dirty="0" err="1"/>
              <a:t>TomTom</a:t>
            </a:r>
            <a:r>
              <a:rPr lang="de-AT" dirty="0"/>
              <a:t> (o.J.), S. 15</a:t>
            </a:r>
          </a:p>
        </p:txBody>
      </p:sp>
      <p:sp>
        <p:nvSpPr>
          <p:cNvPr id="4" name="Foliennummernplatzhalter 3"/>
          <p:cNvSpPr>
            <a:spLocks noGrp="1"/>
          </p:cNvSpPr>
          <p:nvPr>
            <p:ph type="sldNum" sz="quarter" idx="5"/>
          </p:nvPr>
        </p:nvSpPr>
        <p:spPr/>
        <p:txBody>
          <a:bodyPr/>
          <a:lstStyle/>
          <a:p>
            <a:fld id="{8DB9E717-59F5-4FA6-896F-6BEA3963C8C2}" type="slidenum">
              <a:rPr lang="de-AT" smtClean="0"/>
              <a:t>9</a:t>
            </a:fld>
            <a:endParaRPr lang="de-AT"/>
          </a:p>
        </p:txBody>
      </p:sp>
    </p:spTree>
    <p:extLst>
      <p:ext uri="{BB962C8B-B14F-4D97-AF65-F5344CB8AC3E}">
        <p14:creationId xmlns:p14="http://schemas.microsoft.com/office/powerpoint/2010/main" val="236015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i="1" u="sng" dirty="0"/>
              <a:t>Management des motorisierten Individualverkehrs</a:t>
            </a:r>
          </a:p>
          <a:p>
            <a:r>
              <a:rPr lang="de-AT" u="sng" dirty="0"/>
              <a:t>Kollektive Verkehrsbeeinflussung</a:t>
            </a:r>
            <a:r>
              <a:rPr lang="de-AT" dirty="0"/>
              <a:t>: für alle </a:t>
            </a:r>
            <a:r>
              <a:rPr lang="de-AT" dirty="0" err="1"/>
              <a:t>VerkehrsteilnehmerInnen</a:t>
            </a:r>
            <a:r>
              <a:rPr lang="de-AT" dirty="0"/>
              <a:t> erkennbar und teilweise auch verbindlich; Beispiele: Verkehrsbeeinflussungsanlagen (Streckenbeeinflussungsanlagen, Netzbeeinflussungsanlagen, Knotenbeeinflussungsanlagen), Warnanlagen (Nebelwarnanlage), automatische Verkehrskontrollen (</a:t>
            </a:r>
            <a:r>
              <a:rPr lang="de-AT" dirty="0" err="1"/>
              <a:t>Section</a:t>
            </a:r>
            <a:r>
              <a:rPr lang="de-AT" dirty="0"/>
              <a:t> Control), Parkleitsysteme</a:t>
            </a:r>
          </a:p>
          <a:p>
            <a:r>
              <a:rPr lang="de-AT" u="sng" dirty="0"/>
              <a:t>Individuelle Verkehrsbeeinflussung</a:t>
            </a:r>
            <a:r>
              <a:rPr lang="de-AT" u="none" dirty="0"/>
              <a:t>: </a:t>
            </a:r>
            <a:r>
              <a:rPr lang="de-AT" dirty="0"/>
              <a:t>Beispiele: Informationssysteme (Navigationssystem, Reise- und Verkehrsinformationsdienste wie Straßensperren), Assistenzsysteme (Spurassistent, Geschwindigkeits- und Abstandsregelung, Kurvenmanagement, Kollisionswarnungs- und –</a:t>
            </a:r>
            <a:r>
              <a:rPr lang="de-AT" dirty="0" err="1"/>
              <a:t>vermeidungssysteme</a:t>
            </a:r>
            <a:r>
              <a:rPr lang="de-AT" dirty="0"/>
              <a:t>, Einparkhilfe)</a:t>
            </a:r>
          </a:p>
          <a:p>
            <a:r>
              <a:rPr lang="de-AT" u="sng" dirty="0"/>
              <a:t>Gebühreneinhebung</a:t>
            </a:r>
            <a:r>
              <a:rPr lang="de-AT" dirty="0"/>
              <a:t>: Beispiele: Straßengebühren, Parkgebühren</a:t>
            </a:r>
          </a:p>
          <a:p>
            <a:endParaRPr lang="de-AT" dirty="0"/>
          </a:p>
          <a:p>
            <a:r>
              <a:rPr lang="de-AT" i="1" u="sng" dirty="0"/>
              <a:t>Management des öffentlichen Verkehrs</a:t>
            </a:r>
          </a:p>
          <a:p>
            <a:r>
              <a:rPr lang="de-AT" sz="1200" kern="1200" dirty="0">
                <a:solidFill>
                  <a:schemeClr val="tx1"/>
                </a:solidFill>
                <a:effectLst/>
                <a:latin typeface="+mn-lt"/>
                <a:ea typeface="+mn-ea"/>
                <a:cs typeface="+mn-cs"/>
              </a:rPr>
              <a:t>Im öffentlichen Verkehr sind viele telematische Einrichtungen oftmals nicht wirklich „sichtbar“ und als solche erkennbar. Sie werden durch den Fahrgast z. B.  nur durch eine Verbesserung des Komforts (z.B. dichtere Intervalle, kürzere Wartezeiten) wahrgenommen. Im Gegensatz zu individuellen Telematikanwendungen im motorisierten Individualverkehr, kommen die neuen Technologien im öffentlichen Verkehr im Prinzip allen </a:t>
            </a:r>
            <a:r>
              <a:rPr lang="de-AT" sz="1200" kern="1200" dirty="0" err="1">
                <a:solidFill>
                  <a:schemeClr val="tx1"/>
                </a:solidFill>
                <a:effectLst/>
                <a:latin typeface="+mn-lt"/>
                <a:ea typeface="+mn-ea"/>
                <a:cs typeface="+mn-cs"/>
              </a:rPr>
              <a:t>VerkehrsteilnehmerInnen</a:t>
            </a:r>
            <a:r>
              <a:rPr lang="de-AT" sz="1200" kern="1200" dirty="0">
                <a:solidFill>
                  <a:schemeClr val="tx1"/>
                </a:solidFill>
                <a:effectLst/>
                <a:latin typeface="+mn-lt"/>
                <a:ea typeface="+mn-ea"/>
                <a:cs typeface="+mn-cs"/>
              </a:rPr>
              <a:t> gleichermaßen zu Gute.</a:t>
            </a:r>
            <a:endParaRPr lang="de-AT" i="1" u="sng" dirty="0"/>
          </a:p>
          <a:p>
            <a:r>
              <a:rPr lang="de-AT" u="sng" dirty="0"/>
              <a:t>Betriebsleitsysteme</a:t>
            </a:r>
            <a:r>
              <a:rPr lang="de-AT" dirty="0"/>
              <a:t>: Beispiele: Störungsmanagement, dynamische Fahrgastinformation, automatische Ampelsteuerung</a:t>
            </a:r>
          </a:p>
          <a:p>
            <a:r>
              <a:rPr lang="de-AT" u="sng" dirty="0"/>
              <a:t>Informationsdienste/Serviceleistungen</a:t>
            </a:r>
            <a:r>
              <a:rPr lang="de-AT" dirty="0"/>
              <a:t>: Beispiel: elektronische Fahrplanauskunftssysteme (Internet, Handy)</a:t>
            </a:r>
          </a:p>
          <a:p>
            <a:r>
              <a:rPr lang="de-AT" u="sng" dirty="0"/>
              <a:t>Gebühreneinhebung</a:t>
            </a:r>
            <a:r>
              <a:rPr lang="de-AT" dirty="0"/>
              <a:t>: Beispiele: SMS-Ticket, Online-Ticket, elektronische Fahrkarte</a:t>
            </a:r>
          </a:p>
          <a:p>
            <a:endParaRPr lang="de-AT" dirty="0"/>
          </a:p>
          <a:p>
            <a:r>
              <a:rPr lang="de-AT" i="1" u="sng" dirty="0"/>
              <a:t>Flotten- und Frachtenmanagement</a:t>
            </a:r>
          </a:p>
          <a:p>
            <a:r>
              <a:rPr lang="de-AT" u="sng" dirty="0"/>
              <a:t>Verkehrslenkung</a:t>
            </a:r>
            <a:r>
              <a:rPr lang="de-AT" dirty="0"/>
              <a:t>: Beispiele: Dosiersysteme (Vermeidung von Staubildung in Tunnels), Reservationssystem (Buchung einer Durchfahrt eines Tunnels im Voraus)</a:t>
            </a:r>
          </a:p>
          <a:p>
            <a:r>
              <a:rPr lang="de-AT" u="sng" dirty="0"/>
              <a:t>Gebühreneinhebung</a:t>
            </a:r>
            <a:r>
              <a:rPr lang="de-AT" dirty="0"/>
              <a:t>: Beispiele: Toll </a:t>
            </a:r>
            <a:r>
              <a:rPr lang="de-AT" dirty="0" err="1"/>
              <a:t>Collect</a:t>
            </a:r>
            <a:r>
              <a:rPr lang="de-AT" dirty="0"/>
              <a:t> (Mautsystem in Deutschland für LKW, satellitengestütztes Freeflow-System, berechnet die Gebühren nach Nutzung von kilometergenauen Autobahnstreckenabschnitten), Go Box (Mautsystem in Österreich für Fahrzeuge mit höchstzulässigem Gesamtgewicht über 3,5 Tonnen, mittels Transpondersystem – Installation einer Go Box, die mit entsprechenden Gegenstellen kommuniziert)</a:t>
            </a:r>
          </a:p>
          <a:p>
            <a:r>
              <a:rPr lang="de-AT" u="sng" dirty="0"/>
              <a:t>Verkehrsinformation/Logistik</a:t>
            </a:r>
            <a:r>
              <a:rPr lang="de-AT" sz="1400" u="none" dirty="0"/>
              <a:t>: Beispiele: Tracking und Tracing, Fahrzeugüberwachung</a:t>
            </a:r>
            <a:endParaRPr lang="de-AT" u="sng" dirty="0"/>
          </a:p>
          <a:p>
            <a:endParaRPr lang="de-AT" dirty="0"/>
          </a:p>
          <a:p>
            <a:endParaRPr lang="de-AT" dirty="0"/>
          </a:p>
          <a:p>
            <a:r>
              <a:rPr lang="de-AT" b="1" dirty="0"/>
              <a:t>Quelle-Inhalt: </a:t>
            </a:r>
            <a:r>
              <a:rPr lang="de-AT" dirty="0"/>
              <a:t>Vgl. </a:t>
            </a:r>
            <a:r>
              <a:rPr lang="de-AT" dirty="0" err="1"/>
              <a:t>Ausserer</a:t>
            </a:r>
            <a:r>
              <a:rPr lang="de-AT" dirty="0"/>
              <a:t>, K. et al (2006), S. 12ff</a:t>
            </a:r>
          </a:p>
        </p:txBody>
      </p:sp>
      <p:sp>
        <p:nvSpPr>
          <p:cNvPr id="4" name="Foliennummernplatzhalter 3"/>
          <p:cNvSpPr>
            <a:spLocks noGrp="1"/>
          </p:cNvSpPr>
          <p:nvPr>
            <p:ph type="sldNum" sz="quarter" idx="5"/>
          </p:nvPr>
        </p:nvSpPr>
        <p:spPr/>
        <p:txBody>
          <a:bodyPr/>
          <a:lstStyle/>
          <a:p>
            <a:fld id="{8DB9E717-59F5-4FA6-896F-6BEA3963C8C2}" type="slidenum">
              <a:rPr lang="de-AT" smtClean="0"/>
              <a:t>11</a:t>
            </a:fld>
            <a:endParaRPr lang="de-AT"/>
          </a:p>
        </p:txBody>
      </p:sp>
    </p:spTree>
    <p:extLst>
      <p:ext uri="{BB962C8B-B14F-4D97-AF65-F5344CB8AC3E}">
        <p14:creationId xmlns:p14="http://schemas.microsoft.com/office/powerpoint/2010/main" val="34799884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Abgerundetes Rechteck 3"/>
          <p:cNvSpPr/>
          <p:nvPr userDrawn="1"/>
        </p:nvSpPr>
        <p:spPr>
          <a:xfrm>
            <a:off x="1049321" y="2132858"/>
            <a:ext cx="7056784" cy="2847493"/>
          </a:xfrm>
          <a:prstGeom prst="roundRect">
            <a:avLst>
              <a:gd name="adj" fmla="val 12659"/>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500" b="1" dirty="0">
              <a:solidFill>
                <a:schemeClr val="tx1"/>
              </a:solidFill>
              <a:latin typeface="Arial" pitchFamily="34" charset="0"/>
              <a:cs typeface="Arial" pitchFamily="34" charset="0"/>
            </a:endParaRPr>
          </a:p>
        </p:txBody>
      </p:sp>
      <p:sp>
        <p:nvSpPr>
          <p:cNvPr id="2" name="Titel 1"/>
          <p:cNvSpPr>
            <a:spLocks noGrp="1"/>
          </p:cNvSpPr>
          <p:nvPr>
            <p:ph type="ctrTitle"/>
          </p:nvPr>
        </p:nvSpPr>
        <p:spPr>
          <a:xfrm>
            <a:off x="1285325" y="2418698"/>
            <a:ext cx="6584776" cy="1470025"/>
          </a:xfrm>
        </p:spPr>
        <p:txBody>
          <a:bodyPr/>
          <a:lstStyle>
            <a:lvl1pPr algn="ctr">
              <a:defRPr sz="4000"/>
            </a:lvl1pPr>
          </a:lstStyle>
          <a:p>
            <a:r>
              <a:rPr lang="de-DE" dirty="0"/>
              <a:t>Titelmasterformat durch Klicken bearbeiten</a:t>
            </a:r>
            <a:endParaRPr lang="de-AT" dirty="0"/>
          </a:p>
        </p:txBody>
      </p:sp>
      <p:sp>
        <p:nvSpPr>
          <p:cNvPr id="3" name="Untertitel 2"/>
          <p:cNvSpPr>
            <a:spLocks noGrp="1"/>
          </p:cNvSpPr>
          <p:nvPr>
            <p:ph type="subTitle" idx="1"/>
          </p:nvPr>
        </p:nvSpPr>
        <p:spPr>
          <a:xfrm>
            <a:off x="1285325" y="3888723"/>
            <a:ext cx="6584776" cy="836423"/>
          </a:xfrm>
        </p:spPr>
        <p:txBody>
          <a:bodyPr>
            <a:noAutofit/>
          </a:bodyPr>
          <a:lstStyle>
            <a:lvl1pPr marL="0" indent="0" algn="ctr">
              <a:buNone/>
              <a:defRPr sz="2400" i="1">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Formatvorlage des Untertitelmasters durch Klicken bearbeiten</a:t>
            </a:r>
            <a:endParaRPr lang="de-AT" dirty="0"/>
          </a:p>
        </p:txBody>
      </p:sp>
      <p:pic>
        <p:nvPicPr>
          <p:cNvPr id="1026" name="Picture 2" descr="E:\FH\Arbeit\Logos\RERoad.png"/>
          <p:cNvPicPr>
            <a:picLocks noChangeAspect="1" noChangeArrowheads="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2599557" y="764704"/>
            <a:ext cx="3956312" cy="11094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uppieren 4"/>
          <p:cNvGrpSpPr/>
          <p:nvPr userDrawn="1"/>
        </p:nvGrpSpPr>
        <p:grpSpPr>
          <a:xfrm>
            <a:off x="1241630" y="5543343"/>
            <a:ext cx="6864475" cy="1113270"/>
            <a:chOff x="1241630" y="5543343"/>
            <a:chExt cx="6864475" cy="1113270"/>
          </a:xfrm>
        </p:grpSpPr>
        <p:pic>
          <p:nvPicPr>
            <p:cNvPr id="12" name="Picture 9" descr="C:\Users\p41662\AppData\Local\Microsoft\Windows\Temporary Internet Files\Content.Outlook\VDWGJMU4\RZ-Logo-Logistikum-hoch-cmyk-2000x2000px.jpg"/>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891813" y="5714043"/>
              <a:ext cx="1190253" cy="942570"/>
            </a:xfrm>
            <a:prstGeom prst="rect">
              <a:avLst/>
            </a:prstGeom>
            <a:noFill/>
          </p:spPr>
        </p:pic>
        <p:pic>
          <p:nvPicPr>
            <p:cNvPr id="13" name="Grafik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41630" y="5797011"/>
              <a:ext cx="1447661" cy="698702"/>
            </a:xfrm>
            <a:prstGeom prst="rect">
              <a:avLst/>
            </a:prstGeom>
          </p:spPr>
        </p:pic>
        <p:pic>
          <p:nvPicPr>
            <p:cNvPr id="14" name="Grafik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354593" y="5798836"/>
              <a:ext cx="1864863" cy="696878"/>
            </a:xfrm>
            <a:prstGeom prst="rect">
              <a:avLst/>
            </a:prstGeom>
          </p:spPr>
        </p:pic>
        <p:pic>
          <p:nvPicPr>
            <p:cNvPr id="15" name="Grafik 14">
              <a:extLst>
                <a:ext uri="{FF2B5EF4-FFF2-40B4-BE49-F238E27FC236}">
                  <a16:creationId xmlns:a16="http://schemas.microsoft.com/office/drawing/2014/main" id="{2B16B44F-68CD-4F2E-B469-66ECE3C71D9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27982" y="5543343"/>
              <a:ext cx="1578123" cy="1052082"/>
            </a:xfrm>
            <a:prstGeom prst="rect">
              <a:avLst/>
            </a:prstGeom>
          </p:spPr>
        </p:pic>
      </p:grpSp>
    </p:spTree>
    <p:extLst>
      <p:ext uri="{BB962C8B-B14F-4D97-AF65-F5344CB8AC3E}">
        <p14:creationId xmlns:p14="http://schemas.microsoft.com/office/powerpoint/2010/main" val="8042002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4" name="Abgerundetes Rechteck 3"/>
          <p:cNvSpPr/>
          <p:nvPr userDrawn="1"/>
        </p:nvSpPr>
        <p:spPr>
          <a:xfrm>
            <a:off x="1475656" y="6341534"/>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r>
              <a:rPr kumimoji="0" lang="de-AT" sz="6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September 2019	</a:t>
            </a:r>
            <a:r>
              <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6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t>‹Nr.›</a:t>
            </a:fld>
            <a:endPar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Abgerundetes Rechteck 6"/>
          <p:cNvSpPr/>
          <p:nvPr userDrawn="1"/>
        </p:nvSpPr>
        <p:spPr>
          <a:xfrm>
            <a:off x="395537" y="198066"/>
            <a:ext cx="8352928"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000" b="1" dirty="0">
              <a:solidFill>
                <a:schemeClr val="tx1"/>
              </a:solidFill>
              <a:latin typeface="Arial" pitchFamily="34" charset="0"/>
              <a:cs typeface="Arial" pitchFamily="34" charset="0"/>
            </a:endParaRPr>
          </a:p>
        </p:txBody>
      </p:sp>
      <p:sp>
        <p:nvSpPr>
          <p:cNvPr id="2" name="Titel 1"/>
          <p:cNvSpPr>
            <a:spLocks noGrp="1"/>
          </p:cNvSpPr>
          <p:nvPr>
            <p:ph type="title"/>
          </p:nvPr>
        </p:nvSpPr>
        <p:spPr>
          <a:xfrm>
            <a:off x="539553" y="274638"/>
            <a:ext cx="8064896" cy="1143000"/>
          </a:xfrm>
        </p:spPr>
        <p:txBody>
          <a:bodyPr>
            <a:noAutofit/>
          </a:bodyPr>
          <a:lstStyle>
            <a:lvl1pPr>
              <a:defRPr sz="2625" b="1">
                <a:latin typeface="Arial" panose="020B0604020202020204" pitchFamily="34" charset="0"/>
                <a:cs typeface="Arial" panose="020B0604020202020204" pitchFamily="34" charset="0"/>
              </a:defRPr>
            </a:lvl1pPr>
          </a:lstStyle>
          <a:p>
            <a:r>
              <a:rPr lang="de-DE" dirty="0"/>
              <a:t>Titelmasterformat durch Klicken bearbeiten</a:t>
            </a:r>
            <a:endParaRPr lang="de-AT" dirty="0"/>
          </a:p>
        </p:txBody>
      </p:sp>
      <p:sp>
        <p:nvSpPr>
          <p:cNvPr id="3" name="Inhaltsplatzhalter 2"/>
          <p:cNvSpPr>
            <a:spLocks noGrp="1"/>
          </p:cNvSpPr>
          <p:nvPr>
            <p:ph idx="1"/>
          </p:nvPr>
        </p:nvSpPr>
        <p:spPr>
          <a:xfrm>
            <a:off x="439796" y="1623905"/>
            <a:ext cx="8229600" cy="4525963"/>
          </a:xfrm>
        </p:spPr>
        <p:txBody>
          <a:bodyPr>
            <a:normAutofit/>
          </a:bodyPr>
          <a:lstStyle>
            <a:lvl1pPr marL="257175" indent="-257175">
              <a:lnSpc>
                <a:spcPts val="3000"/>
              </a:lnSpc>
              <a:buFont typeface="Wingdings" panose="05000000000000000000" pitchFamily="2" charset="2"/>
              <a:buChar char="§"/>
              <a:defRPr sz="2100">
                <a:latin typeface="Arial" panose="020B0604020202020204" pitchFamily="34" charset="0"/>
                <a:cs typeface="Arial" panose="020B0604020202020204" pitchFamily="34" charset="0"/>
              </a:defRPr>
            </a:lvl1pPr>
            <a:lvl2pPr marL="557213" indent="-214313">
              <a:lnSpc>
                <a:spcPts val="3000"/>
              </a:lnSpc>
              <a:buFont typeface="Wingdings" panose="05000000000000000000" pitchFamily="2" charset="2"/>
              <a:buChar char="§"/>
              <a:defRPr sz="1800">
                <a:latin typeface="Arial" panose="020B0604020202020204" pitchFamily="34" charset="0"/>
                <a:cs typeface="Arial" panose="020B0604020202020204" pitchFamily="34" charset="0"/>
              </a:defRPr>
            </a:lvl2pPr>
            <a:lvl3pPr marL="857250" indent="-171450">
              <a:lnSpc>
                <a:spcPts val="3000"/>
              </a:lnSpc>
              <a:buFont typeface="Wingdings" panose="05000000000000000000" pitchFamily="2" charset="2"/>
              <a:buChar char="§"/>
              <a:defRPr sz="1500">
                <a:latin typeface="Arial" panose="020B0604020202020204" pitchFamily="34" charset="0"/>
                <a:cs typeface="Arial" panose="020B0604020202020204" pitchFamily="34" charset="0"/>
              </a:defRPr>
            </a:lvl3pPr>
            <a:lvl4pPr marL="12001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4pPr>
            <a:lvl5pPr marL="15430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pic>
        <p:nvPicPr>
          <p:cNvPr id="9" name="Picture 2" descr="E:\FH\Arbeit\Logos\RERoad.png"/>
          <p:cNvPicPr>
            <a:picLocks noChangeAspect="1" noChangeArrowheads="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439797" y="6302505"/>
            <a:ext cx="931976" cy="26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19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4" name="Abgerundetes Rechteck 3"/>
          <p:cNvSpPr/>
          <p:nvPr userDrawn="1"/>
        </p:nvSpPr>
        <p:spPr>
          <a:xfrm>
            <a:off x="1475656" y="6341534"/>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r>
              <a:rPr kumimoji="0" lang="de-AT" sz="6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April 2019	</a:t>
            </a:r>
            <a:r>
              <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6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t>‹Nr.›</a:t>
            </a:fld>
            <a:endPar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Abgerundetes Rechteck 6"/>
          <p:cNvSpPr/>
          <p:nvPr userDrawn="1"/>
        </p:nvSpPr>
        <p:spPr>
          <a:xfrm>
            <a:off x="395537" y="198066"/>
            <a:ext cx="6424363"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000" b="1" dirty="0">
              <a:solidFill>
                <a:schemeClr val="tx1"/>
              </a:solidFill>
              <a:latin typeface="Arial" pitchFamily="34" charset="0"/>
              <a:cs typeface="Arial" pitchFamily="34" charset="0"/>
            </a:endParaRPr>
          </a:p>
        </p:txBody>
      </p:sp>
      <p:sp>
        <p:nvSpPr>
          <p:cNvPr id="2" name="Titel 1"/>
          <p:cNvSpPr>
            <a:spLocks noGrp="1"/>
          </p:cNvSpPr>
          <p:nvPr>
            <p:ph type="title"/>
          </p:nvPr>
        </p:nvSpPr>
        <p:spPr>
          <a:xfrm>
            <a:off x="539553" y="274638"/>
            <a:ext cx="6127947" cy="1143000"/>
          </a:xfrm>
        </p:spPr>
        <p:txBody>
          <a:bodyPr>
            <a:noAutofit/>
          </a:bodyPr>
          <a:lstStyle>
            <a:lvl1pPr>
              <a:defRPr sz="2625" b="1">
                <a:latin typeface="Arial" panose="020B0604020202020204" pitchFamily="34" charset="0"/>
                <a:cs typeface="Arial" panose="020B0604020202020204" pitchFamily="34" charset="0"/>
              </a:defRPr>
            </a:lvl1pPr>
          </a:lstStyle>
          <a:p>
            <a:r>
              <a:rPr lang="de-DE" dirty="0"/>
              <a:t>Titelmasterformat durch Klicken bearbeiten</a:t>
            </a:r>
            <a:endParaRPr lang="de-AT" dirty="0"/>
          </a:p>
        </p:txBody>
      </p:sp>
      <p:sp>
        <p:nvSpPr>
          <p:cNvPr id="3" name="Inhaltsplatzhalter 2"/>
          <p:cNvSpPr>
            <a:spLocks noGrp="1"/>
          </p:cNvSpPr>
          <p:nvPr>
            <p:ph idx="1"/>
          </p:nvPr>
        </p:nvSpPr>
        <p:spPr>
          <a:xfrm>
            <a:off x="439796" y="1623905"/>
            <a:ext cx="8229600" cy="4525963"/>
          </a:xfrm>
        </p:spPr>
        <p:txBody>
          <a:bodyPr>
            <a:normAutofit/>
          </a:bodyPr>
          <a:lstStyle>
            <a:lvl1pPr marL="257175" indent="-257175">
              <a:lnSpc>
                <a:spcPts val="3000"/>
              </a:lnSpc>
              <a:buFont typeface="Wingdings" panose="05000000000000000000" pitchFamily="2" charset="2"/>
              <a:buChar char="§"/>
              <a:defRPr sz="2100">
                <a:latin typeface="Arial" panose="020B0604020202020204" pitchFamily="34" charset="0"/>
                <a:cs typeface="Arial" panose="020B0604020202020204" pitchFamily="34" charset="0"/>
              </a:defRPr>
            </a:lvl1pPr>
            <a:lvl2pPr marL="557213" indent="-214313">
              <a:lnSpc>
                <a:spcPts val="3000"/>
              </a:lnSpc>
              <a:buFont typeface="Wingdings" panose="05000000000000000000" pitchFamily="2" charset="2"/>
              <a:buChar char="§"/>
              <a:defRPr sz="1800">
                <a:latin typeface="Arial" panose="020B0604020202020204" pitchFamily="34" charset="0"/>
                <a:cs typeface="Arial" panose="020B0604020202020204" pitchFamily="34" charset="0"/>
              </a:defRPr>
            </a:lvl2pPr>
            <a:lvl3pPr marL="857250" indent="-171450">
              <a:lnSpc>
                <a:spcPts val="3000"/>
              </a:lnSpc>
              <a:buFont typeface="Wingdings" panose="05000000000000000000" pitchFamily="2" charset="2"/>
              <a:buChar char="§"/>
              <a:defRPr sz="1500">
                <a:latin typeface="Arial" panose="020B0604020202020204" pitchFamily="34" charset="0"/>
                <a:cs typeface="Arial" panose="020B0604020202020204" pitchFamily="34" charset="0"/>
              </a:defRPr>
            </a:lvl3pPr>
            <a:lvl4pPr marL="12001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4pPr>
            <a:lvl5pPr marL="15430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pic>
        <p:nvPicPr>
          <p:cNvPr id="9" name="Picture 2" descr="E:\FH\Arbeit\Logos\RERoad.png"/>
          <p:cNvPicPr>
            <a:picLocks noChangeAspect="1" noChangeArrowheads="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439797" y="6302505"/>
            <a:ext cx="931976" cy="26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8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4" name="Abgerundetes Rechteck 3"/>
          <p:cNvSpPr/>
          <p:nvPr userDrawn="1"/>
        </p:nvSpPr>
        <p:spPr>
          <a:xfrm>
            <a:off x="1475656" y="6341534"/>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r>
              <a:rPr kumimoji="0" lang="de-AT" sz="6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April 2019	</a:t>
            </a:r>
            <a:r>
              <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6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t>‹Nr.›</a:t>
            </a:fld>
            <a:endPar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Abgerundetes Rechteck 6"/>
          <p:cNvSpPr/>
          <p:nvPr userDrawn="1"/>
        </p:nvSpPr>
        <p:spPr>
          <a:xfrm>
            <a:off x="395537" y="198066"/>
            <a:ext cx="6424363"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000" b="1" dirty="0">
              <a:solidFill>
                <a:schemeClr val="tx1"/>
              </a:solidFill>
              <a:latin typeface="Arial" pitchFamily="34" charset="0"/>
              <a:cs typeface="Arial" pitchFamily="34" charset="0"/>
            </a:endParaRPr>
          </a:p>
        </p:txBody>
      </p:sp>
      <p:sp>
        <p:nvSpPr>
          <p:cNvPr id="2" name="Titel 1"/>
          <p:cNvSpPr>
            <a:spLocks noGrp="1"/>
          </p:cNvSpPr>
          <p:nvPr>
            <p:ph type="title"/>
          </p:nvPr>
        </p:nvSpPr>
        <p:spPr>
          <a:xfrm>
            <a:off x="539553" y="274638"/>
            <a:ext cx="6127947" cy="1143000"/>
          </a:xfrm>
        </p:spPr>
        <p:txBody>
          <a:bodyPr>
            <a:noAutofit/>
          </a:bodyPr>
          <a:lstStyle>
            <a:lvl1pPr>
              <a:defRPr sz="2625" b="1">
                <a:latin typeface="Arial" panose="020B0604020202020204" pitchFamily="34" charset="0"/>
                <a:cs typeface="Arial" panose="020B0604020202020204" pitchFamily="34" charset="0"/>
              </a:defRPr>
            </a:lvl1pPr>
          </a:lstStyle>
          <a:p>
            <a:r>
              <a:rPr lang="de-DE" dirty="0"/>
              <a:t>Titelmasterformat durch Klicken bearbeiten</a:t>
            </a:r>
            <a:endParaRPr lang="de-AT" dirty="0"/>
          </a:p>
        </p:txBody>
      </p:sp>
      <p:sp>
        <p:nvSpPr>
          <p:cNvPr id="3" name="Inhaltsplatzhalter 2"/>
          <p:cNvSpPr>
            <a:spLocks noGrp="1"/>
          </p:cNvSpPr>
          <p:nvPr>
            <p:ph idx="1"/>
          </p:nvPr>
        </p:nvSpPr>
        <p:spPr>
          <a:xfrm>
            <a:off x="439796" y="1623905"/>
            <a:ext cx="4031621" cy="4525963"/>
          </a:xfrm>
        </p:spPr>
        <p:txBody>
          <a:bodyPr>
            <a:normAutofit/>
          </a:bodyPr>
          <a:lstStyle>
            <a:lvl1pPr marL="257175" indent="-257175">
              <a:lnSpc>
                <a:spcPts val="3000"/>
              </a:lnSpc>
              <a:buFont typeface="Wingdings" panose="05000000000000000000" pitchFamily="2" charset="2"/>
              <a:buChar char="§"/>
              <a:defRPr sz="2100">
                <a:latin typeface="Arial" panose="020B0604020202020204" pitchFamily="34" charset="0"/>
                <a:cs typeface="Arial" panose="020B0604020202020204" pitchFamily="34" charset="0"/>
              </a:defRPr>
            </a:lvl1pPr>
            <a:lvl2pPr marL="557213" indent="-214313">
              <a:lnSpc>
                <a:spcPts val="3000"/>
              </a:lnSpc>
              <a:buFont typeface="Wingdings" panose="05000000000000000000" pitchFamily="2" charset="2"/>
              <a:buChar char="§"/>
              <a:defRPr sz="1800">
                <a:latin typeface="Arial" panose="020B0604020202020204" pitchFamily="34" charset="0"/>
                <a:cs typeface="Arial" panose="020B0604020202020204" pitchFamily="34" charset="0"/>
              </a:defRPr>
            </a:lvl2pPr>
            <a:lvl3pPr marL="857250" indent="-171450">
              <a:lnSpc>
                <a:spcPts val="3000"/>
              </a:lnSpc>
              <a:buFont typeface="Wingdings" panose="05000000000000000000" pitchFamily="2" charset="2"/>
              <a:buChar char="§"/>
              <a:defRPr sz="1500">
                <a:latin typeface="Arial" panose="020B0604020202020204" pitchFamily="34" charset="0"/>
                <a:cs typeface="Arial" panose="020B0604020202020204" pitchFamily="34" charset="0"/>
              </a:defRPr>
            </a:lvl3pPr>
            <a:lvl4pPr marL="12001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4pPr>
            <a:lvl5pPr marL="15430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pic>
        <p:nvPicPr>
          <p:cNvPr id="9" name="Picture 2" descr="E:\FH\Arbeit\Logos\RERoad.png"/>
          <p:cNvPicPr>
            <a:picLocks noChangeAspect="1" noChangeArrowheads="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439797" y="6302505"/>
            <a:ext cx="931976" cy="261355"/>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2">
            <a:extLst>
              <a:ext uri="{FF2B5EF4-FFF2-40B4-BE49-F238E27FC236}">
                <a16:creationId xmlns:a16="http://schemas.microsoft.com/office/drawing/2014/main" id="{ABD0DF38-711F-4EDE-99AC-70BA3A94E3BC}"/>
              </a:ext>
            </a:extLst>
          </p:cNvPr>
          <p:cNvSpPr>
            <a:spLocks noGrp="1"/>
          </p:cNvSpPr>
          <p:nvPr>
            <p:ph idx="10"/>
          </p:nvPr>
        </p:nvSpPr>
        <p:spPr>
          <a:xfrm>
            <a:off x="4672584" y="1623904"/>
            <a:ext cx="3995928" cy="4525963"/>
          </a:xfrm>
        </p:spPr>
        <p:txBody>
          <a:bodyPr>
            <a:normAutofit/>
          </a:bodyPr>
          <a:lstStyle>
            <a:lvl1pPr marL="257175" indent="-257175">
              <a:lnSpc>
                <a:spcPts val="3000"/>
              </a:lnSpc>
              <a:buFont typeface="Wingdings" panose="05000000000000000000" pitchFamily="2" charset="2"/>
              <a:buChar char="§"/>
              <a:defRPr sz="2100">
                <a:latin typeface="Arial" panose="020B0604020202020204" pitchFamily="34" charset="0"/>
                <a:cs typeface="Arial" panose="020B0604020202020204" pitchFamily="34" charset="0"/>
              </a:defRPr>
            </a:lvl1pPr>
            <a:lvl2pPr marL="557213" indent="-214313">
              <a:lnSpc>
                <a:spcPts val="3000"/>
              </a:lnSpc>
              <a:buFont typeface="Wingdings" panose="05000000000000000000" pitchFamily="2" charset="2"/>
              <a:buChar char="§"/>
              <a:defRPr sz="1800">
                <a:latin typeface="Arial" panose="020B0604020202020204" pitchFamily="34" charset="0"/>
                <a:cs typeface="Arial" panose="020B0604020202020204" pitchFamily="34" charset="0"/>
              </a:defRPr>
            </a:lvl2pPr>
            <a:lvl3pPr marL="857250" indent="-171450">
              <a:lnSpc>
                <a:spcPts val="3000"/>
              </a:lnSpc>
              <a:buFont typeface="Wingdings" panose="05000000000000000000" pitchFamily="2" charset="2"/>
              <a:buChar char="§"/>
              <a:defRPr sz="1500">
                <a:latin typeface="Arial" panose="020B0604020202020204" pitchFamily="34" charset="0"/>
                <a:cs typeface="Arial" panose="020B0604020202020204" pitchFamily="34" charset="0"/>
              </a:defRPr>
            </a:lvl3pPr>
            <a:lvl4pPr marL="12001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4pPr>
            <a:lvl5pPr marL="1543050" indent="-171450">
              <a:lnSpc>
                <a:spcPts val="3000"/>
              </a:lnSpc>
              <a:buFont typeface="Wingdings" panose="05000000000000000000" pitchFamily="2" charset="2"/>
              <a:buChar char="§"/>
              <a:defRPr sz="1350">
                <a:latin typeface="Arial" panose="020B0604020202020204" pitchFamily="34" charset="0"/>
                <a:cs typeface="Arial" panose="020B0604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62531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5" name="Abgerundetes Rechteck 4"/>
          <p:cNvSpPr/>
          <p:nvPr userDrawn="1"/>
        </p:nvSpPr>
        <p:spPr>
          <a:xfrm>
            <a:off x="395537" y="198066"/>
            <a:ext cx="8352928" cy="1296144"/>
          </a:xfrm>
          <a:prstGeom prst="roundRect">
            <a:avLst/>
          </a:prstGeom>
          <a:solidFill>
            <a:srgbClr val="E7E6E6"/>
          </a:solidFill>
          <a:ln w="381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3000" b="1" dirty="0">
              <a:solidFill>
                <a:schemeClr val="tx1"/>
              </a:solidFill>
              <a:latin typeface="Arial" pitchFamily="34" charset="0"/>
              <a:cs typeface="Arial" pitchFamily="34" charset="0"/>
            </a:endParaRPr>
          </a:p>
        </p:txBody>
      </p:sp>
      <p:sp>
        <p:nvSpPr>
          <p:cNvPr id="2" name="Titel 1"/>
          <p:cNvSpPr>
            <a:spLocks noGrp="1"/>
          </p:cNvSpPr>
          <p:nvPr>
            <p:ph type="title"/>
          </p:nvPr>
        </p:nvSpPr>
        <p:spPr/>
        <p:txBody>
          <a:bodyPr/>
          <a:lstStyle/>
          <a:p>
            <a:r>
              <a:rPr lang="de-DE" dirty="0"/>
              <a:t>Titelmasterformat durch Klicken bearbeiten</a:t>
            </a:r>
            <a:endParaRPr lang="de-AT" dirty="0"/>
          </a:p>
        </p:txBody>
      </p:sp>
      <p:sp>
        <p:nvSpPr>
          <p:cNvPr id="6" name="Abgerundetes Rechteck 5"/>
          <p:cNvSpPr/>
          <p:nvPr userDrawn="1"/>
        </p:nvSpPr>
        <p:spPr>
          <a:xfrm>
            <a:off x="1475656" y="6341534"/>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r>
              <a:rPr kumimoji="0" lang="de-AT" sz="6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Oktober 2016	</a:t>
            </a:r>
            <a:r>
              <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6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t>‹Nr.›</a:t>
            </a:fld>
            <a:endPar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7" name="Picture 2" descr="E:\FH\Arbeit\Logos\RERoad.png"/>
          <p:cNvPicPr>
            <a:picLocks noChangeAspect="1" noChangeArrowheads="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439797" y="6302505"/>
            <a:ext cx="931976" cy="2613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Inhaltsplatzhalter 3">
            <a:extLst>
              <a:ext uri="{FF2B5EF4-FFF2-40B4-BE49-F238E27FC236}">
                <a16:creationId xmlns:a16="http://schemas.microsoft.com/office/drawing/2014/main" id="{8B8A51BD-319B-420D-82B2-F7499970630B}"/>
              </a:ext>
            </a:extLst>
          </p:cNvPr>
          <p:cNvGraphicFramePr>
            <a:graphicFrameLocks/>
          </p:cNvGraphicFramePr>
          <p:nvPr userDrawn="1">
            <p:extLst>
              <p:ext uri="{D42A27DB-BD31-4B8C-83A1-F6EECF244321}">
                <p14:modId xmlns:p14="http://schemas.microsoft.com/office/powerpoint/2010/main" val="229563957"/>
              </p:ext>
            </p:extLst>
          </p:nvPr>
        </p:nvGraphicFramePr>
        <p:xfrm>
          <a:off x="6731916" y="281095"/>
          <a:ext cx="2161327" cy="1151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7684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Abgerundetes Rechteck 5"/>
          <p:cNvSpPr/>
          <p:nvPr userDrawn="1"/>
        </p:nvSpPr>
        <p:spPr>
          <a:xfrm>
            <a:off x="1475656" y="6341534"/>
            <a:ext cx="7211144" cy="230285"/>
          </a:xfrm>
          <a:prstGeom prst="roundRect">
            <a:avLst/>
          </a:prstGeom>
          <a:solidFill>
            <a:schemeClr val="bg1"/>
          </a:solidFill>
          <a:ln w="12700">
            <a:solidFill>
              <a:srgbClr val="787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r>
              <a:rPr kumimoji="0" lang="de-AT" sz="6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Oktober 2016	</a:t>
            </a:r>
            <a:r>
              <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Folie Nr. </a:t>
            </a:r>
            <a:fld id="{CC2973A0-ED88-4D6D-A4D8-28EDD5C9CECC}" type="slidenum">
              <a:rPr kumimoji="0" lang="de-AT" sz="600" b="0" i="1" u="none" strike="noStrike" kern="1200" cap="none" spc="0" normalizeH="0" baseline="0" noProof="0" smtClean="0">
                <a:ln>
                  <a:noFill/>
                </a:ln>
                <a:solidFill>
                  <a:schemeClr val="tx1"/>
                </a:solidFill>
                <a:effectLst/>
                <a:uLnTx/>
                <a:uFillTx/>
                <a:latin typeface="Arial" panose="020B0604020202020204" pitchFamily="34" charset="0"/>
                <a:ea typeface="+mn-ea"/>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tab pos="5987654" algn="r"/>
                </a:tabLst>
                <a:defRPr/>
              </a:pPr>
              <a:t>‹Nr.›</a:t>
            </a:fld>
            <a:endParaRPr kumimoji="0" lang="de-AT" sz="6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7" name="Picture 2" descr="E:\FH\Arbeit\Logos\RERoad.png"/>
          <p:cNvPicPr>
            <a:picLocks noChangeAspect="1" noChangeArrowheads="1"/>
          </p:cNvPicPr>
          <p:nvPr userDrawn="1"/>
        </p:nvPicPr>
        <p:blipFill>
          <a:blip r:embed="rId2" cstate="print">
            <a:duotone>
              <a:prstClr val="black"/>
              <a:schemeClr val="bg1">
                <a:tint val="45000"/>
                <a:satMod val="400000"/>
              </a:schemeClr>
            </a:duotone>
            <a:extLst>
              <a:ext uri="{28A0092B-C50C-407E-A947-70E740481C1C}">
                <a14:useLocalDpi xmlns:a14="http://schemas.microsoft.com/office/drawing/2010/main" val="0"/>
              </a:ext>
            </a:extLst>
          </a:blip>
          <a:srcRect/>
          <a:stretch>
            <a:fillRect/>
          </a:stretch>
        </p:blipFill>
        <p:spPr bwMode="auto">
          <a:xfrm>
            <a:off x="439797" y="6302505"/>
            <a:ext cx="931976" cy="261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88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1094331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3" r:id="rId5"/>
    <p:sldLayoutId id="2147483664" r:id="rId6"/>
  </p:sldLayoutIdLst>
  <p:hf hdr="0" ftr="0" dt="0"/>
  <p:txStyles>
    <p:titleStyle>
      <a:lvl1pPr algn="ctr" defTabSz="685800" rtl="0" eaLnBrk="1" latinLnBrk="0" hangingPunct="1">
        <a:spcBef>
          <a:spcPct val="0"/>
        </a:spcBef>
        <a:buNone/>
        <a:defRPr sz="2625"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342900" algn="l" defTabSz="685800" rtl="0" eaLnBrk="1" latinLnBrk="0" hangingPunct="1">
        <a:spcBef>
          <a:spcPct val="20000"/>
        </a:spcBef>
        <a:buFont typeface="Wingdings" panose="05000000000000000000" pitchFamily="2" charset="2"/>
        <a:buChar char="§"/>
        <a:defRPr sz="1500" kern="1200">
          <a:solidFill>
            <a:schemeClr val="tx1"/>
          </a:solidFill>
          <a:latin typeface="Arial" panose="020B0604020202020204" pitchFamily="34" charset="0"/>
          <a:ea typeface="+mn-ea"/>
          <a:cs typeface="Arial" panose="020B0604020202020204" pitchFamily="34" charset="0"/>
        </a:defRPr>
      </a:lvl2pPr>
      <a:lvl3pPr marL="942975" indent="-257175" algn="l" defTabSz="685800" rtl="0" eaLnBrk="1" latinLnBrk="0" hangingPunct="1">
        <a:spcBef>
          <a:spcPct val="20000"/>
        </a:spcBef>
        <a:buFont typeface="Wingdings" panose="05000000000000000000" pitchFamily="2" charset="2"/>
        <a:buChar char="§"/>
        <a:defRPr sz="1350" kern="1200">
          <a:solidFill>
            <a:schemeClr val="tx1"/>
          </a:solidFill>
          <a:latin typeface="Arial" panose="020B0604020202020204" pitchFamily="34" charset="0"/>
          <a:ea typeface="+mn-ea"/>
          <a:cs typeface="Arial" panose="020B0604020202020204" pitchFamily="34" charset="0"/>
        </a:defRPr>
      </a:lvl3pPr>
      <a:lvl4pPr marL="1285875" indent="-257175" algn="l" defTabSz="685800" rtl="0" eaLnBrk="1" latinLnBrk="0" hangingPunct="1">
        <a:spcBef>
          <a:spcPct val="200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4pPr>
      <a:lvl5pPr marL="1628775" indent="-257175" algn="l" defTabSz="685800" rtl="0" eaLnBrk="1" latinLnBrk="0" hangingPunct="1">
        <a:spcBef>
          <a:spcPct val="200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8" Type="http://schemas.openxmlformats.org/officeDocument/2006/relationships/hyperlink" Target="https://www.bmvit.gv.at/verkehr/gesamtverkehr/telematik_ivs/index.html" TargetMode="External"/><Relationship Id="rId3" Type="http://schemas.openxmlformats.org/officeDocument/2006/relationships/hyperlink" Target="https://www.mdpi.com/1999-5903/11/2/27/pdf" TargetMode="External"/><Relationship Id="rId7" Type="http://schemas.openxmlformats.org/officeDocument/2006/relationships/hyperlink" Target="https://www.bosch-mobility-solutions.de/de/produkte-und-services/nutzfahrzeuge/vernetzungsl%C3%B6sungen/v2x-vernetzungsl%C3%B6sungen/" TargetMode="External"/><Relationship Id="rId12" Type="http://schemas.openxmlformats.org/officeDocument/2006/relationships/hyperlink" Target="https://www.geo.de/reisen/reisewissen/926-rtkl-city-maut-wo-die-durchfahrt-kost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bmvit.gv.at/verkehr/strasse/umwelt/downloads/studieTelematik2.pdf" TargetMode="External"/><Relationship Id="rId11" Type="http://schemas.openxmlformats.org/officeDocument/2006/relationships/hyperlink" Target="https://gamificationplus.uk/gamification-tools-kahoot/" TargetMode="External"/><Relationship Id="rId5" Type="http://schemas.openxmlformats.org/officeDocument/2006/relationships/hyperlink" Target="https://www.asfinag.at/verkehrssicherheit/verkehrsmanagement/verkehrssteuerung/" TargetMode="External"/><Relationship Id="rId10" Type="http://schemas.openxmlformats.org/officeDocument/2006/relationships/hyperlink" Target="https://www.forschungsinformationssystem.de/servlet/is/191276/" TargetMode="External"/><Relationship Id="rId4" Type="http://schemas.openxmlformats.org/officeDocument/2006/relationships/hyperlink" Target="https://www.youtube.com/watch?v=IwXN96LdA2s" TargetMode="External"/><Relationship Id="rId9" Type="http://schemas.openxmlformats.org/officeDocument/2006/relationships/hyperlink" Target="https://www.bayernkurier.de/inland/31503-rechts-stehen-links-staue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uni-koblenz-landau.de/de/koblenz/fb4/ist/AGZoebel/Lehre/ss2011-ordner/sem_asida/Seminar10Ausarbeitungen/schrage" TargetMode="External"/><Relationship Id="rId13" Type="http://schemas.openxmlformats.org/officeDocument/2006/relationships/hyperlink" Target="https://www.rosenheim24.de/rosenheim/inntal/kufstein-ort44506/kufstein-landkreis-transitverbot-blockabfertigung-naechste-staus-erwartet-neu-9813519.html" TargetMode="External"/><Relationship Id="rId3" Type="http://schemas.openxmlformats.org/officeDocument/2006/relationships/hyperlink" Target="https://www.nexturban.at/urban-station/" TargetMode="External"/><Relationship Id="rId7" Type="http://schemas.openxmlformats.org/officeDocument/2006/relationships/hyperlink" Target="https://www.vol.at/autobahn-und-city-maut-fuer-auslaender-skepsis-bei-asfinag-und-stadt-bregenz/3755358" TargetMode="External"/><Relationship Id="rId12" Type="http://schemas.openxmlformats.org/officeDocument/2006/relationships/hyperlink" Target="http://www.vomfachmann.de/lkw-telematik-preise-und-anbieter" TargetMode="External"/><Relationship Id="rId17" Type="http://schemas.openxmlformats.org/officeDocument/2006/relationships/hyperlink" Target="https://www.wienerstaedtische.at/unternehmen/presse/pressemeldungen/detail/neue-risiken-durch-autonomes-fahren.html" TargetMode="External"/><Relationship Id="rId2" Type="http://schemas.openxmlformats.org/officeDocument/2006/relationships/notesSlide" Target="../notesSlides/notesSlide22.xml"/><Relationship Id="rId16" Type="http://schemas.openxmlformats.org/officeDocument/2006/relationships/hyperlink" Target="https://blog.wienerlinien.at/how-to-jahreskarte-in-der-ticket-app-anzeigen/" TargetMode="External"/><Relationship Id="rId1" Type="http://schemas.openxmlformats.org/officeDocument/2006/relationships/slideLayout" Target="../slideLayouts/slideLayout2.xml"/><Relationship Id="rId6" Type="http://schemas.openxmlformats.org/officeDocument/2006/relationships/hyperlink" Target="https://www.zukunft-mobilitaet.net/113531/analyse/automatisierung-strassengueterverkehr-selbstfahrende-lkw-autonom-automatisierte-nfz-nutzfahrzeuge/" TargetMode="External"/><Relationship Id="rId11" Type="http://schemas.openxmlformats.org/officeDocument/2006/relationships/hyperlink" Target="https://www.vda.de/de/themen/innovation-und-technik/automatisiertes-fahren/platooning.html" TargetMode="External"/><Relationship Id="rId5" Type="http://schemas.openxmlformats.org/officeDocument/2006/relationships/hyperlink" Target="https://play.google.com/store/apps/details?id=de.hafas.android.oebb&amp;hl=de_AT" TargetMode="External"/><Relationship Id="rId15" Type="http://schemas.openxmlformats.org/officeDocument/2006/relationships/hyperlink" Target="https://www.wienerlinien.at/eportal3/ep/channelView.do/pageTypeId/66526/channelId/-46648" TargetMode="External"/><Relationship Id="rId10" Type="http://schemas.openxmlformats.org/officeDocument/2006/relationships/hyperlink" Target="https://static.telematics.tomtom.com/_ttt/lib/assets/ttt/doc/whitepapers/de_at/ttt-history-of-telematics.pdf" TargetMode="External"/><Relationship Id="rId4" Type="http://schemas.openxmlformats.org/officeDocument/2006/relationships/hyperlink" Target="https://www.oebb.at/de/fahrplan/fahrplanauskunft/scottymobil.html" TargetMode="External"/><Relationship Id="rId9" Type="http://schemas.openxmlformats.org/officeDocument/2006/relationships/hyperlink" Target="https://www.steiermark.com/de/service/apps/oebb-app" TargetMode="External"/><Relationship Id="rId14" Type="http://schemas.openxmlformats.org/officeDocument/2006/relationships/hyperlink" Target="https://www.wienerlinien.at/eportal3/ep/channelView.do/pageTypeId/66526/channelId/-440053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C4C65-21BF-4C9A-B424-98DA9E699905}"/>
              </a:ext>
            </a:extLst>
          </p:cNvPr>
          <p:cNvSpPr>
            <a:spLocks noGrp="1"/>
          </p:cNvSpPr>
          <p:nvPr>
            <p:ph type="ctrTitle"/>
          </p:nvPr>
        </p:nvSpPr>
        <p:spPr>
          <a:xfrm>
            <a:off x="1289897" y="2441558"/>
            <a:ext cx="6584776" cy="2306448"/>
          </a:xfrm>
        </p:spPr>
        <p:txBody>
          <a:bodyPr/>
          <a:lstStyle/>
          <a:p>
            <a:r>
              <a:rPr lang="de-AT" dirty="0"/>
              <a:t>Verkehrstelematik</a:t>
            </a:r>
          </a:p>
        </p:txBody>
      </p:sp>
    </p:spTree>
    <p:extLst>
      <p:ext uri="{BB962C8B-B14F-4D97-AF65-F5344CB8AC3E}">
        <p14:creationId xmlns:p14="http://schemas.microsoft.com/office/powerpoint/2010/main" val="3553011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Agenda</a:t>
            </a:r>
          </a:p>
        </p:txBody>
      </p:sp>
      <p:graphicFrame>
        <p:nvGraphicFramePr>
          <p:cNvPr id="4" name="Inhaltsplatzhalter 4"/>
          <p:cNvGraphicFramePr>
            <a:graphicFrameLocks/>
          </p:cNvGraphicFramePr>
          <p:nvPr>
            <p:extLst>
              <p:ext uri="{D42A27DB-BD31-4B8C-83A1-F6EECF244321}">
                <p14:modId xmlns:p14="http://schemas.microsoft.com/office/powerpoint/2010/main" val="1060528368"/>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1708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7E6278-ACCC-4BED-AADB-74B4ACDAED15}"/>
              </a:ext>
            </a:extLst>
          </p:cNvPr>
          <p:cNvSpPr>
            <a:spLocks noGrp="1"/>
          </p:cNvSpPr>
          <p:nvPr>
            <p:ph type="title"/>
          </p:nvPr>
        </p:nvSpPr>
        <p:spPr/>
        <p:txBody>
          <a:bodyPr/>
          <a:lstStyle/>
          <a:p>
            <a:r>
              <a:rPr lang="de-AT" dirty="0"/>
              <a:t>Einteilung der Verkehrstelematiksysteme in Anwendungsbereiche</a:t>
            </a:r>
          </a:p>
        </p:txBody>
      </p:sp>
      <p:graphicFrame>
        <p:nvGraphicFramePr>
          <p:cNvPr id="4" name="Inhaltsplatzhalter 3">
            <a:extLst>
              <a:ext uri="{FF2B5EF4-FFF2-40B4-BE49-F238E27FC236}">
                <a16:creationId xmlns:a16="http://schemas.microsoft.com/office/drawing/2014/main" id="{A959D105-AA64-4AC1-966C-88CA6384A2E5}"/>
              </a:ext>
            </a:extLst>
          </p:cNvPr>
          <p:cNvGraphicFramePr>
            <a:graphicFrameLocks noGrp="1"/>
          </p:cNvGraphicFramePr>
          <p:nvPr>
            <p:ph idx="1"/>
            <p:extLst>
              <p:ext uri="{D42A27DB-BD31-4B8C-83A1-F6EECF244321}">
                <p14:modId xmlns:p14="http://schemas.microsoft.com/office/powerpoint/2010/main" val="2227631289"/>
              </p:ext>
            </p:extLst>
          </p:nvPr>
        </p:nvGraphicFramePr>
        <p:xfrm>
          <a:off x="648586" y="1797839"/>
          <a:ext cx="7836195" cy="430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8314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979E0-86F8-4725-81FF-CC3CA10B4B79}"/>
              </a:ext>
            </a:extLst>
          </p:cNvPr>
          <p:cNvSpPr>
            <a:spLocks noGrp="1"/>
          </p:cNvSpPr>
          <p:nvPr>
            <p:ph type="title"/>
          </p:nvPr>
        </p:nvSpPr>
        <p:spPr/>
        <p:txBody>
          <a:bodyPr/>
          <a:lstStyle/>
          <a:p>
            <a:r>
              <a:rPr lang="de-AT" dirty="0"/>
              <a:t>Verkehrsbeeinflussungsanlagen</a:t>
            </a:r>
          </a:p>
        </p:txBody>
      </p:sp>
      <p:pic>
        <p:nvPicPr>
          <p:cNvPr id="31" name="Grafik 30" descr="Ein Bild, das Himmel, draußen, Baum, Gebäude enthält.&#10;&#10;Automatisch generierte Beschreibung">
            <a:extLst>
              <a:ext uri="{FF2B5EF4-FFF2-40B4-BE49-F238E27FC236}">
                <a16:creationId xmlns:a16="http://schemas.microsoft.com/office/drawing/2014/main" id="{38030477-264A-4281-9803-E9F1084F7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4" y="2498651"/>
            <a:ext cx="4552410" cy="3034940"/>
          </a:xfrm>
          <a:prstGeom prst="rect">
            <a:avLst/>
          </a:prstGeom>
          <a:effectLst>
            <a:softEdge rad="63500"/>
          </a:effectLst>
        </p:spPr>
      </p:pic>
      <p:sp>
        <p:nvSpPr>
          <p:cNvPr id="32" name="Inhaltsplatzhalter 2">
            <a:extLst>
              <a:ext uri="{FF2B5EF4-FFF2-40B4-BE49-F238E27FC236}">
                <a16:creationId xmlns:a16="http://schemas.microsoft.com/office/drawing/2014/main" id="{B376D57D-1CB9-4A8E-9B30-FF09966294B6}"/>
              </a:ext>
            </a:extLst>
          </p:cNvPr>
          <p:cNvSpPr>
            <a:spLocks noGrp="1"/>
          </p:cNvSpPr>
          <p:nvPr>
            <p:ph idx="1"/>
          </p:nvPr>
        </p:nvSpPr>
        <p:spPr>
          <a:xfrm>
            <a:off x="5258475" y="2698351"/>
            <a:ext cx="3401801" cy="2870076"/>
          </a:xfrm>
        </p:spPr>
        <p:txBody>
          <a:bodyPr>
            <a:normAutofit/>
          </a:bodyPr>
          <a:lstStyle/>
          <a:p>
            <a:pPr>
              <a:lnSpc>
                <a:spcPct val="100000"/>
              </a:lnSpc>
              <a:spcBef>
                <a:spcPts val="0"/>
              </a:spcBef>
              <a:spcAft>
                <a:spcPts val="600"/>
              </a:spcAft>
            </a:pPr>
            <a:r>
              <a:rPr lang="de-AT" sz="1800" b="1" dirty="0">
                <a:solidFill>
                  <a:schemeClr val="tx2"/>
                </a:solidFill>
              </a:rPr>
              <a:t>Reduktion von </a:t>
            </a:r>
            <a:r>
              <a:rPr lang="de-AT" sz="1800" dirty="0">
                <a:solidFill>
                  <a:schemeClr val="tx2"/>
                </a:solidFill>
              </a:rPr>
              <a:t>Staus, Unfallhäufigkeit und Unfallschwere, Lärm- und Schadstoffemissionen</a:t>
            </a:r>
          </a:p>
          <a:p>
            <a:pPr>
              <a:lnSpc>
                <a:spcPct val="100000"/>
              </a:lnSpc>
              <a:spcBef>
                <a:spcPts val="0"/>
              </a:spcBef>
              <a:spcAft>
                <a:spcPts val="600"/>
              </a:spcAft>
            </a:pPr>
            <a:r>
              <a:rPr lang="de-AT" sz="1800" b="1" dirty="0">
                <a:solidFill>
                  <a:schemeClr val="tx2"/>
                </a:solidFill>
              </a:rPr>
              <a:t>Generierung von Informationen </a:t>
            </a:r>
            <a:r>
              <a:rPr lang="de-AT" sz="1800" dirty="0">
                <a:solidFill>
                  <a:schemeClr val="tx2"/>
                </a:solidFill>
              </a:rPr>
              <a:t>für Navigationssysteme, Tourenplanungsprogramme, Flottenmanagementsysteme</a:t>
            </a:r>
          </a:p>
        </p:txBody>
      </p:sp>
      <p:pic>
        <p:nvPicPr>
          <p:cNvPr id="3" name="Grafik 2">
            <a:extLst>
              <a:ext uri="{FF2B5EF4-FFF2-40B4-BE49-F238E27FC236}">
                <a16:creationId xmlns:a16="http://schemas.microsoft.com/office/drawing/2014/main" id="{9BEAF115-C7CC-4DBE-97AF-D685FEECDC0D}"/>
              </a:ext>
            </a:extLst>
          </p:cNvPr>
          <p:cNvPicPr>
            <a:picLocks noChangeAspect="1"/>
          </p:cNvPicPr>
          <p:nvPr/>
        </p:nvPicPr>
        <p:blipFill>
          <a:blip r:embed="rId4"/>
          <a:stretch>
            <a:fillRect/>
          </a:stretch>
        </p:blipFill>
        <p:spPr>
          <a:xfrm>
            <a:off x="6932276" y="186551"/>
            <a:ext cx="1728000" cy="1319174"/>
          </a:xfrm>
          <a:prstGeom prst="rect">
            <a:avLst/>
          </a:prstGeom>
        </p:spPr>
      </p:pic>
    </p:spTree>
    <p:extLst>
      <p:ext uri="{BB962C8B-B14F-4D97-AF65-F5344CB8AC3E}">
        <p14:creationId xmlns:p14="http://schemas.microsoft.com/office/powerpoint/2010/main" val="3905303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979E0-86F8-4725-81FF-CC3CA10B4B79}"/>
              </a:ext>
            </a:extLst>
          </p:cNvPr>
          <p:cNvSpPr>
            <a:spLocks noGrp="1"/>
          </p:cNvSpPr>
          <p:nvPr>
            <p:ph type="title"/>
          </p:nvPr>
        </p:nvSpPr>
        <p:spPr/>
        <p:txBody>
          <a:bodyPr/>
          <a:lstStyle/>
          <a:p>
            <a:r>
              <a:rPr lang="de-AT" dirty="0"/>
              <a:t>Funktionsschema einer Verkehrsbeeinflussungsanlage</a:t>
            </a:r>
          </a:p>
        </p:txBody>
      </p:sp>
      <p:pic>
        <p:nvPicPr>
          <p:cNvPr id="4" name="Inhaltsplatzhalter 3">
            <a:extLst>
              <a:ext uri="{FF2B5EF4-FFF2-40B4-BE49-F238E27FC236}">
                <a16:creationId xmlns:a16="http://schemas.microsoft.com/office/drawing/2014/main" id="{54ABE3CE-22F3-428F-9340-4BF60B166873}"/>
              </a:ext>
            </a:extLst>
          </p:cNvPr>
          <p:cNvPicPr>
            <a:picLocks noGrp="1" noChangeAspect="1"/>
          </p:cNvPicPr>
          <p:nvPr>
            <p:ph idx="1"/>
          </p:nvPr>
        </p:nvPicPr>
        <p:blipFill rotWithShape="1">
          <a:blip r:embed="rId3"/>
          <a:srcRect t="11067"/>
          <a:stretch/>
        </p:blipFill>
        <p:spPr>
          <a:xfrm>
            <a:off x="751785" y="1847892"/>
            <a:ext cx="7250327" cy="4025084"/>
          </a:xfrm>
          <a:prstGeom prst="rect">
            <a:avLst/>
          </a:prstGeom>
        </p:spPr>
      </p:pic>
      <p:sp>
        <p:nvSpPr>
          <p:cNvPr id="5" name="Textfeld 4"/>
          <p:cNvSpPr txBox="1"/>
          <p:nvPr/>
        </p:nvSpPr>
        <p:spPr>
          <a:xfrm>
            <a:off x="7239175" y="5872976"/>
            <a:ext cx="1881051" cy="276999"/>
          </a:xfrm>
          <a:prstGeom prst="rect">
            <a:avLst/>
          </a:prstGeom>
          <a:noFill/>
        </p:spPr>
        <p:txBody>
          <a:bodyPr wrap="square" rtlCol="0">
            <a:spAutoFit/>
          </a:bodyPr>
          <a:lstStyle/>
          <a:p>
            <a:r>
              <a:rPr lang="de-AT" sz="1200" i="1" dirty="0">
                <a:latin typeface="Arial" panose="020B0604020202020204" pitchFamily="34" charset="0"/>
                <a:cs typeface="Arial" panose="020B0604020202020204" pitchFamily="34" charset="0"/>
              </a:rPr>
              <a:t>Bilder: ASFINAG</a:t>
            </a:r>
          </a:p>
        </p:txBody>
      </p:sp>
      <p:pic>
        <p:nvPicPr>
          <p:cNvPr id="6" name="Grafik 5">
            <a:extLst>
              <a:ext uri="{FF2B5EF4-FFF2-40B4-BE49-F238E27FC236}">
                <a16:creationId xmlns:a16="http://schemas.microsoft.com/office/drawing/2014/main" id="{E5409B19-3FCF-441E-AA40-6C42523B5A45}"/>
              </a:ext>
            </a:extLst>
          </p:cNvPr>
          <p:cNvPicPr>
            <a:picLocks noChangeAspect="1"/>
          </p:cNvPicPr>
          <p:nvPr/>
        </p:nvPicPr>
        <p:blipFill>
          <a:blip r:embed="rId4"/>
          <a:stretch>
            <a:fillRect/>
          </a:stretch>
        </p:blipFill>
        <p:spPr>
          <a:xfrm>
            <a:off x="6932276" y="186551"/>
            <a:ext cx="1728000" cy="1319174"/>
          </a:xfrm>
          <a:prstGeom prst="rect">
            <a:avLst/>
          </a:prstGeom>
        </p:spPr>
      </p:pic>
    </p:spTree>
    <p:extLst>
      <p:ext uri="{BB962C8B-B14F-4D97-AF65-F5344CB8AC3E}">
        <p14:creationId xmlns:p14="http://schemas.microsoft.com/office/powerpoint/2010/main" val="918742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C5BCE-F85E-43A2-93A9-84BC9BC2E6FB}"/>
              </a:ext>
            </a:extLst>
          </p:cNvPr>
          <p:cNvSpPr>
            <a:spLocks noGrp="1"/>
          </p:cNvSpPr>
          <p:nvPr>
            <p:ph type="title"/>
          </p:nvPr>
        </p:nvSpPr>
        <p:spPr/>
        <p:txBody>
          <a:bodyPr/>
          <a:lstStyle/>
          <a:p>
            <a:r>
              <a:rPr lang="de-AT" dirty="0"/>
              <a:t>Autonomes Fahren – Entwicklungsstufen</a:t>
            </a:r>
          </a:p>
        </p:txBody>
      </p:sp>
      <p:pic>
        <p:nvPicPr>
          <p:cNvPr id="4" name="Inhaltsplatzhalter 3">
            <a:extLst>
              <a:ext uri="{FF2B5EF4-FFF2-40B4-BE49-F238E27FC236}">
                <a16:creationId xmlns:a16="http://schemas.microsoft.com/office/drawing/2014/main" id="{4D70D7BC-518F-42C8-B536-05BFC997ED2E}"/>
              </a:ext>
            </a:extLst>
          </p:cNvPr>
          <p:cNvPicPr>
            <a:picLocks noGrp="1" noChangeAspect="1"/>
          </p:cNvPicPr>
          <p:nvPr>
            <p:ph idx="1"/>
          </p:nvPr>
        </p:nvPicPr>
        <p:blipFill>
          <a:blip r:embed="rId3"/>
          <a:stretch>
            <a:fillRect/>
          </a:stretch>
        </p:blipFill>
        <p:spPr>
          <a:xfrm>
            <a:off x="439738" y="1871797"/>
            <a:ext cx="8229600" cy="4030393"/>
          </a:xfrm>
          <a:prstGeom prst="rect">
            <a:avLst/>
          </a:prstGeom>
        </p:spPr>
      </p:pic>
      <p:sp>
        <p:nvSpPr>
          <p:cNvPr id="29" name="Textfeld 28"/>
          <p:cNvSpPr txBox="1"/>
          <p:nvPr/>
        </p:nvSpPr>
        <p:spPr>
          <a:xfrm>
            <a:off x="7124725" y="5902190"/>
            <a:ext cx="1618682" cy="276999"/>
          </a:xfrm>
          <a:prstGeom prst="rect">
            <a:avLst/>
          </a:prstGeom>
          <a:noFill/>
        </p:spPr>
        <p:txBody>
          <a:bodyPr wrap="square" rtlCol="0">
            <a:spAutoFit/>
          </a:bodyPr>
          <a:lstStyle/>
          <a:p>
            <a:r>
              <a:rPr lang="de-AT" sz="1200" i="1" dirty="0"/>
              <a:t>Bild: Wiener Städtische</a:t>
            </a:r>
          </a:p>
        </p:txBody>
      </p:sp>
      <p:pic>
        <p:nvPicPr>
          <p:cNvPr id="3" name="Grafik 2">
            <a:extLst>
              <a:ext uri="{FF2B5EF4-FFF2-40B4-BE49-F238E27FC236}">
                <a16:creationId xmlns:a16="http://schemas.microsoft.com/office/drawing/2014/main" id="{531CB93D-4DF0-403F-AEB5-6E2B74323FAE}"/>
              </a:ext>
            </a:extLst>
          </p:cNvPr>
          <p:cNvPicPr>
            <a:picLocks noChangeAspect="1"/>
          </p:cNvPicPr>
          <p:nvPr/>
        </p:nvPicPr>
        <p:blipFill>
          <a:blip r:embed="rId4"/>
          <a:stretch>
            <a:fillRect/>
          </a:stretch>
        </p:blipFill>
        <p:spPr>
          <a:xfrm>
            <a:off x="6978700" y="274638"/>
            <a:ext cx="1690638" cy="1296000"/>
          </a:xfrm>
          <a:prstGeom prst="rect">
            <a:avLst/>
          </a:prstGeom>
        </p:spPr>
      </p:pic>
    </p:spTree>
    <p:extLst>
      <p:ext uri="{BB962C8B-B14F-4D97-AF65-F5344CB8AC3E}">
        <p14:creationId xmlns:p14="http://schemas.microsoft.com/office/powerpoint/2010/main" val="201737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72B5A-61CC-44EA-BFD7-3C42F56AF442}"/>
              </a:ext>
            </a:extLst>
          </p:cNvPr>
          <p:cNvSpPr>
            <a:spLocks noGrp="1"/>
          </p:cNvSpPr>
          <p:nvPr>
            <p:ph type="title"/>
          </p:nvPr>
        </p:nvSpPr>
        <p:spPr/>
        <p:txBody>
          <a:bodyPr/>
          <a:lstStyle/>
          <a:p>
            <a:r>
              <a:rPr lang="de-AT"/>
              <a:t>Citymaut</a:t>
            </a:r>
            <a:endParaRPr lang="de-AT" dirty="0"/>
          </a:p>
        </p:txBody>
      </p:sp>
      <p:pic>
        <p:nvPicPr>
          <p:cNvPr id="1025" name="Grafik 1024"/>
          <p:cNvPicPr>
            <a:picLocks noChangeAspect="1"/>
          </p:cNvPicPr>
          <p:nvPr/>
        </p:nvPicPr>
        <p:blipFill rotWithShape="1">
          <a:blip r:embed="rId3" cstate="print">
            <a:extLst>
              <a:ext uri="{28A0092B-C50C-407E-A947-70E740481C1C}">
                <a14:useLocalDpi xmlns:a14="http://schemas.microsoft.com/office/drawing/2010/main" val="0"/>
              </a:ext>
            </a:extLst>
          </a:blip>
          <a:srcRect l="10741"/>
          <a:stretch/>
        </p:blipFill>
        <p:spPr>
          <a:xfrm>
            <a:off x="4065263" y="1951630"/>
            <a:ext cx="3644530" cy="2722066"/>
          </a:xfrm>
          <a:prstGeom prst="rect">
            <a:avLst/>
          </a:prstGeom>
          <a:effectLst>
            <a:softEdge rad="63500"/>
          </a:effectLst>
        </p:spPr>
      </p:pic>
      <p:pic>
        <p:nvPicPr>
          <p:cNvPr id="4" name="Inhaltsplatzhalt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371240" y="3473771"/>
            <a:ext cx="3629421" cy="2722066"/>
          </a:xfrm>
          <a:effectLst>
            <a:softEdge rad="63500"/>
          </a:effectLst>
        </p:spPr>
      </p:pic>
      <p:pic>
        <p:nvPicPr>
          <p:cNvPr id="1026" name="Grafik 10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8059" y="3755366"/>
            <a:ext cx="813661" cy="719700"/>
          </a:xfrm>
          <a:prstGeom prst="rect">
            <a:avLst/>
          </a:prstGeom>
        </p:spPr>
      </p:pic>
      <p:pic>
        <p:nvPicPr>
          <p:cNvPr id="1027" name="Grafik 1026"/>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2764" y="1551612"/>
            <a:ext cx="2856873" cy="1904582"/>
          </a:xfrm>
          <a:prstGeom prst="rect">
            <a:avLst/>
          </a:prstGeom>
        </p:spPr>
      </p:pic>
      <p:pic>
        <p:nvPicPr>
          <p:cNvPr id="3" name="Grafik 2">
            <a:extLst>
              <a:ext uri="{FF2B5EF4-FFF2-40B4-BE49-F238E27FC236}">
                <a16:creationId xmlns:a16="http://schemas.microsoft.com/office/drawing/2014/main" id="{1B2A47B1-13A4-4565-B410-D2F34EE07508}"/>
              </a:ext>
            </a:extLst>
          </p:cNvPr>
          <p:cNvPicPr>
            <a:picLocks noChangeAspect="1"/>
          </p:cNvPicPr>
          <p:nvPr/>
        </p:nvPicPr>
        <p:blipFill>
          <a:blip r:embed="rId7"/>
          <a:stretch>
            <a:fillRect/>
          </a:stretch>
        </p:blipFill>
        <p:spPr>
          <a:xfrm>
            <a:off x="7044238" y="274638"/>
            <a:ext cx="1685547" cy="1259028"/>
          </a:xfrm>
          <a:prstGeom prst="rect">
            <a:avLst/>
          </a:prstGeom>
        </p:spPr>
      </p:pic>
    </p:spTree>
    <p:extLst>
      <p:ext uri="{BB962C8B-B14F-4D97-AF65-F5344CB8AC3E}">
        <p14:creationId xmlns:p14="http://schemas.microsoft.com/office/powerpoint/2010/main" val="3110723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54CC8-9E5A-499E-A3AF-503BA606CEAA}"/>
              </a:ext>
            </a:extLst>
          </p:cNvPr>
          <p:cNvSpPr>
            <a:spLocks noGrp="1"/>
          </p:cNvSpPr>
          <p:nvPr>
            <p:ph type="title"/>
          </p:nvPr>
        </p:nvSpPr>
        <p:spPr/>
        <p:txBody>
          <a:bodyPr/>
          <a:lstStyle/>
          <a:p>
            <a:r>
              <a:rPr lang="de-AT" dirty="0"/>
              <a:t>Dynamische Fahrgastinformation</a:t>
            </a:r>
            <a:br>
              <a:rPr lang="de-AT" dirty="0"/>
            </a:br>
            <a:r>
              <a:rPr lang="de-AT" sz="2000" dirty="0" err="1"/>
              <a:t>next:urban</a:t>
            </a:r>
            <a:r>
              <a:rPr lang="de-AT" sz="2000" dirty="0"/>
              <a:t> </a:t>
            </a:r>
            <a:r>
              <a:rPr lang="de-AT" sz="2000" dirty="0" err="1"/>
              <a:t>technologies</a:t>
            </a:r>
            <a:endParaRPr lang="de-AT" sz="2000" dirty="0"/>
          </a:p>
        </p:txBody>
      </p:sp>
      <p:pic>
        <p:nvPicPr>
          <p:cNvPr id="35" name="Inhaltsplatzhalter 34">
            <a:extLst>
              <a:ext uri="{FF2B5EF4-FFF2-40B4-BE49-F238E27FC236}">
                <a16:creationId xmlns:a16="http://schemas.microsoft.com/office/drawing/2014/main" id="{DF4D6545-259C-493E-BD27-21E2C2D7C142}"/>
              </a:ext>
            </a:extLst>
          </p:cNvPr>
          <p:cNvPicPr>
            <a:picLocks noGrp="1" noChangeAspect="1"/>
          </p:cNvPicPr>
          <p:nvPr>
            <p:ph idx="1"/>
          </p:nvPr>
        </p:nvPicPr>
        <p:blipFill>
          <a:blip r:embed="rId3"/>
          <a:stretch>
            <a:fillRect/>
          </a:stretch>
        </p:blipFill>
        <p:spPr>
          <a:xfrm>
            <a:off x="1201002" y="1964770"/>
            <a:ext cx="3043451" cy="4057936"/>
          </a:xfrm>
          <a:prstGeom prst="rect">
            <a:avLst/>
          </a:prstGeom>
          <a:effectLst>
            <a:softEdge rad="63500"/>
          </a:effectLst>
        </p:spPr>
      </p:pic>
      <p:sp>
        <p:nvSpPr>
          <p:cNvPr id="33" name="Inhaltsplatzhalter 32">
            <a:extLst>
              <a:ext uri="{FF2B5EF4-FFF2-40B4-BE49-F238E27FC236}">
                <a16:creationId xmlns:a16="http://schemas.microsoft.com/office/drawing/2014/main" id="{04D59FA3-795E-43B1-8F5B-9FBFF97C56FC}"/>
              </a:ext>
            </a:extLst>
          </p:cNvPr>
          <p:cNvSpPr>
            <a:spLocks noGrp="1"/>
          </p:cNvSpPr>
          <p:nvPr>
            <p:ph idx="10"/>
          </p:nvPr>
        </p:nvSpPr>
        <p:spPr>
          <a:xfrm>
            <a:off x="4487663" y="2645082"/>
            <a:ext cx="3744389" cy="2975212"/>
          </a:xfrm>
        </p:spPr>
        <p:txBody>
          <a:bodyPr>
            <a:normAutofit/>
          </a:bodyPr>
          <a:lstStyle/>
          <a:p>
            <a:r>
              <a:rPr lang="de-AT" sz="1800" dirty="0">
                <a:solidFill>
                  <a:schemeClr val="tx2"/>
                </a:solidFill>
              </a:rPr>
              <a:t>Aktuelle </a:t>
            </a:r>
            <a:r>
              <a:rPr lang="de-AT" sz="1800" b="1" dirty="0">
                <a:solidFill>
                  <a:schemeClr val="tx2"/>
                </a:solidFill>
              </a:rPr>
              <a:t>Wartezeiten</a:t>
            </a:r>
          </a:p>
          <a:p>
            <a:r>
              <a:rPr lang="de-AT" sz="1800" b="1" dirty="0">
                <a:solidFill>
                  <a:schemeClr val="tx2"/>
                </a:solidFill>
              </a:rPr>
              <a:t>Verspätungen</a:t>
            </a:r>
          </a:p>
          <a:p>
            <a:r>
              <a:rPr lang="de-AT" sz="1800" b="1" dirty="0">
                <a:solidFill>
                  <a:schemeClr val="tx2"/>
                </a:solidFill>
              </a:rPr>
              <a:t>Ortung</a:t>
            </a:r>
            <a:r>
              <a:rPr lang="de-AT" sz="1800" dirty="0">
                <a:solidFill>
                  <a:schemeClr val="tx2"/>
                </a:solidFill>
              </a:rPr>
              <a:t> der Fahrzeuge</a:t>
            </a:r>
          </a:p>
          <a:p>
            <a:r>
              <a:rPr lang="de-AT" sz="1800" b="1" dirty="0">
                <a:solidFill>
                  <a:schemeClr val="tx2"/>
                </a:solidFill>
              </a:rPr>
              <a:t>Vorlesefunktion</a:t>
            </a:r>
            <a:r>
              <a:rPr lang="de-AT" sz="1800" dirty="0">
                <a:solidFill>
                  <a:schemeClr val="tx2"/>
                </a:solidFill>
              </a:rPr>
              <a:t> für blinde und sehbehinderte Menschen</a:t>
            </a:r>
          </a:p>
          <a:p>
            <a:r>
              <a:rPr lang="de-AT" sz="1800" b="1" dirty="0">
                <a:solidFill>
                  <a:schemeClr val="tx2"/>
                </a:solidFill>
              </a:rPr>
              <a:t>Beleuchtetes Display</a:t>
            </a:r>
          </a:p>
        </p:txBody>
      </p:sp>
      <p:sp>
        <p:nvSpPr>
          <p:cNvPr id="29" name="Textfeld 28"/>
          <p:cNvSpPr txBox="1"/>
          <p:nvPr/>
        </p:nvSpPr>
        <p:spPr>
          <a:xfrm>
            <a:off x="6537279" y="5854890"/>
            <a:ext cx="2251880" cy="276999"/>
          </a:xfrm>
          <a:prstGeom prst="rect">
            <a:avLst/>
          </a:prstGeom>
          <a:noFill/>
        </p:spPr>
        <p:txBody>
          <a:bodyPr wrap="square" rtlCol="0">
            <a:spAutoFit/>
          </a:bodyPr>
          <a:lstStyle/>
          <a:p>
            <a:r>
              <a:rPr lang="de-AT" sz="1200" i="1" dirty="0">
                <a:latin typeface="Arial" panose="020B0604020202020204" pitchFamily="34" charset="0"/>
                <a:cs typeface="Arial" panose="020B0604020202020204" pitchFamily="34" charset="0"/>
              </a:rPr>
              <a:t>Bild: </a:t>
            </a:r>
            <a:r>
              <a:rPr lang="de-AT" sz="1200" dirty="0" err="1">
                <a:latin typeface="Arial" panose="020B0604020202020204" pitchFamily="34" charset="0"/>
                <a:cs typeface="Arial" panose="020B0604020202020204" pitchFamily="34" charset="0"/>
              </a:rPr>
              <a:t>next:urban</a:t>
            </a:r>
            <a:r>
              <a:rPr lang="de-AT" sz="1200" dirty="0">
                <a:latin typeface="Arial" panose="020B0604020202020204" pitchFamily="34" charset="0"/>
                <a:cs typeface="Arial" panose="020B0604020202020204" pitchFamily="34" charset="0"/>
              </a:rPr>
              <a:t> </a:t>
            </a:r>
            <a:r>
              <a:rPr lang="de-AT" sz="1200" dirty="0" err="1">
                <a:latin typeface="Arial" panose="020B0604020202020204" pitchFamily="34" charset="0"/>
                <a:cs typeface="Arial" panose="020B0604020202020204" pitchFamily="34" charset="0"/>
              </a:rPr>
              <a:t>technologies</a:t>
            </a:r>
            <a:endParaRPr lang="de-AT" sz="1200" i="1"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CBBA6E61-2B4D-4313-AFFF-D4DEDCE0392D}"/>
              </a:ext>
            </a:extLst>
          </p:cNvPr>
          <p:cNvPicPr>
            <a:picLocks noChangeAspect="1"/>
          </p:cNvPicPr>
          <p:nvPr/>
        </p:nvPicPr>
        <p:blipFill>
          <a:blip r:embed="rId4"/>
          <a:stretch>
            <a:fillRect/>
          </a:stretch>
        </p:blipFill>
        <p:spPr>
          <a:xfrm>
            <a:off x="7064131" y="274638"/>
            <a:ext cx="1624537" cy="1232947"/>
          </a:xfrm>
          <a:prstGeom prst="rect">
            <a:avLst/>
          </a:prstGeom>
        </p:spPr>
      </p:pic>
    </p:spTree>
    <p:extLst>
      <p:ext uri="{BB962C8B-B14F-4D97-AF65-F5344CB8AC3E}">
        <p14:creationId xmlns:p14="http://schemas.microsoft.com/office/powerpoint/2010/main" val="1087521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nhaltsplatzhalter 33">
            <a:extLst>
              <a:ext uri="{FF2B5EF4-FFF2-40B4-BE49-F238E27FC236}">
                <a16:creationId xmlns:a16="http://schemas.microsoft.com/office/drawing/2014/main" id="{F99EA45C-417E-4DF2-9416-49DC9D0EC27B}"/>
              </a:ext>
            </a:extLst>
          </p:cNvPr>
          <p:cNvPicPr>
            <a:picLocks noGrp="1" noChangeAspect="1"/>
          </p:cNvPicPr>
          <p:nvPr>
            <p:ph idx="10"/>
          </p:nvPr>
        </p:nvPicPr>
        <p:blipFill rotWithShape="1">
          <a:blip r:embed="rId3"/>
          <a:srcRect l="27453" t="-4" r="33473" b="26722"/>
          <a:stretch/>
        </p:blipFill>
        <p:spPr>
          <a:xfrm>
            <a:off x="4851028" y="2004036"/>
            <a:ext cx="2898375" cy="3765701"/>
          </a:xfrm>
          <a:prstGeom prst="rect">
            <a:avLst/>
          </a:prstGeom>
          <a:effectLst>
            <a:softEdge rad="63500"/>
          </a:effectLst>
        </p:spPr>
      </p:pic>
      <p:sp>
        <p:nvSpPr>
          <p:cNvPr id="2" name="Titel 1">
            <a:extLst>
              <a:ext uri="{FF2B5EF4-FFF2-40B4-BE49-F238E27FC236}">
                <a16:creationId xmlns:a16="http://schemas.microsoft.com/office/drawing/2014/main" id="{8DFFAAC5-DC6D-42F5-86B5-15948B5709CC}"/>
              </a:ext>
            </a:extLst>
          </p:cNvPr>
          <p:cNvSpPr>
            <a:spLocks noGrp="1"/>
          </p:cNvSpPr>
          <p:nvPr>
            <p:ph type="title"/>
          </p:nvPr>
        </p:nvSpPr>
        <p:spPr/>
        <p:txBody>
          <a:bodyPr/>
          <a:lstStyle/>
          <a:p>
            <a:r>
              <a:rPr lang="de-AT" dirty="0"/>
              <a:t>ÖBB SCOTTY App</a:t>
            </a:r>
          </a:p>
        </p:txBody>
      </p:sp>
      <p:sp>
        <p:nvSpPr>
          <p:cNvPr id="29" name="Inhaltsplatzhalter 28">
            <a:extLst>
              <a:ext uri="{FF2B5EF4-FFF2-40B4-BE49-F238E27FC236}">
                <a16:creationId xmlns:a16="http://schemas.microsoft.com/office/drawing/2014/main" id="{493859D4-C520-4C2B-A9F4-C3FCE9C307A7}"/>
              </a:ext>
            </a:extLst>
          </p:cNvPr>
          <p:cNvSpPr>
            <a:spLocks noGrp="1"/>
          </p:cNvSpPr>
          <p:nvPr>
            <p:ph idx="1"/>
          </p:nvPr>
        </p:nvSpPr>
        <p:spPr>
          <a:xfrm>
            <a:off x="794637" y="2299559"/>
            <a:ext cx="4031621" cy="3174656"/>
          </a:xfrm>
        </p:spPr>
        <p:txBody>
          <a:bodyPr>
            <a:normAutofit/>
          </a:bodyPr>
          <a:lstStyle/>
          <a:p>
            <a:r>
              <a:rPr lang="de-AT" sz="1800" b="1" dirty="0">
                <a:solidFill>
                  <a:schemeClr val="tx2"/>
                </a:solidFill>
              </a:rPr>
              <a:t>Reiseroute mit öffentlichen Verkehrsmitteln planen</a:t>
            </a:r>
          </a:p>
          <a:p>
            <a:r>
              <a:rPr lang="de-AT" sz="1800" dirty="0">
                <a:solidFill>
                  <a:schemeClr val="tx2"/>
                </a:solidFill>
              </a:rPr>
              <a:t>Umgebungskarten anzeigen</a:t>
            </a:r>
          </a:p>
          <a:p>
            <a:r>
              <a:rPr lang="de-AT" sz="1800" dirty="0">
                <a:solidFill>
                  <a:schemeClr val="tx2"/>
                </a:solidFill>
              </a:rPr>
              <a:t>Persönliche Fahrpläne speichern</a:t>
            </a:r>
          </a:p>
          <a:p>
            <a:r>
              <a:rPr lang="de-AT" sz="1800" dirty="0">
                <a:solidFill>
                  <a:schemeClr val="tx2"/>
                </a:solidFill>
              </a:rPr>
              <a:t>Echtzeitauskunft für Verbindungen</a:t>
            </a:r>
          </a:p>
          <a:p>
            <a:r>
              <a:rPr lang="de-AT" sz="1800" dirty="0">
                <a:solidFill>
                  <a:schemeClr val="tx2"/>
                </a:solidFill>
              </a:rPr>
              <a:t>ÖBB-</a:t>
            </a:r>
            <a:r>
              <a:rPr lang="de-AT" sz="1800" dirty="0" err="1">
                <a:solidFill>
                  <a:schemeClr val="tx2"/>
                </a:solidFill>
              </a:rPr>
              <a:t>Zugradar</a:t>
            </a:r>
            <a:endParaRPr lang="de-AT" sz="1800" dirty="0">
              <a:solidFill>
                <a:schemeClr val="tx2"/>
              </a:solidFill>
            </a:endParaRPr>
          </a:p>
          <a:p>
            <a:r>
              <a:rPr lang="de-AT" sz="1800" dirty="0">
                <a:solidFill>
                  <a:schemeClr val="tx2"/>
                </a:solidFill>
              </a:rPr>
              <a:t>Störungsinformation</a:t>
            </a:r>
          </a:p>
        </p:txBody>
      </p:sp>
      <p:pic>
        <p:nvPicPr>
          <p:cNvPr id="3" name="Grafik 2">
            <a:extLst>
              <a:ext uri="{FF2B5EF4-FFF2-40B4-BE49-F238E27FC236}">
                <a16:creationId xmlns:a16="http://schemas.microsoft.com/office/drawing/2014/main" id="{972884C1-6AE7-4BEC-A901-6A8EBB843C93}"/>
              </a:ext>
            </a:extLst>
          </p:cNvPr>
          <p:cNvPicPr>
            <a:picLocks noChangeAspect="1"/>
          </p:cNvPicPr>
          <p:nvPr/>
        </p:nvPicPr>
        <p:blipFill>
          <a:blip r:embed="rId4"/>
          <a:stretch>
            <a:fillRect/>
          </a:stretch>
        </p:blipFill>
        <p:spPr>
          <a:xfrm>
            <a:off x="7062486" y="209368"/>
            <a:ext cx="1696504" cy="1273540"/>
          </a:xfrm>
          <a:prstGeom prst="rect">
            <a:avLst/>
          </a:prstGeom>
        </p:spPr>
      </p:pic>
    </p:spTree>
    <p:extLst>
      <p:ext uri="{BB962C8B-B14F-4D97-AF65-F5344CB8AC3E}">
        <p14:creationId xmlns:p14="http://schemas.microsoft.com/office/powerpoint/2010/main" val="183603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feil nach rechts 37"/>
          <p:cNvSpPr/>
          <p:nvPr/>
        </p:nvSpPr>
        <p:spPr>
          <a:xfrm>
            <a:off x="731146" y="1846217"/>
            <a:ext cx="3165946" cy="4222160"/>
          </a:xfrm>
          <a:prstGeom prst="rightArrow">
            <a:avLst>
              <a:gd name="adj1" fmla="val 69388"/>
              <a:gd name="adj2" fmla="val 31845"/>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a:extLst>
              <a:ext uri="{FF2B5EF4-FFF2-40B4-BE49-F238E27FC236}">
                <a16:creationId xmlns:a16="http://schemas.microsoft.com/office/drawing/2014/main" id="{EBDFAD2E-0BBA-4D3F-A2AA-A16D63534566}"/>
              </a:ext>
            </a:extLst>
          </p:cNvPr>
          <p:cNvSpPr>
            <a:spLocks noGrp="1"/>
          </p:cNvSpPr>
          <p:nvPr>
            <p:ph type="title"/>
          </p:nvPr>
        </p:nvSpPr>
        <p:spPr/>
        <p:txBody>
          <a:bodyPr/>
          <a:lstStyle/>
          <a:p>
            <a:r>
              <a:rPr lang="de-AT" dirty="0"/>
              <a:t>Online Tickets</a:t>
            </a:r>
            <a:br>
              <a:rPr lang="de-AT" dirty="0"/>
            </a:br>
            <a:r>
              <a:rPr lang="de-AT" sz="2000" dirty="0"/>
              <a:t>Wiener Linien</a:t>
            </a:r>
            <a:endParaRPr lang="de-AT" dirty="0"/>
          </a:p>
        </p:txBody>
      </p:sp>
      <p:pic>
        <p:nvPicPr>
          <p:cNvPr id="29" name="Grafik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65" y="3489791"/>
            <a:ext cx="2342984" cy="1305725"/>
          </a:xfrm>
          <a:prstGeom prst="rect">
            <a:avLst/>
          </a:prstGeom>
        </p:spPr>
      </p:pic>
      <p:pic>
        <p:nvPicPr>
          <p:cNvPr id="31" name="Grafik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7794" y="2497692"/>
            <a:ext cx="4378814" cy="2919209"/>
          </a:xfrm>
          <a:prstGeom prst="rect">
            <a:avLst/>
          </a:prstGeom>
          <a:effectLst>
            <a:softEdge rad="63500"/>
          </a:effectLst>
        </p:spPr>
      </p:pic>
      <p:pic>
        <p:nvPicPr>
          <p:cNvPr id="34" name="Grafik 33"/>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rot="932303">
            <a:off x="1235712" y="4122780"/>
            <a:ext cx="1345470" cy="1345470"/>
          </a:xfrm>
          <a:prstGeom prst="rect">
            <a:avLst/>
          </a:prstGeom>
        </p:spPr>
      </p:pic>
      <p:sp>
        <p:nvSpPr>
          <p:cNvPr id="39" name="Textfeld 38"/>
          <p:cNvSpPr txBox="1"/>
          <p:nvPr/>
        </p:nvSpPr>
        <p:spPr>
          <a:xfrm>
            <a:off x="1090292" y="2722126"/>
            <a:ext cx="1731286" cy="646331"/>
          </a:xfrm>
          <a:prstGeom prst="rect">
            <a:avLst/>
          </a:prstGeom>
          <a:noFill/>
        </p:spPr>
        <p:txBody>
          <a:bodyPr wrap="square" rtlCol="0">
            <a:spAutoFit/>
          </a:bodyPr>
          <a:lstStyle/>
          <a:p>
            <a:pPr algn="ctr"/>
            <a:r>
              <a:rPr lang="de-AT" b="1" dirty="0">
                <a:latin typeface="Arial" panose="020B0604020202020204" pitchFamily="34" charset="0"/>
                <a:cs typeface="Arial" panose="020B0604020202020204" pitchFamily="34" charset="0"/>
              </a:rPr>
              <a:t>Fahrkarte online kaufen</a:t>
            </a:r>
          </a:p>
        </p:txBody>
      </p:sp>
      <p:pic>
        <p:nvPicPr>
          <p:cNvPr id="3" name="Grafik 2">
            <a:extLst>
              <a:ext uri="{FF2B5EF4-FFF2-40B4-BE49-F238E27FC236}">
                <a16:creationId xmlns:a16="http://schemas.microsoft.com/office/drawing/2014/main" id="{B68CC1EA-6E9E-4FDB-B4EB-F4C991A10512}"/>
              </a:ext>
            </a:extLst>
          </p:cNvPr>
          <p:cNvPicPr>
            <a:picLocks noChangeAspect="1"/>
          </p:cNvPicPr>
          <p:nvPr/>
        </p:nvPicPr>
        <p:blipFill>
          <a:blip r:embed="rId6"/>
          <a:stretch>
            <a:fillRect/>
          </a:stretch>
        </p:blipFill>
        <p:spPr>
          <a:xfrm>
            <a:off x="7035474" y="211961"/>
            <a:ext cx="1621134" cy="1229138"/>
          </a:xfrm>
          <a:prstGeom prst="rect">
            <a:avLst/>
          </a:prstGeom>
        </p:spPr>
      </p:pic>
    </p:spTree>
    <p:extLst>
      <p:ext uri="{BB962C8B-B14F-4D97-AF65-F5344CB8AC3E}">
        <p14:creationId xmlns:p14="http://schemas.microsoft.com/office/powerpoint/2010/main" val="40784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C56BC0-E1CA-4775-9150-648BB07E08D5}"/>
              </a:ext>
            </a:extLst>
          </p:cNvPr>
          <p:cNvSpPr>
            <a:spLocks noGrp="1"/>
          </p:cNvSpPr>
          <p:nvPr>
            <p:ph type="title"/>
          </p:nvPr>
        </p:nvSpPr>
        <p:spPr/>
        <p:txBody>
          <a:bodyPr/>
          <a:lstStyle/>
          <a:p>
            <a:r>
              <a:rPr lang="de-AT" dirty="0"/>
              <a:t>Flottenmanagement</a:t>
            </a:r>
          </a:p>
        </p:txBody>
      </p:sp>
      <p:sp>
        <p:nvSpPr>
          <p:cNvPr id="3" name="Inhaltsplatzhalter 2">
            <a:extLst>
              <a:ext uri="{FF2B5EF4-FFF2-40B4-BE49-F238E27FC236}">
                <a16:creationId xmlns:a16="http://schemas.microsoft.com/office/drawing/2014/main" id="{2E7CE6D5-EA9A-402B-BA1C-6D6D44D9795B}"/>
              </a:ext>
            </a:extLst>
          </p:cNvPr>
          <p:cNvSpPr>
            <a:spLocks noGrp="1"/>
          </p:cNvSpPr>
          <p:nvPr>
            <p:ph idx="1"/>
          </p:nvPr>
        </p:nvSpPr>
        <p:spPr>
          <a:xfrm>
            <a:off x="4851315" y="2418257"/>
            <a:ext cx="3596650" cy="3098041"/>
          </a:xfrm>
        </p:spPr>
        <p:txBody>
          <a:bodyPr>
            <a:noAutofit/>
          </a:bodyPr>
          <a:lstStyle/>
          <a:p>
            <a:pPr marL="0" indent="0" algn="just">
              <a:lnSpc>
                <a:spcPct val="150000"/>
              </a:lnSpc>
              <a:spcBef>
                <a:spcPts val="600"/>
              </a:spcBef>
              <a:buNone/>
            </a:pPr>
            <a:r>
              <a:rPr lang="de-DE" sz="1800" dirty="0">
                <a:solidFill>
                  <a:schemeClr val="tx2"/>
                </a:solidFill>
              </a:rPr>
              <a:t>Das Flottenmanagement umfasst alle </a:t>
            </a:r>
            <a:r>
              <a:rPr lang="de-DE" sz="1800" b="1" dirty="0">
                <a:solidFill>
                  <a:schemeClr val="tx2"/>
                </a:solidFill>
              </a:rPr>
              <a:t>Managementaufgaben von der Anschaffung, Wartung und dem Austausch</a:t>
            </a:r>
            <a:r>
              <a:rPr lang="de-DE" sz="1800" dirty="0">
                <a:solidFill>
                  <a:schemeClr val="tx2"/>
                </a:solidFill>
              </a:rPr>
              <a:t> von Fahrzeugen einer Fahrzeugflotte bis hin zur </a:t>
            </a:r>
            <a:r>
              <a:rPr lang="de-DE" sz="1800" b="1" dirty="0">
                <a:solidFill>
                  <a:schemeClr val="tx2"/>
                </a:solidFill>
              </a:rPr>
              <a:t>Kontrolle und zur Planung des Ablaufs von Aufträgen</a:t>
            </a:r>
            <a:r>
              <a:rPr lang="de-DE" sz="1800" dirty="0">
                <a:solidFill>
                  <a:schemeClr val="tx2"/>
                </a:solidFill>
              </a:rPr>
              <a:t>.</a:t>
            </a:r>
            <a:endParaRPr lang="de-AT" sz="1800" dirty="0">
              <a:solidFill>
                <a:schemeClr val="tx2"/>
              </a:solidFill>
            </a:endParaRPr>
          </a:p>
        </p:txBody>
      </p:sp>
      <p:grpSp>
        <p:nvGrpSpPr>
          <p:cNvPr id="35" name="Gruppieren 34"/>
          <p:cNvGrpSpPr/>
          <p:nvPr/>
        </p:nvGrpSpPr>
        <p:grpSpPr>
          <a:xfrm>
            <a:off x="111523" y="2127901"/>
            <a:ext cx="4935631" cy="3772457"/>
            <a:chOff x="-160017" y="2902697"/>
            <a:chExt cx="4935631" cy="3772457"/>
          </a:xfrm>
        </p:grpSpPr>
        <p:pic>
          <p:nvPicPr>
            <p:cNvPr id="33" name="Grafik 32"/>
            <p:cNvPicPr>
              <a:picLocks noChangeAspect="1"/>
            </p:cNvPicPr>
            <p:nvPr/>
          </p:nvPicPr>
          <p:blipFill>
            <a:blip r:embed="rId3">
              <a:clrChange>
                <a:clrFrom>
                  <a:srgbClr val="9CCC65"/>
                </a:clrFrom>
                <a:clrTo>
                  <a:srgbClr val="9CCC65">
                    <a:alpha val="0"/>
                  </a:srgbClr>
                </a:clrTo>
              </a:clrChange>
              <a:extLst>
                <a:ext uri="{28A0092B-C50C-407E-A947-70E740481C1C}">
                  <a14:useLocalDpi xmlns:a14="http://schemas.microsoft.com/office/drawing/2010/main" val="0"/>
                </a:ext>
              </a:extLst>
            </a:blip>
            <a:stretch>
              <a:fillRect/>
            </a:stretch>
          </p:blipFill>
          <p:spPr>
            <a:xfrm>
              <a:off x="-160017" y="2902697"/>
              <a:ext cx="4935631" cy="3772457"/>
            </a:xfrm>
            <a:prstGeom prst="rect">
              <a:avLst/>
            </a:prstGeom>
          </p:spPr>
        </p:pic>
        <p:sp>
          <p:nvSpPr>
            <p:cNvPr id="34" name="Rechteck 33"/>
            <p:cNvSpPr/>
            <p:nvPr/>
          </p:nvSpPr>
          <p:spPr>
            <a:xfrm>
              <a:off x="2333767" y="4026090"/>
              <a:ext cx="1665028" cy="13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32" name="Grafik 31"/>
            <p:cNvPicPr>
              <a:picLocks noChangeAspect="1"/>
            </p:cNvPicPr>
            <p:nvPr/>
          </p:nvPicPr>
          <p:blipFill rotWithShape="1">
            <a:blip r:embed="rId4" cstate="print">
              <a:extLst>
                <a:ext uri="{28A0092B-C50C-407E-A947-70E740481C1C}">
                  <a14:useLocalDpi xmlns:a14="http://schemas.microsoft.com/office/drawing/2010/main" val="0"/>
                </a:ext>
              </a:extLst>
            </a:blip>
            <a:srcRect t="19774" r="4875" b="34205"/>
            <a:stretch/>
          </p:blipFill>
          <p:spPr>
            <a:xfrm>
              <a:off x="2461839" y="4080681"/>
              <a:ext cx="1408884" cy="1322787"/>
            </a:xfrm>
            <a:prstGeom prst="rect">
              <a:avLst/>
            </a:prstGeom>
          </p:spPr>
        </p:pic>
      </p:grpSp>
    </p:spTree>
    <p:extLst>
      <p:ext uri="{BB962C8B-B14F-4D97-AF65-F5344CB8AC3E}">
        <p14:creationId xmlns:p14="http://schemas.microsoft.com/office/powerpoint/2010/main" val="177361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Wie arbeite ich mit diesem Lernmaterial?</a:t>
            </a:r>
            <a:endParaRPr lang="de-AT" dirty="0"/>
          </a:p>
        </p:txBody>
      </p:sp>
      <p:sp>
        <p:nvSpPr>
          <p:cNvPr id="3" name="Textfeld 2"/>
          <p:cNvSpPr txBox="1"/>
          <p:nvPr/>
        </p:nvSpPr>
        <p:spPr>
          <a:xfrm>
            <a:off x="653142" y="1612669"/>
            <a:ext cx="7930342" cy="5001369"/>
          </a:xfrm>
          <a:prstGeom prst="rect">
            <a:avLst/>
          </a:prstGeom>
          <a:noFill/>
        </p:spPr>
        <p:txBody>
          <a:bodyPr wrap="square" rtlCol="0">
            <a:spAutoFit/>
          </a:bodyPr>
          <a:lstStyle/>
          <a:p>
            <a:pPr>
              <a:spcAft>
                <a:spcPts val="600"/>
              </a:spcAft>
            </a:pPr>
            <a:r>
              <a:rPr lang="de-DE" sz="2000" b="1" dirty="0">
                <a:latin typeface="Arial" panose="020B0604020202020204" pitchFamily="34" charset="0"/>
                <a:cs typeface="Arial" panose="020B0604020202020204" pitchFamily="34" charset="0"/>
              </a:rPr>
              <a:t>Power Point</a:t>
            </a:r>
          </a:p>
          <a:p>
            <a:pPr marL="274320" lvl="1" indent="0">
              <a:spcAft>
                <a:spcPts val="600"/>
              </a:spcAft>
              <a:buNone/>
            </a:pPr>
            <a:r>
              <a:rPr lang="de-DE" sz="1400" dirty="0">
                <a:latin typeface="Arial" panose="020B0604020202020204" pitchFamily="34" charset="0"/>
                <a:cs typeface="Arial" panose="020B0604020202020204" pitchFamily="34" charset="0"/>
              </a:rPr>
              <a:t>In der folgenden PowerPoint wird das Thema „Zukunftstrends im Güterverkehr“ präsentiert. In den zugehörigen Notizen sind die </a:t>
            </a:r>
            <a:r>
              <a:rPr lang="de-DE" sz="1400" dirty="0" err="1">
                <a:latin typeface="Arial" panose="020B0604020202020204" pitchFamily="34" charset="0"/>
                <a:cs typeface="Arial" panose="020B0604020202020204" pitchFamily="34" charset="0"/>
              </a:rPr>
              <a:t>Slides</a:t>
            </a:r>
            <a:r>
              <a:rPr lang="de-DE" sz="1400" dirty="0">
                <a:latin typeface="Arial" panose="020B0604020202020204" pitchFamily="34" charset="0"/>
                <a:cs typeface="Arial" panose="020B0604020202020204" pitchFamily="34" charset="0"/>
              </a:rPr>
              <a:t> kurz beschrieben und die verwendeten Quellen für diese angeführt, falls weiterführende Informationen benötigt werden.</a:t>
            </a:r>
          </a:p>
          <a:p>
            <a:pPr>
              <a:spcAft>
                <a:spcPts val="600"/>
              </a:spcAft>
            </a:pPr>
            <a:r>
              <a:rPr lang="de-DE" sz="2000" b="1" dirty="0">
                <a:latin typeface="Arial" panose="020B0604020202020204" pitchFamily="34" charset="0"/>
                <a:cs typeface="Arial" panose="020B0604020202020204" pitchFamily="34" charset="0"/>
              </a:rPr>
              <a:t>Reader</a:t>
            </a:r>
          </a:p>
          <a:p>
            <a:pPr marL="274320" lvl="1" indent="0">
              <a:spcAft>
                <a:spcPts val="600"/>
              </a:spcAft>
              <a:buNone/>
            </a:pPr>
            <a:r>
              <a:rPr lang="de-DE" sz="1400" dirty="0">
                <a:latin typeface="Arial" panose="020B0604020202020204" pitchFamily="34" charset="0"/>
                <a:cs typeface="Arial" panose="020B0604020202020204" pitchFamily="34" charset="0"/>
              </a:rPr>
              <a:t>Zusätzlich zu den PowerPoint Präsentationen ist auch ein Reader bereitgestellt, welcher das Thema detaillierter beschreibt und als Skript verwendet werden kann. </a:t>
            </a:r>
            <a:r>
              <a:rPr lang="de-DE" sz="1600" dirty="0">
                <a:latin typeface="Arial" panose="020B0604020202020204" pitchFamily="34" charset="0"/>
                <a:cs typeface="Arial" panose="020B0604020202020204" pitchFamily="34" charset="0"/>
              </a:rPr>
              <a:t> </a:t>
            </a:r>
          </a:p>
          <a:p>
            <a:pPr marL="273050" lvl="1" indent="-273050">
              <a:spcAft>
                <a:spcPts val="600"/>
              </a:spcAft>
            </a:pPr>
            <a:r>
              <a:rPr lang="de-DE" sz="2000" b="1" dirty="0">
                <a:latin typeface="Arial" panose="020B0604020202020204" pitchFamily="34" charset="0"/>
                <a:cs typeface="Arial" panose="020B0604020202020204" pitchFamily="34" charset="0"/>
              </a:rPr>
              <a:t>Übungen</a:t>
            </a:r>
            <a:br>
              <a:rPr lang="de-DE" sz="1600" dirty="0">
                <a:latin typeface="Arial" panose="020B0604020202020204" pitchFamily="34" charset="0"/>
                <a:cs typeface="Arial" panose="020B0604020202020204" pitchFamily="34" charset="0"/>
              </a:rPr>
            </a:br>
            <a:r>
              <a:rPr lang="de-DE" sz="1400" dirty="0">
                <a:latin typeface="Arial" panose="020B0604020202020204" pitchFamily="34" charset="0"/>
                <a:cs typeface="Arial" panose="020B0604020202020204" pitchFamily="34" charset="0"/>
              </a:rPr>
              <a:t>Die Lernpakete enthalten vielfältige interaktive Übungen zur Festigung des vermittelten Wissens. Es werden auch Lösungen für die Übungen bereitgestellt.</a:t>
            </a:r>
          </a:p>
          <a:p>
            <a:pPr>
              <a:spcAft>
                <a:spcPts val="600"/>
              </a:spcAft>
            </a:pPr>
            <a:r>
              <a:rPr lang="de-DE" sz="2000" b="1" dirty="0">
                <a:latin typeface="Arial" panose="020B0604020202020204" pitchFamily="34" charset="0"/>
                <a:cs typeface="Arial" panose="020B0604020202020204" pitchFamily="34" charset="0"/>
              </a:rPr>
              <a:t>Links</a:t>
            </a:r>
            <a:r>
              <a:rPr lang="de-DE" sz="1600" b="1" dirty="0">
                <a:latin typeface="Arial" panose="020B0604020202020204" pitchFamily="34" charset="0"/>
                <a:cs typeface="Arial" panose="020B0604020202020204" pitchFamily="34" charset="0"/>
              </a:rPr>
              <a:t> </a:t>
            </a:r>
          </a:p>
          <a:p>
            <a:pPr marL="274320" lvl="1" indent="0">
              <a:spcAft>
                <a:spcPts val="600"/>
              </a:spcAft>
              <a:buNone/>
            </a:pPr>
            <a:r>
              <a:rPr lang="de-DE" sz="1400" dirty="0">
                <a:latin typeface="Arial" panose="020B0604020202020204" pitchFamily="34" charset="0"/>
                <a:cs typeface="Arial" panose="020B0604020202020204" pitchFamily="34" charset="0"/>
              </a:rPr>
              <a:t>Die für die Präsentation verwendeten Quellen sind in den Lernpaketen unter einer Linksammlung zur Verfügung gestellt.</a:t>
            </a:r>
          </a:p>
          <a:p>
            <a:pPr>
              <a:spcAft>
                <a:spcPts val="600"/>
              </a:spcAft>
            </a:pPr>
            <a:r>
              <a:rPr lang="de-DE" sz="2000" b="1" dirty="0">
                <a:latin typeface="Arial" panose="020B0604020202020204" pitchFamily="34" charset="0"/>
                <a:cs typeface="Arial" panose="020B0604020202020204" pitchFamily="34" charset="0"/>
              </a:rPr>
              <a:t>Videos</a:t>
            </a:r>
          </a:p>
          <a:p>
            <a:pPr marL="274320" lvl="2" indent="0">
              <a:spcAft>
                <a:spcPts val="600"/>
              </a:spcAft>
              <a:buNone/>
            </a:pPr>
            <a:r>
              <a:rPr lang="de-DE" sz="1400" dirty="0">
                <a:latin typeface="Arial" panose="020B0604020202020204" pitchFamily="34" charset="0"/>
                <a:cs typeface="Arial" panose="020B0604020202020204" pitchFamily="34" charset="0"/>
              </a:rPr>
              <a:t>Zusätzlich sind auch Videos zur Verfügung gestellt, welche genutzt werden können. Diese sind ebenfalls in den betreffenden Lernpaketen zu finden. </a:t>
            </a:r>
          </a:p>
          <a:p>
            <a:pPr>
              <a:spcAft>
                <a:spcPts val="600"/>
              </a:spcAft>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950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326548-A4C9-44B3-91D1-7BDD9A308771}"/>
              </a:ext>
            </a:extLst>
          </p:cNvPr>
          <p:cNvSpPr>
            <a:spLocks noGrp="1"/>
          </p:cNvSpPr>
          <p:nvPr>
            <p:ph type="title"/>
          </p:nvPr>
        </p:nvSpPr>
        <p:spPr/>
        <p:txBody>
          <a:bodyPr/>
          <a:lstStyle/>
          <a:p>
            <a:r>
              <a:rPr lang="de-AT" dirty="0"/>
              <a:t>LKW-Blockabfertigung Kufstein</a:t>
            </a:r>
          </a:p>
        </p:txBody>
      </p:sp>
      <p:grpSp>
        <p:nvGrpSpPr>
          <p:cNvPr id="14" name="Gruppieren 13"/>
          <p:cNvGrpSpPr/>
          <p:nvPr/>
        </p:nvGrpSpPr>
        <p:grpSpPr>
          <a:xfrm>
            <a:off x="537269" y="2441074"/>
            <a:ext cx="8075508" cy="3144874"/>
            <a:chOff x="537269" y="2441074"/>
            <a:chExt cx="8075508" cy="3144874"/>
          </a:xfrm>
        </p:grpSpPr>
        <p:sp>
          <p:nvSpPr>
            <p:cNvPr id="99" name="Rechteck 98"/>
            <p:cNvSpPr/>
            <p:nvPr/>
          </p:nvSpPr>
          <p:spPr>
            <a:xfrm>
              <a:off x="537269" y="4305411"/>
              <a:ext cx="8075508" cy="1280537"/>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537269" y="2441074"/>
              <a:ext cx="8075508" cy="1280537"/>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2" name="Grafik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4378" y="4634884"/>
              <a:ext cx="948513" cy="474257"/>
            </a:xfrm>
            <a:prstGeom prst="rect">
              <a:avLst/>
            </a:prstGeom>
          </p:spPr>
        </p:pic>
        <p:pic>
          <p:nvPicPr>
            <p:cNvPr id="54" name="Grafik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4625" y="4634884"/>
              <a:ext cx="948513" cy="474257"/>
            </a:xfrm>
            <a:prstGeom prst="rect">
              <a:avLst/>
            </a:prstGeom>
          </p:spPr>
        </p:pic>
        <p:pic>
          <p:nvPicPr>
            <p:cNvPr id="55" name="Grafik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9796" y="4634884"/>
              <a:ext cx="948513" cy="474257"/>
            </a:xfrm>
            <a:prstGeom prst="rect">
              <a:avLst/>
            </a:prstGeom>
          </p:spPr>
        </p:pic>
        <p:pic>
          <p:nvPicPr>
            <p:cNvPr id="56" name="Grafik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8049" y="4634884"/>
              <a:ext cx="948513" cy="474257"/>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l="23852" t="-1661" r="24252"/>
            <a:stretch/>
          </p:blipFill>
          <p:spPr>
            <a:xfrm>
              <a:off x="4467290" y="4454430"/>
              <a:ext cx="198674" cy="654711"/>
            </a:xfrm>
            <a:prstGeom prst="rect">
              <a:avLst/>
            </a:prstGeom>
          </p:spPr>
        </p:pic>
        <p:pic>
          <p:nvPicPr>
            <p:cNvPr id="57" name="Grafik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6377" y="4634884"/>
              <a:ext cx="948513" cy="474257"/>
            </a:xfrm>
            <a:prstGeom prst="rect">
              <a:avLst/>
            </a:prstGeom>
          </p:spPr>
        </p:pic>
        <p:cxnSp>
          <p:nvCxnSpPr>
            <p:cNvPr id="5" name="Gerader Verbinder 4"/>
            <p:cNvCxnSpPr/>
            <p:nvPr/>
          </p:nvCxnSpPr>
          <p:spPr>
            <a:xfrm flipV="1">
              <a:off x="3534890" y="4801917"/>
              <a:ext cx="45387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r Verbinder 57"/>
            <p:cNvCxnSpPr/>
            <p:nvPr/>
          </p:nvCxnSpPr>
          <p:spPr>
            <a:xfrm flipV="1">
              <a:off x="3534890" y="4945680"/>
              <a:ext cx="361222"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flipV="1">
              <a:off x="3534890" y="4878730"/>
              <a:ext cx="45387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r Verbinder 62"/>
            <p:cNvCxnSpPr/>
            <p:nvPr/>
          </p:nvCxnSpPr>
          <p:spPr>
            <a:xfrm flipV="1">
              <a:off x="3534890" y="4727077"/>
              <a:ext cx="361222"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539553" y="5157404"/>
              <a:ext cx="807322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7" name="Grafik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692" y="4634884"/>
              <a:ext cx="948513" cy="474257"/>
            </a:xfrm>
            <a:prstGeom prst="rect">
              <a:avLst/>
            </a:prstGeom>
          </p:spPr>
        </p:pic>
        <p:cxnSp>
          <p:nvCxnSpPr>
            <p:cNvPr id="78" name="Gerader Verbinder 77"/>
            <p:cNvCxnSpPr/>
            <p:nvPr/>
          </p:nvCxnSpPr>
          <p:spPr>
            <a:xfrm flipV="1">
              <a:off x="1645205" y="4801917"/>
              <a:ext cx="45387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p:cNvCxnSpPr/>
            <p:nvPr/>
          </p:nvCxnSpPr>
          <p:spPr>
            <a:xfrm flipV="1">
              <a:off x="1645205" y="4945680"/>
              <a:ext cx="361222"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r Verbinder 79"/>
            <p:cNvCxnSpPr/>
            <p:nvPr/>
          </p:nvCxnSpPr>
          <p:spPr>
            <a:xfrm flipV="1">
              <a:off x="1645205" y="4878730"/>
              <a:ext cx="45387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r Verbinder 80"/>
            <p:cNvCxnSpPr/>
            <p:nvPr/>
          </p:nvCxnSpPr>
          <p:spPr>
            <a:xfrm flipV="1">
              <a:off x="1645205" y="4727077"/>
              <a:ext cx="361222"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2" name="Grafik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9631" y="2844215"/>
              <a:ext cx="948513" cy="474257"/>
            </a:xfrm>
            <a:prstGeom prst="rect">
              <a:avLst/>
            </a:prstGeom>
          </p:spPr>
        </p:pic>
        <p:pic>
          <p:nvPicPr>
            <p:cNvPr id="83" name="Grafik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1249" y="2844215"/>
              <a:ext cx="948513" cy="474257"/>
            </a:xfrm>
            <a:prstGeom prst="rect">
              <a:avLst/>
            </a:prstGeom>
          </p:spPr>
        </p:pic>
        <p:pic>
          <p:nvPicPr>
            <p:cNvPr id="84" name="Grafik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9762" y="2844215"/>
              <a:ext cx="948513" cy="474257"/>
            </a:xfrm>
            <a:prstGeom prst="rect">
              <a:avLst/>
            </a:prstGeom>
          </p:spPr>
        </p:pic>
        <p:pic>
          <p:nvPicPr>
            <p:cNvPr id="85" name="Grafik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5287" y="2844215"/>
              <a:ext cx="948513" cy="474257"/>
            </a:xfrm>
            <a:prstGeom prst="rect">
              <a:avLst/>
            </a:prstGeom>
          </p:spPr>
        </p:pic>
        <p:pic>
          <p:nvPicPr>
            <p:cNvPr id="87" name="Grafik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6635" y="2844215"/>
              <a:ext cx="948513" cy="474257"/>
            </a:xfrm>
            <a:prstGeom prst="rect">
              <a:avLst/>
            </a:prstGeom>
          </p:spPr>
        </p:pic>
        <p:cxnSp>
          <p:nvCxnSpPr>
            <p:cNvPr id="92" name="Gerader Verbinder 91"/>
            <p:cNvCxnSpPr/>
            <p:nvPr/>
          </p:nvCxnSpPr>
          <p:spPr>
            <a:xfrm>
              <a:off x="539553" y="3366735"/>
              <a:ext cx="807322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Grafik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639" y="2844215"/>
              <a:ext cx="948513" cy="474257"/>
            </a:xfrm>
            <a:prstGeom prst="rect">
              <a:avLst/>
            </a:prstGeom>
          </p:spPr>
        </p:pic>
        <p:sp>
          <p:nvSpPr>
            <p:cNvPr id="11" name="Textfeld 10"/>
            <p:cNvSpPr txBox="1"/>
            <p:nvPr/>
          </p:nvSpPr>
          <p:spPr>
            <a:xfrm>
              <a:off x="5820868" y="3380714"/>
              <a:ext cx="2791909" cy="369332"/>
            </a:xfrm>
            <a:prstGeom prst="rect">
              <a:avLst/>
            </a:prstGeom>
            <a:noFill/>
          </p:spPr>
          <p:txBody>
            <a:bodyPr wrap="square" rtlCol="0">
              <a:spAutoFit/>
            </a:bodyPr>
            <a:lstStyle/>
            <a:p>
              <a:r>
                <a:rPr lang="de-AT" dirty="0">
                  <a:latin typeface="Arial" panose="020B0604020202020204" pitchFamily="34" charset="0"/>
                  <a:cs typeface="Arial" panose="020B0604020202020204" pitchFamily="34" charset="0"/>
                </a:rPr>
                <a:t>Ohne Blockabfertigung</a:t>
              </a:r>
            </a:p>
          </p:txBody>
        </p:sp>
        <p:sp>
          <p:nvSpPr>
            <p:cNvPr id="98" name="Textfeld 97"/>
            <p:cNvSpPr txBox="1"/>
            <p:nvPr/>
          </p:nvSpPr>
          <p:spPr>
            <a:xfrm>
              <a:off x="5820868" y="5174822"/>
              <a:ext cx="2791909" cy="369332"/>
            </a:xfrm>
            <a:prstGeom prst="rect">
              <a:avLst/>
            </a:prstGeom>
            <a:noFill/>
          </p:spPr>
          <p:txBody>
            <a:bodyPr wrap="square" rtlCol="0">
              <a:spAutoFit/>
            </a:bodyPr>
            <a:lstStyle/>
            <a:p>
              <a:r>
                <a:rPr lang="de-AT" dirty="0">
                  <a:latin typeface="Arial" panose="020B0604020202020204" pitchFamily="34" charset="0"/>
                  <a:cs typeface="Arial" panose="020B0604020202020204" pitchFamily="34" charset="0"/>
                </a:rPr>
                <a:t>Mit Blockabfertigung</a:t>
              </a:r>
            </a:p>
          </p:txBody>
        </p:sp>
      </p:grpSp>
      <p:pic>
        <p:nvPicPr>
          <p:cNvPr id="4" name="Grafik 3">
            <a:extLst>
              <a:ext uri="{FF2B5EF4-FFF2-40B4-BE49-F238E27FC236}">
                <a16:creationId xmlns:a16="http://schemas.microsoft.com/office/drawing/2014/main" id="{5639BAF1-0885-4E4B-A695-00BEC02E3EBD}"/>
              </a:ext>
            </a:extLst>
          </p:cNvPr>
          <p:cNvPicPr>
            <a:picLocks noChangeAspect="1"/>
          </p:cNvPicPr>
          <p:nvPr/>
        </p:nvPicPr>
        <p:blipFill>
          <a:blip r:embed="rId5"/>
          <a:stretch>
            <a:fillRect/>
          </a:stretch>
        </p:blipFill>
        <p:spPr>
          <a:xfrm>
            <a:off x="7024052" y="191118"/>
            <a:ext cx="1731796" cy="1310039"/>
          </a:xfrm>
          <a:prstGeom prst="rect">
            <a:avLst/>
          </a:prstGeom>
        </p:spPr>
      </p:pic>
    </p:spTree>
    <p:extLst>
      <p:ext uri="{BB962C8B-B14F-4D97-AF65-F5344CB8AC3E}">
        <p14:creationId xmlns:p14="http://schemas.microsoft.com/office/powerpoint/2010/main" val="461517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3BA2B-F0C3-4AAB-A69B-51BB07DF0A0A}"/>
              </a:ext>
            </a:extLst>
          </p:cNvPr>
          <p:cNvSpPr>
            <a:spLocks noGrp="1"/>
          </p:cNvSpPr>
          <p:nvPr>
            <p:ph type="title"/>
          </p:nvPr>
        </p:nvSpPr>
        <p:spPr/>
        <p:txBody>
          <a:bodyPr/>
          <a:lstStyle/>
          <a:p>
            <a:r>
              <a:rPr lang="de-AT"/>
              <a:t>Platooning</a:t>
            </a:r>
            <a:endParaRPr lang="de-AT" dirty="0"/>
          </a:p>
        </p:txBody>
      </p:sp>
      <p:pic>
        <p:nvPicPr>
          <p:cNvPr id="29" name="Inhaltsplatzhalter 3">
            <a:extLst>
              <a:ext uri="{FF2B5EF4-FFF2-40B4-BE49-F238E27FC236}">
                <a16:creationId xmlns:a16="http://schemas.microsoft.com/office/drawing/2014/main" id="{50CF02DE-170F-4364-ADC6-BD3D0E54B075}"/>
              </a:ext>
            </a:extLst>
          </p:cNvPr>
          <p:cNvPicPr>
            <a:picLocks noGrp="1" noChangeAspect="1"/>
          </p:cNvPicPr>
          <p:nvPr>
            <p:ph idx="1"/>
          </p:nvPr>
        </p:nvPicPr>
        <p:blipFill>
          <a:blip r:embed="rId3"/>
          <a:stretch>
            <a:fillRect/>
          </a:stretch>
        </p:blipFill>
        <p:spPr>
          <a:xfrm>
            <a:off x="539553" y="2011679"/>
            <a:ext cx="8020271" cy="3600767"/>
          </a:xfrm>
          <a:prstGeom prst="rect">
            <a:avLst/>
          </a:prstGeom>
          <a:effectLst>
            <a:softEdge rad="63500"/>
          </a:effectLst>
        </p:spPr>
      </p:pic>
      <p:sp>
        <p:nvSpPr>
          <p:cNvPr id="30" name="Textfeld 29"/>
          <p:cNvSpPr txBox="1"/>
          <p:nvPr/>
        </p:nvSpPr>
        <p:spPr>
          <a:xfrm>
            <a:off x="5738949" y="5968102"/>
            <a:ext cx="3154713" cy="276999"/>
          </a:xfrm>
          <a:prstGeom prst="rect">
            <a:avLst/>
          </a:prstGeom>
          <a:noFill/>
        </p:spPr>
        <p:txBody>
          <a:bodyPr wrap="square" rtlCol="0">
            <a:spAutoFit/>
          </a:bodyPr>
          <a:lstStyle/>
          <a:p>
            <a:r>
              <a:rPr lang="de-AT" sz="1200" i="1" dirty="0">
                <a:latin typeface="Arial" panose="020B0604020202020204" pitchFamily="34" charset="0"/>
                <a:cs typeface="Arial" panose="020B0604020202020204" pitchFamily="34" charset="0"/>
              </a:rPr>
              <a:t>Bild: </a:t>
            </a:r>
            <a:r>
              <a:rPr lang="de-AT" sz="1200" dirty="0">
                <a:latin typeface="Arial" panose="020B0604020202020204" pitchFamily="34" charset="0"/>
                <a:cs typeface="Arial" panose="020B0604020202020204" pitchFamily="34" charset="0"/>
              </a:rPr>
              <a:t>Verband der Automobilindustrie </a:t>
            </a:r>
            <a:r>
              <a:rPr lang="de-AT" sz="1200" dirty="0" err="1">
                <a:latin typeface="Arial" panose="020B0604020202020204" pitchFamily="34" charset="0"/>
                <a:cs typeface="Arial" panose="020B0604020202020204" pitchFamily="34" charset="0"/>
              </a:rPr>
              <a:t>e.V</a:t>
            </a:r>
            <a:endParaRPr lang="de-AT" sz="1200" i="1"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66C783EA-4DFA-4B60-9BEC-C1C953EC4CC1}"/>
              </a:ext>
            </a:extLst>
          </p:cNvPr>
          <p:cNvPicPr>
            <a:picLocks noChangeAspect="1"/>
          </p:cNvPicPr>
          <p:nvPr/>
        </p:nvPicPr>
        <p:blipFill>
          <a:blip r:embed="rId4"/>
          <a:stretch>
            <a:fillRect/>
          </a:stretch>
        </p:blipFill>
        <p:spPr>
          <a:xfrm>
            <a:off x="7043845" y="257493"/>
            <a:ext cx="1560602" cy="1194294"/>
          </a:xfrm>
          <a:prstGeom prst="rect">
            <a:avLst/>
          </a:prstGeom>
        </p:spPr>
      </p:pic>
    </p:spTree>
    <p:extLst>
      <p:ext uri="{BB962C8B-B14F-4D97-AF65-F5344CB8AC3E}">
        <p14:creationId xmlns:p14="http://schemas.microsoft.com/office/powerpoint/2010/main" val="1789382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E97C2B-DDA6-4F31-A525-7A03D3F96A97}"/>
              </a:ext>
            </a:extLst>
          </p:cNvPr>
          <p:cNvSpPr>
            <a:spLocks noGrp="1"/>
          </p:cNvSpPr>
          <p:nvPr>
            <p:ph type="title"/>
          </p:nvPr>
        </p:nvSpPr>
        <p:spPr/>
        <p:txBody>
          <a:bodyPr/>
          <a:lstStyle/>
          <a:p>
            <a:r>
              <a:rPr lang="de-AT" dirty="0"/>
              <a:t>Go Maut</a:t>
            </a:r>
          </a:p>
        </p:txBody>
      </p:sp>
      <p:pic>
        <p:nvPicPr>
          <p:cNvPr id="4" name="GO Maut">
            <a:hlinkClick r:id="" action="ppaction://media"/>
            <a:extLst>
              <a:ext uri="{FF2B5EF4-FFF2-40B4-BE49-F238E27FC236}">
                <a16:creationId xmlns:a16="http://schemas.microsoft.com/office/drawing/2014/main" id="{B1741DD7-E13B-46AC-ACCB-17314E2C085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31460" y="1624013"/>
            <a:ext cx="8046155" cy="4525962"/>
          </a:xfrm>
        </p:spPr>
      </p:pic>
      <p:pic>
        <p:nvPicPr>
          <p:cNvPr id="3" name="Grafik 2">
            <a:extLst>
              <a:ext uri="{FF2B5EF4-FFF2-40B4-BE49-F238E27FC236}">
                <a16:creationId xmlns:a16="http://schemas.microsoft.com/office/drawing/2014/main" id="{E80465AA-1472-48C8-A535-A3BC998C3028}"/>
              </a:ext>
            </a:extLst>
          </p:cNvPr>
          <p:cNvPicPr>
            <a:picLocks noChangeAspect="1"/>
          </p:cNvPicPr>
          <p:nvPr/>
        </p:nvPicPr>
        <p:blipFill>
          <a:blip r:embed="rId6"/>
          <a:stretch>
            <a:fillRect/>
          </a:stretch>
        </p:blipFill>
        <p:spPr>
          <a:xfrm>
            <a:off x="7047861" y="231974"/>
            <a:ext cx="1556586" cy="1185664"/>
          </a:xfrm>
          <a:prstGeom prst="rect">
            <a:avLst/>
          </a:prstGeom>
        </p:spPr>
      </p:pic>
    </p:spTree>
    <p:extLst>
      <p:ext uri="{BB962C8B-B14F-4D97-AF65-F5344CB8AC3E}">
        <p14:creationId xmlns:p14="http://schemas.microsoft.com/office/powerpoint/2010/main" val="319197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BB693-7B57-481D-A48B-0A1C0DDBE3B3}"/>
              </a:ext>
            </a:extLst>
          </p:cNvPr>
          <p:cNvSpPr>
            <a:spLocks noGrp="1"/>
          </p:cNvSpPr>
          <p:nvPr>
            <p:ph type="title"/>
          </p:nvPr>
        </p:nvSpPr>
        <p:spPr/>
        <p:txBody>
          <a:bodyPr/>
          <a:lstStyle/>
          <a:p>
            <a:r>
              <a:rPr lang="de-AT" dirty="0"/>
              <a:t>Quellen I</a:t>
            </a:r>
          </a:p>
        </p:txBody>
      </p:sp>
      <p:sp>
        <p:nvSpPr>
          <p:cNvPr id="3" name="Inhaltsplatzhalter 2">
            <a:extLst>
              <a:ext uri="{FF2B5EF4-FFF2-40B4-BE49-F238E27FC236}">
                <a16:creationId xmlns:a16="http://schemas.microsoft.com/office/drawing/2014/main" id="{75F94672-289C-4D23-87DF-ABA2E1E6F288}"/>
              </a:ext>
            </a:extLst>
          </p:cNvPr>
          <p:cNvSpPr>
            <a:spLocks noGrp="1"/>
          </p:cNvSpPr>
          <p:nvPr>
            <p:ph idx="1"/>
          </p:nvPr>
        </p:nvSpPr>
        <p:spPr>
          <a:xfrm>
            <a:off x="439796" y="1667450"/>
            <a:ext cx="8229600" cy="4525963"/>
          </a:xfrm>
        </p:spPr>
        <p:txBody>
          <a:bodyPr>
            <a:normAutofit fontScale="92500" lnSpcReduction="10000"/>
          </a:bodyPr>
          <a:lstStyle/>
          <a:p>
            <a:pPr marL="182563" indent="-182563">
              <a:lnSpc>
                <a:spcPct val="100000"/>
              </a:lnSpc>
            </a:pPr>
            <a:r>
              <a:rPr lang="de-DE" sz="1000" dirty="0"/>
              <a:t>Andres, M. (2003): Telematiksysteme für die </a:t>
            </a:r>
            <a:r>
              <a:rPr lang="de-DE" sz="1000" dirty="0" err="1"/>
              <a:t>eLogistik</a:t>
            </a:r>
            <a:r>
              <a:rPr lang="de-DE" sz="1000" dirty="0"/>
              <a:t>. Anwendungsbereiche, Lösungen, Marktüberblick [Studie], bezogen unter: http://eurift.eu/file.php/telematik_broschuere.pdf-2005-10-27/telematik_broschuere.pdf, Zugriff am 29.07.2016</a:t>
            </a:r>
            <a:endParaRPr lang="de-AT" sz="1000" dirty="0"/>
          </a:p>
          <a:p>
            <a:pPr marL="182563" indent="-182563">
              <a:lnSpc>
                <a:spcPct val="100000"/>
              </a:lnSpc>
            </a:pPr>
            <a:r>
              <a:rPr lang="de-AT" sz="1000" dirty="0"/>
              <a:t>Arena, F. / Pau G. (2019): An </a:t>
            </a:r>
            <a:r>
              <a:rPr lang="de-AT" sz="1000" dirty="0" err="1"/>
              <a:t>Overview</a:t>
            </a:r>
            <a:r>
              <a:rPr lang="de-AT" sz="1000" dirty="0"/>
              <a:t> </a:t>
            </a:r>
            <a:r>
              <a:rPr lang="de-AT" sz="1000" dirty="0" err="1"/>
              <a:t>of</a:t>
            </a:r>
            <a:r>
              <a:rPr lang="de-AT" sz="1000" dirty="0"/>
              <a:t> </a:t>
            </a:r>
            <a:r>
              <a:rPr lang="de-AT" sz="1000" dirty="0" err="1"/>
              <a:t>Vehicular</a:t>
            </a:r>
            <a:r>
              <a:rPr lang="de-AT" sz="1000" dirty="0"/>
              <a:t> Communications, in: Future Internet, 11/2, 27, bezogen unter: </a:t>
            </a:r>
            <a:r>
              <a:rPr lang="de-AT" sz="1000" dirty="0">
                <a:hlinkClick r:id="rId3"/>
              </a:rPr>
              <a:t>https://www.mdpi.com/1999-5903/11/2/27/pdf</a:t>
            </a:r>
            <a:r>
              <a:rPr lang="de-AT" sz="1000" dirty="0"/>
              <a:t>, Zugriff am 06.04.2019</a:t>
            </a:r>
          </a:p>
          <a:p>
            <a:pPr marL="182563" indent="-182563">
              <a:lnSpc>
                <a:spcPct val="100000"/>
              </a:lnSpc>
            </a:pPr>
            <a:r>
              <a:rPr lang="de-DE" sz="1000" dirty="0" err="1"/>
              <a:t>Asfinag</a:t>
            </a:r>
            <a:r>
              <a:rPr lang="de-DE" sz="1000" dirty="0"/>
              <a:t> (2016a): Die Vignette 2016, bezogen unter: http://www.asfinag.at/maut/vignette, Zugriff am 13.10.2016</a:t>
            </a:r>
          </a:p>
          <a:p>
            <a:pPr marL="182563" indent="-182563">
              <a:lnSpc>
                <a:spcPct val="100000"/>
              </a:lnSpc>
            </a:pPr>
            <a:r>
              <a:rPr lang="de-DE" sz="1000" dirty="0" err="1"/>
              <a:t>Asfinag</a:t>
            </a:r>
            <a:r>
              <a:rPr lang="de-DE" sz="1000" dirty="0"/>
              <a:t> (2016b): GO-Maut für Fahrzeuge über 3,5 Tonnen, bezogen unter: http://www.asfinag.at/maut/maut-fuer-lkw-und-bus, Zugriff am 13.10.2016</a:t>
            </a:r>
          </a:p>
          <a:p>
            <a:pPr marL="182563" indent="-182563">
              <a:lnSpc>
                <a:spcPct val="100000"/>
              </a:lnSpc>
            </a:pPr>
            <a:r>
              <a:rPr lang="de-AT" sz="1000" dirty="0" err="1"/>
              <a:t>Asfinag</a:t>
            </a:r>
            <a:r>
              <a:rPr lang="de-AT" sz="1000" dirty="0"/>
              <a:t> (2016c): GO Maut, bezogen unter: </a:t>
            </a:r>
            <a:r>
              <a:rPr lang="de-AT" sz="1000" dirty="0">
                <a:hlinkClick r:id="rId4"/>
              </a:rPr>
              <a:t>https://www.youtube.com/watch?v=IwXN96LdA2s</a:t>
            </a:r>
            <a:r>
              <a:rPr lang="de-AT" sz="1000" dirty="0"/>
              <a:t>, Zugriff am 27.04.2019</a:t>
            </a:r>
          </a:p>
          <a:p>
            <a:pPr marL="182563" indent="-182563">
              <a:lnSpc>
                <a:spcPct val="100000"/>
              </a:lnSpc>
            </a:pPr>
            <a:r>
              <a:rPr lang="de-AT" sz="1000" dirty="0" err="1"/>
              <a:t>Asfinag</a:t>
            </a:r>
            <a:r>
              <a:rPr lang="de-AT" sz="1000" dirty="0"/>
              <a:t> (o.J.): Verkehrsbeeinflussungsanlagen – Für mehr Sicherheit, bezogen unter: </a:t>
            </a:r>
            <a:r>
              <a:rPr lang="de-AT" sz="1000" dirty="0">
                <a:hlinkClick r:id="rId5"/>
              </a:rPr>
              <a:t>https://www.asfinag.at/verkehrssicherheit/verkehrsmanagement/verkehrssteuerung/</a:t>
            </a:r>
            <a:r>
              <a:rPr lang="de-AT" sz="1000" dirty="0"/>
              <a:t>, Zugriff am 07.04.2019</a:t>
            </a:r>
          </a:p>
          <a:p>
            <a:pPr marL="182563" indent="-182563">
              <a:lnSpc>
                <a:spcPct val="100000"/>
              </a:lnSpc>
            </a:pPr>
            <a:r>
              <a:rPr lang="de-AT" sz="1000" dirty="0" err="1"/>
              <a:t>Ausserer</a:t>
            </a:r>
            <a:r>
              <a:rPr lang="de-AT" sz="1000" dirty="0"/>
              <a:t>, K. / Risser, R. / </a:t>
            </a:r>
            <a:r>
              <a:rPr lang="de-AT" sz="1000" dirty="0" err="1"/>
              <a:t>Turetschek</a:t>
            </a:r>
            <a:r>
              <a:rPr lang="de-AT" sz="1000" dirty="0"/>
              <a:t>, C. / </a:t>
            </a:r>
            <a:r>
              <a:rPr lang="de-AT" sz="1000" dirty="0" err="1"/>
              <a:t>Reiss</a:t>
            </a:r>
            <a:r>
              <a:rPr lang="de-AT" sz="1000" dirty="0"/>
              <a:t>-Enz, V. (2006): Verkehrstelematik – der Mensch und die Maschine. Überblick über Verkehrstelematiksysteme und psychologische und sozialwissenschaftliche Überlegungen zum Thema Verkehr und Telematik, bezogen unter: </a:t>
            </a:r>
            <a:r>
              <a:rPr lang="de-AT" sz="1000" dirty="0">
                <a:hlinkClick r:id="rId6"/>
              </a:rPr>
              <a:t>https://www.bmvit.gv.at/verkehr/strasse/umwelt/downloads/studieTelematik2.pdf</a:t>
            </a:r>
            <a:r>
              <a:rPr lang="de-AT" sz="1000" dirty="0"/>
              <a:t>, Zugriff am 07.04.2019</a:t>
            </a:r>
          </a:p>
          <a:p>
            <a:pPr marL="182563" indent="-182563">
              <a:lnSpc>
                <a:spcPct val="100000"/>
              </a:lnSpc>
            </a:pPr>
            <a:r>
              <a:rPr lang="de-DE" sz="1000" dirty="0"/>
              <a:t>Bay, L. (2016): Lkw-</a:t>
            </a:r>
            <a:r>
              <a:rPr lang="de-DE" sz="1000" dirty="0" err="1"/>
              <a:t>Platooning</a:t>
            </a:r>
            <a:r>
              <a:rPr lang="de-DE" sz="1000" dirty="0"/>
              <a:t>. Schön der Reihe nach, in: Handelsblatt, Online-Ausgabe vom 04.04., bezogen unter: http://www.handelsblatt.com/unternehmen/industrie/lkw-platooning-schoen-der-reihe-nach/13399630.html, Zugriff am 29.07.2016</a:t>
            </a:r>
          </a:p>
          <a:p>
            <a:pPr marL="182563" indent="-182563">
              <a:lnSpc>
                <a:spcPct val="100000"/>
              </a:lnSpc>
            </a:pPr>
            <a:r>
              <a:rPr lang="de-DE" sz="1000" dirty="0"/>
              <a:t>Berg, C. C. / Rolf, J. (o.J.): Zum Einsatz der Telematik in der Supply Chain, bezogen unter: http://www.gvb-ev.de/fileadmin/pdfs/forschungsergebnisse_07.pdf, Zugriff am 29.07.2016</a:t>
            </a:r>
            <a:endParaRPr lang="de-AT" sz="1000" dirty="0"/>
          </a:p>
          <a:p>
            <a:pPr marL="182563" indent="-182563">
              <a:lnSpc>
                <a:spcPct val="100000"/>
              </a:lnSpc>
            </a:pPr>
            <a:r>
              <a:rPr lang="de-AT" sz="1000" dirty="0"/>
              <a:t>Bosch (o.J.): V2X Vernetzungslösungen für Nutzfahrzeuge, bezogen unter: </a:t>
            </a:r>
            <a:r>
              <a:rPr lang="de-AT" sz="1000" dirty="0">
                <a:hlinkClick r:id="rId7"/>
              </a:rPr>
              <a:t>https://www.bosch-mobility-solutions.de/de/produkte-und-services/nutzfahrzeuge/vernetzungsl%C3%B6sungen/v2x-vernetzungsl%C3%B6sungen/</a:t>
            </a:r>
            <a:r>
              <a:rPr lang="de-AT" sz="1000" dirty="0"/>
              <a:t>, Zugriff am 06.04.2019</a:t>
            </a:r>
          </a:p>
          <a:p>
            <a:pPr marL="182563" indent="-182563">
              <a:lnSpc>
                <a:spcPct val="100000"/>
              </a:lnSpc>
            </a:pPr>
            <a:r>
              <a:rPr lang="de-AT" sz="1000" dirty="0"/>
              <a:t>Bundesministerium für Verkehr, Innovation und Technologie (o.J.): Telematik / intelligente Verkehrssysteme (IVS), bezogen unter: </a:t>
            </a:r>
            <a:r>
              <a:rPr lang="de-AT" sz="1000" dirty="0">
                <a:hlinkClick r:id="rId8"/>
              </a:rPr>
              <a:t>https://www.bmvit.gv.at/verkehr/gesamtverkehr/telematik_ivs/index.html</a:t>
            </a:r>
            <a:r>
              <a:rPr lang="de-AT" sz="1000" dirty="0"/>
              <a:t>, Zugriff am 01.04.2019</a:t>
            </a:r>
          </a:p>
          <a:p>
            <a:pPr marL="182563" indent="-182563">
              <a:lnSpc>
                <a:spcPct val="100000"/>
              </a:lnSpc>
            </a:pPr>
            <a:r>
              <a:rPr lang="de-DE" sz="1000" dirty="0"/>
              <a:t>Christof, F. (2015): V2V-Kommunikation. </a:t>
            </a:r>
            <a:r>
              <a:rPr lang="de-DE" sz="1000" dirty="0" err="1"/>
              <a:t>Platooning</a:t>
            </a:r>
            <a:r>
              <a:rPr lang="de-DE" sz="1000" dirty="0"/>
              <a:t>: Lkw im elektronisch gekoppelten Fahrzeugkonvoi, in: futurezone.at, Online-Ausgabe vom 12.03., bezogen unter: http://futurezone.at/science/</a:t>
            </a:r>
          </a:p>
          <a:p>
            <a:pPr marL="182563" indent="-182563">
              <a:lnSpc>
                <a:spcPct val="100000"/>
              </a:lnSpc>
            </a:pPr>
            <a:r>
              <a:rPr lang="de-DE" sz="1000" dirty="0" err="1"/>
              <a:t>platooning</a:t>
            </a:r>
            <a:r>
              <a:rPr lang="de-DE" sz="1000" dirty="0"/>
              <a:t>-</a:t>
            </a:r>
            <a:r>
              <a:rPr lang="de-DE" sz="1000" dirty="0" err="1"/>
              <a:t>lkw</a:t>
            </a:r>
            <a:r>
              <a:rPr lang="de-DE" sz="1000" dirty="0"/>
              <a:t>-im-elektronisch-gekoppelten-</a:t>
            </a:r>
            <a:r>
              <a:rPr lang="de-DE" sz="1000" dirty="0" err="1"/>
              <a:t>fahrzeugkonvoi</a:t>
            </a:r>
            <a:r>
              <a:rPr lang="de-DE" sz="1000" dirty="0"/>
              <a:t>/116.088.643, Zugriff am 29.07.2016</a:t>
            </a:r>
            <a:endParaRPr lang="de-AT" sz="1000" dirty="0"/>
          </a:p>
          <a:p>
            <a:pPr marL="182563" indent="-182563">
              <a:lnSpc>
                <a:spcPct val="100000"/>
              </a:lnSpc>
            </a:pPr>
            <a:r>
              <a:rPr lang="de-AT" sz="1000" dirty="0" err="1"/>
              <a:t>Dolak</a:t>
            </a:r>
            <a:r>
              <a:rPr lang="de-AT" sz="1000" dirty="0"/>
              <a:t>, G. (2018): Rechts stehen, links stauen, bezogen unter: </a:t>
            </a:r>
            <a:r>
              <a:rPr lang="de-AT" sz="1000" dirty="0">
                <a:hlinkClick r:id="rId9"/>
              </a:rPr>
              <a:t>https://www.bayernkurier.de/inland/31503-rechts-stehen-links-stauen/</a:t>
            </a:r>
            <a:r>
              <a:rPr lang="de-AT" sz="1000" dirty="0"/>
              <a:t>, Zugriff am 23.04.2019</a:t>
            </a:r>
          </a:p>
          <a:p>
            <a:pPr marL="182563" indent="-182563">
              <a:lnSpc>
                <a:spcPct val="100000"/>
              </a:lnSpc>
            </a:pPr>
            <a:r>
              <a:rPr lang="en-US" sz="1000" dirty="0"/>
              <a:t>European Truck Platooning Challenge (2016a): What is Truck Platooning?, </a:t>
            </a:r>
            <a:r>
              <a:rPr lang="en-US" sz="1000" dirty="0" err="1"/>
              <a:t>bezogen</a:t>
            </a:r>
            <a:r>
              <a:rPr lang="en-US" sz="1000" dirty="0"/>
              <a:t> </a:t>
            </a:r>
            <a:r>
              <a:rPr lang="en-US" sz="1000" dirty="0" err="1"/>
              <a:t>unter</a:t>
            </a:r>
            <a:r>
              <a:rPr lang="en-US" sz="1000" dirty="0"/>
              <a:t>: https://www.eutruckplatooning.com/About/default.aspx, </a:t>
            </a:r>
            <a:r>
              <a:rPr lang="en-US" sz="1000" dirty="0" err="1"/>
              <a:t>Zugriff</a:t>
            </a:r>
            <a:r>
              <a:rPr lang="en-US" sz="1000" dirty="0"/>
              <a:t> am 29.07.2016</a:t>
            </a:r>
            <a:endParaRPr lang="de-AT" sz="1000" dirty="0"/>
          </a:p>
          <a:p>
            <a:pPr marL="182563" indent="-182563">
              <a:lnSpc>
                <a:spcPct val="100000"/>
              </a:lnSpc>
            </a:pPr>
            <a:r>
              <a:rPr lang="de-AT" sz="1000" dirty="0"/>
              <a:t>Forschungsinformationssystem (2019): Dynamische Fahrgastinformation (DFI) mit RBL-Daten, bezogen unter: </a:t>
            </a:r>
            <a:r>
              <a:rPr lang="de-AT" sz="1000" dirty="0">
                <a:hlinkClick r:id="rId10"/>
              </a:rPr>
              <a:t>https://www.forschungsinformationssystem.de/servlet/is/191276/</a:t>
            </a:r>
            <a:r>
              <a:rPr lang="de-AT" sz="1000" dirty="0"/>
              <a:t>, Zugriff am 23.04.2019</a:t>
            </a:r>
          </a:p>
          <a:p>
            <a:pPr marL="182563" indent="-182563">
              <a:lnSpc>
                <a:spcPct val="100000"/>
              </a:lnSpc>
            </a:pPr>
            <a:r>
              <a:rPr lang="de-AT" sz="1000" dirty="0" err="1"/>
              <a:t>Gkogkidis</a:t>
            </a:r>
            <a:r>
              <a:rPr lang="de-AT" sz="1000" dirty="0"/>
              <a:t>, V. (2017): Gamification Tools: </a:t>
            </a:r>
            <a:r>
              <a:rPr lang="de-AT" sz="1000" dirty="0" err="1"/>
              <a:t>Kahoot</a:t>
            </a:r>
            <a:r>
              <a:rPr lang="de-AT" sz="1000" dirty="0"/>
              <a:t>, bezogen unter: </a:t>
            </a:r>
            <a:r>
              <a:rPr lang="de-AT" sz="1000" dirty="0">
                <a:hlinkClick r:id="rId11"/>
              </a:rPr>
              <a:t>https://gamificationplus.uk/gamification-tools-kahoot/</a:t>
            </a:r>
            <a:r>
              <a:rPr lang="de-AT" sz="1000" dirty="0"/>
              <a:t>, Zugriff am 27.04.2019</a:t>
            </a:r>
          </a:p>
          <a:p>
            <a:pPr marL="182563" indent="-182563">
              <a:lnSpc>
                <a:spcPct val="100000"/>
              </a:lnSpc>
            </a:pPr>
            <a:r>
              <a:rPr lang="de-AT" sz="1000" dirty="0"/>
              <a:t>Großmann, J. (2015): City-Maut: Wo die Durchfahrt kostet, bezogen unter: </a:t>
            </a:r>
            <a:r>
              <a:rPr lang="de-AT" sz="1000" dirty="0">
                <a:hlinkClick r:id="rId12"/>
              </a:rPr>
              <a:t>https://www.geo.de/reisen/reisewissen/926-rtkl-city-maut-wo-die-durchfahrt-kostet</a:t>
            </a:r>
            <a:r>
              <a:rPr lang="de-AT" sz="1000" dirty="0"/>
              <a:t>, Zugriff am: 27.04.2019</a:t>
            </a:r>
          </a:p>
        </p:txBody>
      </p:sp>
    </p:spTree>
    <p:extLst>
      <p:ext uri="{BB962C8B-B14F-4D97-AF65-F5344CB8AC3E}">
        <p14:creationId xmlns:p14="http://schemas.microsoft.com/office/powerpoint/2010/main" val="2376158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EDC278-A0D6-451F-AC67-2688F3C24F8F}"/>
              </a:ext>
            </a:extLst>
          </p:cNvPr>
          <p:cNvSpPr>
            <a:spLocks noGrp="1"/>
          </p:cNvSpPr>
          <p:nvPr>
            <p:ph type="title"/>
          </p:nvPr>
        </p:nvSpPr>
        <p:spPr/>
        <p:txBody>
          <a:bodyPr/>
          <a:lstStyle/>
          <a:p>
            <a:r>
              <a:rPr lang="de-AT" dirty="0"/>
              <a:t>Quellen II</a:t>
            </a:r>
          </a:p>
        </p:txBody>
      </p:sp>
      <p:sp>
        <p:nvSpPr>
          <p:cNvPr id="3" name="Inhaltsplatzhalter 2">
            <a:extLst>
              <a:ext uri="{FF2B5EF4-FFF2-40B4-BE49-F238E27FC236}">
                <a16:creationId xmlns:a16="http://schemas.microsoft.com/office/drawing/2014/main" id="{E1E302C0-D663-48DB-96F0-20C016CE1432}"/>
              </a:ext>
            </a:extLst>
          </p:cNvPr>
          <p:cNvSpPr>
            <a:spLocks noGrp="1"/>
          </p:cNvSpPr>
          <p:nvPr>
            <p:ph idx="1"/>
          </p:nvPr>
        </p:nvSpPr>
        <p:spPr>
          <a:xfrm>
            <a:off x="439796" y="1667451"/>
            <a:ext cx="8229600" cy="4538900"/>
          </a:xfrm>
        </p:spPr>
        <p:txBody>
          <a:bodyPr>
            <a:normAutofit fontScale="92500" lnSpcReduction="20000"/>
          </a:bodyPr>
          <a:lstStyle/>
          <a:p>
            <a:pPr marL="182563" indent="-182563">
              <a:lnSpc>
                <a:spcPct val="100000"/>
              </a:lnSpc>
            </a:pPr>
            <a:r>
              <a:rPr lang="de-DE" sz="1000" dirty="0"/>
              <a:t>Holzer, H. (2016): Vernetzte Lkw: Rollende Datencenter, in: Zeit Online, Online-Ausgabe vom 08.05., bezogen unter: http://www.zeit.de/mobilitaet/2016-04/logistik-lkw-vernetzung-digitalisierung, Zugriff am 29.07.2016</a:t>
            </a:r>
            <a:endParaRPr lang="de-AT" sz="1000" dirty="0"/>
          </a:p>
          <a:p>
            <a:pPr marL="182563" indent="-182563">
              <a:lnSpc>
                <a:spcPct val="100000"/>
              </a:lnSpc>
            </a:pPr>
            <a:r>
              <a:rPr lang="de-AT" sz="1000" dirty="0" err="1"/>
              <a:t>next:urban</a:t>
            </a:r>
            <a:r>
              <a:rPr lang="de-AT" sz="1000" dirty="0"/>
              <a:t> </a:t>
            </a:r>
            <a:r>
              <a:rPr lang="de-AT" sz="1000" dirty="0" err="1"/>
              <a:t>technologies</a:t>
            </a:r>
            <a:r>
              <a:rPr lang="de-AT" sz="1000" dirty="0"/>
              <a:t> GmbH (o.J.): urban </a:t>
            </a:r>
            <a:r>
              <a:rPr lang="de-AT" sz="1000" dirty="0" err="1"/>
              <a:t>station</a:t>
            </a:r>
            <a:r>
              <a:rPr lang="de-AT" sz="1000" dirty="0"/>
              <a:t>, bezogen unter: </a:t>
            </a:r>
            <a:r>
              <a:rPr lang="de-AT" sz="1000" dirty="0">
                <a:hlinkClick r:id="rId3"/>
              </a:rPr>
              <a:t>https://www.nexturban.at/urban-station/</a:t>
            </a:r>
            <a:r>
              <a:rPr lang="de-AT" sz="1000" dirty="0"/>
              <a:t>, Zugriff am 23.04.2019</a:t>
            </a:r>
          </a:p>
          <a:p>
            <a:pPr marL="182563" indent="-182563">
              <a:lnSpc>
                <a:spcPct val="100000"/>
              </a:lnSpc>
            </a:pPr>
            <a:r>
              <a:rPr lang="de-AT" sz="1000" dirty="0"/>
              <a:t>ÖBB (o.J.): SCOTTY mobil, bezogen unter: </a:t>
            </a:r>
            <a:r>
              <a:rPr lang="de-AT" sz="1000" dirty="0">
                <a:hlinkClick r:id="rId4"/>
              </a:rPr>
              <a:t>https://www.oebb.at/de/fahrplan/fahrplanauskunft/scottymobil.html</a:t>
            </a:r>
            <a:r>
              <a:rPr lang="de-AT" sz="1000" dirty="0"/>
              <a:t>, Zugriff am 23.04.2019</a:t>
            </a:r>
          </a:p>
          <a:p>
            <a:pPr marL="182563" indent="-182563">
              <a:lnSpc>
                <a:spcPct val="100000"/>
              </a:lnSpc>
            </a:pPr>
            <a:r>
              <a:rPr lang="de-AT" sz="1000" dirty="0"/>
              <a:t>ÖBB Personenverkehr AG (o.J.): Google Play: ÖBB Scotty, bezogen unter: </a:t>
            </a:r>
            <a:r>
              <a:rPr lang="de-AT" sz="1000" dirty="0">
                <a:hlinkClick r:id="rId5"/>
              </a:rPr>
              <a:t>https://play.google.com/store/apps/details?id=de.hafas.android.oebb&amp;hl=de_AT</a:t>
            </a:r>
            <a:r>
              <a:rPr lang="de-AT" sz="1000" dirty="0"/>
              <a:t>, Zugriff am 23.04.2019</a:t>
            </a:r>
          </a:p>
          <a:p>
            <a:pPr marL="182563" indent="-182563">
              <a:lnSpc>
                <a:spcPct val="100000"/>
              </a:lnSpc>
            </a:pPr>
            <a:r>
              <a:rPr lang="de-AT" sz="1000" dirty="0" err="1"/>
              <a:t>Randelhoff</a:t>
            </a:r>
            <a:r>
              <a:rPr lang="de-AT" sz="1000" dirty="0"/>
              <a:t>, M. (2017): Automatisierung des Straßengüterverkehrs, bezogen unter: </a:t>
            </a:r>
            <a:r>
              <a:rPr lang="de-AT" sz="1000" dirty="0">
                <a:hlinkClick r:id="rId6"/>
              </a:rPr>
              <a:t>https://www.zukunft-mobilitaet.net/113531/analyse/automatisierung-strassengueterverkehr-selbstfahrende-LKW-autonom-automatisierte-nfz-nutzfahrzeuge/</a:t>
            </a:r>
            <a:r>
              <a:rPr lang="de-AT" sz="1000" dirty="0"/>
              <a:t>, Zugriff am 06.04.2019</a:t>
            </a:r>
          </a:p>
          <a:p>
            <a:pPr marL="182563" indent="-182563">
              <a:lnSpc>
                <a:spcPct val="100000"/>
              </a:lnSpc>
            </a:pPr>
            <a:r>
              <a:rPr lang="de-AT" sz="1000" dirty="0"/>
              <a:t>Rauch, M. (2013): Autobahn- und City-Maut für Ausländer: Skepsis bei </a:t>
            </a:r>
            <a:r>
              <a:rPr lang="de-AT" sz="1000" dirty="0" err="1"/>
              <a:t>Asfinag</a:t>
            </a:r>
            <a:r>
              <a:rPr lang="de-AT" sz="1000" dirty="0"/>
              <a:t> und Stadt Bregenz, bezogen unter: </a:t>
            </a:r>
            <a:r>
              <a:rPr lang="de-AT" sz="1000" dirty="0">
                <a:hlinkClick r:id="rId7"/>
              </a:rPr>
              <a:t>https://www.vol.at/autobahn-und-city-maut-fuer-auslaender-skepsis-bei-asfinag-und-stadt-bregenz/3755358</a:t>
            </a:r>
            <a:r>
              <a:rPr lang="de-AT" sz="1000" dirty="0"/>
              <a:t>, Zugriff am 27.04.2019</a:t>
            </a:r>
          </a:p>
          <a:p>
            <a:pPr marL="182563" indent="-182563">
              <a:lnSpc>
                <a:spcPct val="100000"/>
              </a:lnSpc>
            </a:pPr>
            <a:r>
              <a:rPr lang="de-DE" sz="1000" dirty="0"/>
              <a:t>Sammer, G. (2012): Wirkungen und Risiken einer City-Maut als zentrale Säule eines städtischen Mobilitätskonzepts. In: </a:t>
            </a:r>
            <a:r>
              <a:rPr lang="de-DE" sz="1000" dirty="0" err="1"/>
              <a:t>Proff</a:t>
            </a:r>
            <a:r>
              <a:rPr lang="de-DE" sz="1000" dirty="0"/>
              <a:t> H., </a:t>
            </a:r>
            <a:r>
              <a:rPr lang="de-DE" sz="1000" dirty="0" err="1"/>
              <a:t>Schönharting</a:t>
            </a:r>
            <a:r>
              <a:rPr lang="de-DE" sz="1000" dirty="0"/>
              <a:t> J., Schramm D., Ziegler J. (</a:t>
            </a:r>
            <a:r>
              <a:rPr lang="de-DE" sz="1000" dirty="0" err="1"/>
              <a:t>eds</a:t>
            </a:r>
            <a:r>
              <a:rPr lang="de-DE" sz="1000" dirty="0"/>
              <a:t>) Zukünftige Entwicklungen in der Mobilität. Gabler Verlag</a:t>
            </a:r>
          </a:p>
          <a:p>
            <a:pPr marL="182563" indent="-182563">
              <a:lnSpc>
                <a:spcPct val="100000"/>
              </a:lnSpc>
            </a:pPr>
            <a:r>
              <a:rPr lang="de-DE" sz="1000" dirty="0"/>
              <a:t>Scania Group (2013): </a:t>
            </a:r>
            <a:r>
              <a:rPr lang="de-DE" sz="1000" dirty="0" err="1"/>
              <a:t>Platooning</a:t>
            </a:r>
            <a:r>
              <a:rPr lang="de-DE" sz="1000" dirty="0"/>
              <a:t> [Video], YouTube, 03.10., bezogen unter: https://www.youtube.com/watch?v=X3fF6m4ks1g, Zugriff am 26.07.2016</a:t>
            </a:r>
          </a:p>
          <a:p>
            <a:pPr marL="182563" indent="-182563">
              <a:lnSpc>
                <a:spcPct val="100000"/>
              </a:lnSpc>
            </a:pPr>
            <a:r>
              <a:rPr lang="de-DE" sz="1000" dirty="0"/>
              <a:t>Schrage, R. (2010): Flottenmanagement und Telematik, bezogen unter: </a:t>
            </a:r>
            <a:r>
              <a:rPr lang="de-DE" sz="1000" dirty="0">
                <a:hlinkClick r:id="rId8"/>
              </a:rPr>
              <a:t>https://www.uni-koblenz-landau.de/de/koblenz/fb4/ist/AGZoebel/Lehre/ss2011-ordner/sem_asida/Seminar10Ausarbeitungen/schrage</a:t>
            </a:r>
            <a:r>
              <a:rPr lang="de-DE" sz="1000" dirty="0"/>
              <a:t>, Zugriff am 19.07.2019</a:t>
            </a:r>
            <a:endParaRPr lang="de-AT" sz="1000" dirty="0"/>
          </a:p>
          <a:p>
            <a:pPr marL="182563" indent="-182563">
              <a:lnSpc>
                <a:spcPct val="100000"/>
              </a:lnSpc>
            </a:pPr>
            <a:r>
              <a:rPr lang="de-AT" sz="1000" dirty="0"/>
              <a:t>Steirische Tourismus GmbH (o.J.): Die Apps der ÖBB für Öffis, bezogen unter: </a:t>
            </a:r>
            <a:r>
              <a:rPr lang="de-AT" sz="1000" dirty="0">
                <a:hlinkClick r:id="rId9"/>
              </a:rPr>
              <a:t>https://www.steiermark.com/de/service/apps/oebb-app</a:t>
            </a:r>
            <a:r>
              <a:rPr lang="de-AT" sz="1000" dirty="0"/>
              <a:t>, Zugriff am 23.04.2019</a:t>
            </a:r>
          </a:p>
          <a:p>
            <a:pPr marL="182563" indent="-182563">
              <a:lnSpc>
                <a:spcPct val="100000"/>
              </a:lnSpc>
            </a:pPr>
            <a:r>
              <a:rPr lang="de-AT" sz="1000" dirty="0" err="1"/>
              <a:t>TomTom</a:t>
            </a:r>
            <a:r>
              <a:rPr lang="de-AT" sz="1000" dirty="0"/>
              <a:t> (o.J.): Die Geschichte der Telematik. Ein kurzer Überblick, bezogen unter: </a:t>
            </a:r>
            <a:r>
              <a:rPr lang="de-AT" sz="1000" dirty="0">
                <a:hlinkClick r:id="rId10"/>
              </a:rPr>
              <a:t>https://static.telematics.tomtom.com/_ttt/lib/assets/ttt/doc/whitepapers/de_at/ttt-history-of-telematics.pdf</a:t>
            </a:r>
            <a:r>
              <a:rPr lang="de-AT" sz="1000" dirty="0"/>
              <a:t>, Zugriff am 06.04.2019</a:t>
            </a:r>
          </a:p>
          <a:p>
            <a:pPr marL="182563" indent="-182563">
              <a:lnSpc>
                <a:spcPct val="100000"/>
              </a:lnSpc>
            </a:pPr>
            <a:r>
              <a:rPr lang="de-AT" sz="1000" dirty="0"/>
              <a:t>Verband der Automobilindustrie (o.J.): Automatisiertes Fahren. </a:t>
            </a:r>
            <a:r>
              <a:rPr lang="de-AT" sz="1000" dirty="0" err="1"/>
              <a:t>Platooning</a:t>
            </a:r>
            <a:r>
              <a:rPr lang="de-AT" sz="1000" dirty="0"/>
              <a:t> – Innovation im Güterverkehr, bezogen unter: </a:t>
            </a:r>
            <a:r>
              <a:rPr lang="de-AT" sz="1000" dirty="0">
                <a:hlinkClick r:id="rId11"/>
              </a:rPr>
              <a:t>https://www.vda.de/de/themen/innovation-und-technik/automatisiertes-fahren/platooning.html</a:t>
            </a:r>
            <a:r>
              <a:rPr lang="de-AT" sz="1000" dirty="0"/>
              <a:t>, Zugriff am 06.04.2019</a:t>
            </a:r>
          </a:p>
          <a:p>
            <a:pPr marL="182563" indent="-182563">
              <a:lnSpc>
                <a:spcPct val="100000"/>
              </a:lnSpc>
            </a:pPr>
            <a:r>
              <a:rPr lang="de-AT" sz="1000" dirty="0" err="1"/>
              <a:t>vomFachmann</a:t>
            </a:r>
            <a:r>
              <a:rPr lang="de-AT" sz="1000" dirty="0"/>
              <a:t> (o.J.): LKW Telematik – Preise und Anbieter, bezogen unter: </a:t>
            </a:r>
            <a:r>
              <a:rPr lang="de-AT" sz="1000" dirty="0">
                <a:hlinkClick r:id="rId12"/>
              </a:rPr>
              <a:t>http://www.vomfachmann.de/LKW-telematik-preise-und-anbieter</a:t>
            </a:r>
            <a:r>
              <a:rPr lang="de-AT" sz="1000" dirty="0"/>
              <a:t>, Zugriff am 06.04.2019</a:t>
            </a:r>
          </a:p>
          <a:p>
            <a:pPr marL="182563" indent="-182563">
              <a:lnSpc>
                <a:spcPct val="100000"/>
              </a:lnSpc>
            </a:pPr>
            <a:r>
              <a:rPr lang="de-AT" sz="1000" dirty="0"/>
              <a:t>Weidner, M. / Hunger, M. / </a:t>
            </a:r>
            <a:r>
              <a:rPr lang="de-AT" sz="1000" dirty="0" err="1"/>
              <a:t>Zwigl</a:t>
            </a:r>
            <a:r>
              <a:rPr lang="de-AT" sz="1000" dirty="0"/>
              <a:t>, M. / Schlenker, K. (2018): Blockabfertigung: Verkehr auf A8 und A93 hat sich normalisiert, bezogen unter: </a:t>
            </a:r>
            <a:r>
              <a:rPr lang="de-AT" sz="1000" dirty="0">
                <a:hlinkClick r:id="rId13"/>
              </a:rPr>
              <a:t>https://www.rosenheim24.de/rosenheim/inntal/kufstein-ort44506/kufstein-landkreis-transitverbot-blockabfertigung-naechste-staus-erwartet-neu-9813519.html</a:t>
            </a:r>
            <a:r>
              <a:rPr lang="de-AT" sz="1000" dirty="0"/>
              <a:t>, Zugriff am 23.04.2019</a:t>
            </a:r>
          </a:p>
          <a:p>
            <a:pPr marL="182563" indent="-182563">
              <a:lnSpc>
                <a:spcPct val="100000"/>
              </a:lnSpc>
            </a:pPr>
            <a:r>
              <a:rPr lang="de-AT" sz="1000" dirty="0"/>
              <a:t>Wiener Linien (2019a): Mobile Tickets, bezogen unter: </a:t>
            </a:r>
            <a:r>
              <a:rPr lang="de-AT" sz="1000" dirty="0">
                <a:hlinkClick r:id="rId14"/>
              </a:rPr>
              <a:t>https://www.wienerlinien.at/eportal3/ep/channelView.do/pageTypeId/66526/channelId/-4400535</a:t>
            </a:r>
            <a:r>
              <a:rPr lang="de-AT" sz="1000" dirty="0"/>
              <a:t>, Zugriff am 23.04.2019</a:t>
            </a:r>
          </a:p>
          <a:p>
            <a:pPr marL="182563" indent="-182563">
              <a:lnSpc>
                <a:spcPct val="100000"/>
              </a:lnSpc>
            </a:pPr>
            <a:r>
              <a:rPr lang="de-AT" sz="1000" dirty="0"/>
              <a:t>Wiener Linien (2019b): Der richtige Fahrschien, der passende Tarif, bezogen unter: </a:t>
            </a:r>
            <a:r>
              <a:rPr lang="de-AT" sz="1000" dirty="0">
                <a:hlinkClick r:id="rId15"/>
              </a:rPr>
              <a:t>https://www.wienerlinien.at/eportal3/ep/channelView.do/pageTypeId/66526/channelId/-46648</a:t>
            </a:r>
            <a:r>
              <a:rPr lang="de-AT" sz="1000" dirty="0"/>
              <a:t>, Zugriff am 23.04.2019</a:t>
            </a:r>
          </a:p>
          <a:p>
            <a:pPr marL="182563" indent="-182563">
              <a:lnSpc>
                <a:spcPct val="100000"/>
              </a:lnSpc>
            </a:pPr>
            <a:r>
              <a:rPr lang="de-AT" sz="1000" dirty="0"/>
              <a:t>Wiener Linien (2019c): </a:t>
            </a:r>
            <a:r>
              <a:rPr lang="de-AT" sz="1000" dirty="0" err="1"/>
              <a:t>How-To</a:t>
            </a:r>
            <a:r>
              <a:rPr lang="de-AT" sz="1000" dirty="0"/>
              <a:t>: Jahreskarte in der </a:t>
            </a:r>
            <a:r>
              <a:rPr lang="de-AT" sz="1000" dirty="0" err="1"/>
              <a:t>WienMobil</a:t>
            </a:r>
            <a:r>
              <a:rPr lang="de-AT" sz="1000" dirty="0"/>
              <a:t>-App anzeigen, bezogen unter: </a:t>
            </a:r>
            <a:r>
              <a:rPr lang="de-AT" sz="1000" dirty="0">
                <a:hlinkClick r:id="rId16"/>
              </a:rPr>
              <a:t>https://blog.wienerlinien.at/how-to-jahreskarte-in-der-ticket-app-anzeigen/</a:t>
            </a:r>
            <a:r>
              <a:rPr lang="de-AT" sz="1000" dirty="0"/>
              <a:t>, Zugriff am 23.04.2019</a:t>
            </a:r>
          </a:p>
          <a:p>
            <a:pPr marL="182563" indent="-182563">
              <a:lnSpc>
                <a:spcPct val="100000"/>
              </a:lnSpc>
            </a:pPr>
            <a:r>
              <a:rPr lang="de-AT" sz="1000" dirty="0"/>
              <a:t>Wiener Städtische (2017): Neue Risiken durch autonomes Fahren, bezogen unter: </a:t>
            </a:r>
            <a:r>
              <a:rPr lang="de-AT" sz="1000" dirty="0">
                <a:hlinkClick r:id="rId17"/>
              </a:rPr>
              <a:t>https://www.wienerstaedtische.at/unternehmen/presse/pressemeldungen/detail/neue-risiken-durch-autonomes-fahren.html</a:t>
            </a:r>
            <a:r>
              <a:rPr lang="de-AT" sz="1000" dirty="0"/>
              <a:t>, Zugriff am 06.04.2019</a:t>
            </a:r>
          </a:p>
        </p:txBody>
      </p:sp>
    </p:spTree>
    <p:extLst>
      <p:ext uri="{BB962C8B-B14F-4D97-AF65-F5344CB8AC3E}">
        <p14:creationId xmlns:p14="http://schemas.microsoft.com/office/powerpoint/2010/main" val="3673295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Zusatzinformation</a:t>
            </a:r>
            <a:endParaRPr lang="de-AT" dirty="0"/>
          </a:p>
        </p:txBody>
      </p:sp>
      <p:sp>
        <p:nvSpPr>
          <p:cNvPr id="3" name="Textfeld 2"/>
          <p:cNvSpPr txBox="1"/>
          <p:nvPr/>
        </p:nvSpPr>
        <p:spPr>
          <a:xfrm>
            <a:off x="653142" y="1612669"/>
            <a:ext cx="7930342" cy="4016484"/>
          </a:xfrm>
          <a:prstGeom prst="rect">
            <a:avLst/>
          </a:prstGeom>
          <a:noFill/>
        </p:spPr>
        <p:txBody>
          <a:bodyPr wrap="square" rtlCol="0">
            <a:spAutoFit/>
          </a:bodyPr>
          <a:lstStyle/>
          <a:p>
            <a:pPr>
              <a:spcAft>
                <a:spcPts val="600"/>
              </a:spcAft>
            </a:pPr>
            <a:r>
              <a:rPr lang="de-DE" sz="2000" dirty="0">
                <a:latin typeface="Arial" panose="020B0604020202020204" pitchFamily="34" charset="0"/>
                <a:cs typeface="Arial" panose="020B0604020202020204" pitchFamily="34" charset="0"/>
              </a:rPr>
              <a:t>Wir hoffen unser Foliensatz hat Ihren Anforderungen entsprochen!</a:t>
            </a:r>
          </a:p>
          <a:p>
            <a:pPr>
              <a:spcAft>
                <a:spcPts val="600"/>
              </a:spcAft>
            </a:pPr>
            <a:endParaRPr lang="de-DE" sz="2000" dirty="0">
              <a:latin typeface="Arial" panose="020B0604020202020204" pitchFamily="34" charset="0"/>
              <a:cs typeface="Arial" panose="020B0604020202020204" pitchFamily="34" charset="0"/>
            </a:endParaRPr>
          </a:p>
          <a:p>
            <a:pPr>
              <a:spcAft>
                <a:spcPts val="600"/>
              </a:spcAft>
            </a:pPr>
            <a:r>
              <a:rPr lang="de-DE" sz="2000" dirty="0">
                <a:latin typeface="Arial" panose="020B0604020202020204" pitchFamily="34" charset="0"/>
                <a:cs typeface="Arial" panose="020B0604020202020204" pitchFamily="34" charset="0"/>
              </a:rPr>
              <a:t>         - Sie können den Foliensatz gerne Ihren Wünschen und Anforderungen entsprechend adaptieren und für Ihren Unterricht/Vorträge verwenden.</a:t>
            </a:r>
          </a:p>
          <a:p>
            <a:pPr>
              <a:spcAft>
                <a:spcPts val="600"/>
              </a:spcAft>
            </a:pPr>
            <a:endParaRPr lang="de-DE" sz="2000" dirty="0">
              <a:latin typeface="Arial" panose="020B0604020202020204" pitchFamily="34" charset="0"/>
              <a:cs typeface="Arial" panose="020B0604020202020204" pitchFamily="34" charset="0"/>
            </a:endParaRPr>
          </a:p>
          <a:p>
            <a:pPr>
              <a:spcAft>
                <a:spcPts val="600"/>
              </a:spcAft>
            </a:pPr>
            <a:r>
              <a:rPr lang="de-DE" sz="2000" dirty="0">
                <a:latin typeface="Arial" panose="020B0604020202020204" pitchFamily="34" charset="0"/>
                <a:cs typeface="Arial" panose="020B0604020202020204" pitchFamily="34" charset="0"/>
              </a:rPr>
              <a:t>Für Fragen und Rückmeldungen stehen wir jederzeit gerne per Mail unter reroad@fh-vie.ac.at zur Verfügung.</a:t>
            </a:r>
          </a:p>
          <a:p>
            <a:pPr>
              <a:spcAft>
                <a:spcPts val="600"/>
              </a:spcAft>
            </a:pPr>
            <a:endParaRPr lang="de-DE" sz="2000" dirty="0">
              <a:latin typeface="Arial" panose="020B0604020202020204" pitchFamily="34" charset="0"/>
              <a:cs typeface="Arial" panose="020B0604020202020204" pitchFamily="34" charset="0"/>
            </a:endParaRPr>
          </a:p>
          <a:p>
            <a:pPr>
              <a:spcAft>
                <a:spcPts val="600"/>
              </a:spcAft>
            </a:pPr>
            <a:r>
              <a:rPr lang="de-DE" sz="2000" dirty="0">
                <a:latin typeface="Arial" panose="020B0604020202020204" pitchFamily="34" charset="0"/>
                <a:cs typeface="Arial" panose="020B0604020202020204" pitchFamily="34" charset="0"/>
              </a:rPr>
              <a:t>Weitere Foliensätze finden Sie unter:</a:t>
            </a:r>
          </a:p>
          <a:p>
            <a:pPr>
              <a:spcAft>
                <a:spcPts val="600"/>
              </a:spcAft>
            </a:pPr>
            <a:r>
              <a:rPr lang="de-DE" sz="2000" dirty="0">
                <a:latin typeface="Arial" panose="020B0604020202020204" pitchFamily="34" charset="0"/>
                <a:cs typeface="Arial" panose="020B0604020202020204" pitchFamily="34" charset="0"/>
              </a:rPr>
              <a:t>http://www.reroad.at/de/lehrmittel/pakete/ </a:t>
            </a:r>
          </a:p>
        </p:txBody>
      </p:sp>
      <p:pic>
        <p:nvPicPr>
          <p:cNvPr id="4" name="Picture 3"/>
          <p:cNvPicPr>
            <a:picLocks noChangeAspect="1"/>
          </p:cNvPicPr>
          <p:nvPr/>
        </p:nvPicPr>
        <p:blipFill>
          <a:blip r:embed="rId3" cstate="print">
            <a:graysc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855741" y="2365401"/>
            <a:ext cx="365767" cy="365767"/>
          </a:xfrm>
          <a:prstGeom prst="rect">
            <a:avLst/>
          </a:prstGeom>
          <a:ln>
            <a:noFill/>
          </a:ln>
        </p:spPr>
      </p:pic>
    </p:spTree>
    <p:extLst>
      <p:ext uri="{BB962C8B-B14F-4D97-AF65-F5344CB8AC3E}">
        <p14:creationId xmlns:p14="http://schemas.microsoft.com/office/powerpoint/2010/main" val="418663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a:xfrm>
            <a:off x="683568" y="2780928"/>
            <a:ext cx="7632848" cy="187220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1313" algn="ctr"/>
            <a:endParaRPr lang="de-AT" sz="1400" b="1" dirty="0">
              <a:solidFill>
                <a:schemeClr val="tx1"/>
              </a:solidFill>
              <a:latin typeface="Arial" panose="020B0604020202020204" pitchFamily="34" charset="0"/>
              <a:cs typeface="Arial" panose="020B0604020202020204" pitchFamily="34" charset="0"/>
            </a:endParaRPr>
          </a:p>
          <a:p>
            <a:pPr marL="1611313" algn="ctr"/>
            <a:r>
              <a:rPr lang="de-AT" sz="2800" b="1" dirty="0">
                <a:solidFill>
                  <a:schemeClr val="tx1"/>
                </a:solidFill>
                <a:latin typeface="Arial" panose="020B0604020202020204" pitchFamily="34" charset="0"/>
                <a:cs typeface="Arial" panose="020B0604020202020204" pitchFamily="34" charset="0"/>
              </a:rPr>
              <a:t>Was verbindet ihr mit Verkehrstelematik?</a:t>
            </a:r>
          </a:p>
        </p:txBody>
      </p:sp>
      <p:sp>
        <p:nvSpPr>
          <p:cNvPr id="2" name="Titel 1"/>
          <p:cNvSpPr>
            <a:spLocks noGrp="1"/>
          </p:cNvSpPr>
          <p:nvPr>
            <p:ph type="title"/>
          </p:nvPr>
        </p:nvSpPr>
        <p:spPr/>
        <p:txBody>
          <a:bodyPr/>
          <a:lstStyle/>
          <a:p>
            <a:r>
              <a:rPr lang="de-AT" dirty="0"/>
              <a:t>Einstieg</a:t>
            </a:r>
          </a:p>
        </p:txBody>
      </p:sp>
      <p:pic>
        <p:nvPicPr>
          <p:cNvPr id="4" name="Grafik 3"/>
          <p:cNvPicPr/>
          <p:nvPr/>
        </p:nvPicPr>
        <p:blipFill rotWithShape="1">
          <a:blip r:embed="rId3" cstate="print">
            <a:extLst>
              <a:ext uri="{28A0092B-C50C-407E-A947-70E740481C1C}">
                <a14:useLocalDpi xmlns:a14="http://schemas.microsoft.com/office/drawing/2010/main" val="0"/>
              </a:ext>
            </a:extLst>
          </a:blip>
          <a:srcRect l="25114" r="47828" b="26074"/>
          <a:stretch/>
        </p:blipFill>
        <p:spPr>
          <a:xfrm>
            <a:off x="3118" y="1700808"/>
            <a:ext cx="3600400" cy="2808312"/>
          </a:xfrm>
          <a:prstGeom prst="rect">
            <a:avLst/>
          </a:prstGeom>
        </p:spPr>
      </p:pic>
      <p:pic>
        <p:nvPicPr>
          <p:cNvPr id="7" name="Grafik 6"/>
          <p:cNvPicPr>
            <a:picLocks noChangeAspect="1"/>
          </p:cNvPicPr>
          <p:nvPr/>
        </p:nvPicPr>
        <p:blipFill rotWithShape="1">
          <a:blip r:embed="rId4"/>
          <a:srcRect t="20715" b="20715"/>
          <a:stretch/>
        </p:blipFill>
        <p:spPr>
          <a:xfrm rot="952553">
            <a:off x="6815951" y="2790641"/>
            <a:ext cx="2011854" cy="2592288"/>
          </a:xfrm>
          <a:prstGeom prst="rect">
            <a:avLst/>
          </a:prstGeom>
        </p:spPr>
      </p:pic>
    </p:spTree>
    <p:extLst>
      <p:ext uri="{BB962C8B-B14F-4D97-AF65-F5344CB8AC3E}">
        <p14:creationId xmlns:p14="http://schemas.microsoft.com/office/powerpoint/2010/main" val="193986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Agenda</a:t>
            </a:r>
          </a:p>
        </p:txBody>
      </p:sp>
      <p:graphicFrame>
        <p:nvGraphicFramePr>
          <p:cNvPr id="4" name="Inhaltsplatzhalter 4"/>
          <p:cNvGraphicFramePr>
            <a:graphicFrameLocks/>
          </p:cNvGraphicFramePr>
          <p:nvPr>
            <p:extLst>
              <p:ext uri="{D42A27DB-BD31-4B8C-83A1-F6EECF244321}">
                <p14:modId xmlns:p14="http://schemas.microsoft.com/office/powerpoint/2010/main" val="3726302193"/>
              </p:ext>
            </p:extLst>
          </p:nvPr>
        </p:nvGraphicFramePr>
        <p:xfrm>
          <a:off x="1403648" y="1628800"/>
          <a:ext cx="648072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9137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C73982-AFA9-4749-9065-E17D0414B36B}"/>
              </a:ext>
            </a:extLst>
          </p:cNvPr>
          <p:cNvSpPr>
            <a:spLocks noGrp="1"/>
          </p:cNvSpPr>
          <p:nvPr>
            <p:ph type="title"/>
          </p:nvPr>
        </p:nvSpPr>
        <p:spPr/>
        <p:txBody>
          <a:bodyPr/>
          <a:lstStyle/>
          <a:p>
            <a:r>
              <a:rPr lang="de-AT" dirty="0"/>
              <a:t>Grundbegriff Telematik </a:t>
            </a:r>
          </a:p>
        </p:txBody>
      </p:sp>
      <p:graphicFrame>
        <p:nvGraphicFramePr>
          <p:cNvPr id="3" name="Diagramm 2"/>
          <p:cNvGraphicFramePr/>
          <p:nvPr>
            <p:extLst>
              <p:ext uri="{D42A27DB-BD31-4B8C-83A1-F6EECF244321}">
                <p14:modId xmlns:p14="http://schemas.microsoft.com/office/powerpoint/2010/main" val="733002263"/>
              </p:ext>
            </p:extLst>
          </p:nvPr>
        </p:nvGraphicFramePr>
        <p:xfrm>
          <a:off x="1524001" y="192466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519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0981E-DAC2-4258-A65D-4658518D9E4B}"/>
              </a:ext>
            </a:extLst>
          </p:cNvPr>
          <p:cNvSpPr>
            <a:spLocks noGrp="1"/>
          </p:cNvSpPr>
          <p:nvPr>
            <p:ph type="title"/>
          </p:nvPr>
        </p:nvSpPr>
        <p:spPr/>
        <p:txBody>
          <a:bodyPr/>
          <a:lstStyle/>
          <a:p>
            <a:r>
              <a:rPr lang="de-AT" dirty="0"/>
              <a:t>Entwicklung der Telematik</a:t>
            </a:r>
          </a:p>
        </p:txBody>
      </p:sp>
      <p:graphicFrame>
        <p:nvGraphicFramePr>
          <p:cNvPr id="4" name="Diagramm 3"/>
          <p:cNvGraphicFramePr/>
          <p:nvPr>
            <p:extLst>
              <p:ext uri="{D42A27DB-BD31-4B8C-83A1-F6EECF244321}">
                <p14:modId xmlns:p14="http://schemas.microsoft.com/office/powerpoint/2010/main" val="301207871"/>
              </p:ext>
            </p:extLst>
          </p:nvPr>
        </p:nvGraphicFramePr>
        <p:xfrm>
          <a:off x="955576" y="1628775"/>
          <a:ext cx="7232849" cy="4685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42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8C92C-3D41-4D36-9757-3AD778FF73C2}"/>
              </a:ext>
            </a:extLst>
          </p:cNvPr>
          <p:cNvSpPr>
            <a:spLocks noGrp="1"/>
          </p:cNvSpPr>
          <p:nvPr>
            <p:ph type="title"/>
          </p:nvPr>
        </p:nvSpPr>
        <p:spPr/>
        <p:txBody>
          <a:bodyPr/>
          <a:lstStyle/>
          <a:p>
            <a:r>
              <a:rPr lang="de-DE" dirty="0"/>
              <a:t>Ziele des Einsatzes von Telematikanwendungen</a:t>
            </a:r>
            <a:endParaRPr lang="de-AT" dirty="0"/>
          </a:p>
        </p:txBody>
      </p:sp>
      <p:grpSp>
        <p:nvGrpSpPr>
          <p:cNvPr id="6" name="Gruppieren 5"/>
          <p:cNvGrpSpPr/>
          <p:nvPr/>
        </p:nvGrpSpPr>
        <p:grpSpPr>
          <a:xfrm>
            <a:off x="1055836" y="1959071"/>
            <a:ext cx="6096000" cy="4064000"/>
            <a:chOff x="1444478" y="1990809"/>
            <a:chExt cx="6096000" cy="4064000"/>
          </a:xfrm>
        </p:grpSpPr>
        <p:graphicFrame>
          <p:nvGraphicFramePr>
            <p:cNvPr id="4" name="Diagramm 3"/>
            <p:cNvGraphicFramePr/>
            <p:nvPr>
              <p:extLst>
                <p:ext uri="{D42A27DB-BD31-4B8C-83A1-F6EECF244321}">
                  <p14:modId xmlns:p14="http://schemas.microsoft.com/office/powerpoint/2010/main" val="1120350295"/>
                </p:ext>
              </p:extLst>
            </p:nvPr>
          </p:nvGraphicFramePr>
          <p:xfrm>
            <a:off x="1444478" y="199080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hteck 4"/>
            <p:cNvSpPr/>
            <p:nvPr/>
          </p:nvSpPr>
          <p:spPr>
            <a:xfrm>
              <a:off x="2591635" y="4755754"/>
              <a:ext cx="1321148" cy="5209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dirty="0">
                  <a:solidFill>
                    <a:schemeClr val="tx2"/>
                  </a:solidFill>
                  <a:latin typeface="Arial" panose="020B0604020202020204" pitchFamily="34" charset="0"/>
                  <a:cs typeface="Arial" panose="020B0604020202020204" pitchFamily="34" charset="0"/>
                </a:rPr>
                <a:t>Ziele</a:t>
              </a:r>
            </a:p>
          </p:txBody>
        </p:sp>
      </p:grpSp>
    </p:spTree>
    <p:extLst>
      <p:ext uri="{BB962C8B-B14F-4D97-AF65-F5344CB8AC3E}">
        <p14:creationId xmlns:p14="http://schemas.microsoft.com/office/powerpoint/2010/main" val="24133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C8C92C-3D41-4D36-9757-3AD778FF73C2}"/>
              </a:ext>
            </a:extLst>
          </p:cNvPr>
          <p:cNvSpPr>
            <a:spLocks noGrp="1"/>
          </p:cNvSpPr>
          <p:nvPr>
            <p:ph type="title"/>
          </p:nvPr>
        </p:nvSpPr>
        <p:spPr/>
        <p:txBody>
          <a:bodyPr/>
          <a:lstStyle/>
          <a:p>
            <a:r>
              <a:rPr lang="de-DE" dirty="0"/>
              <a:t>Chancen der Telematik für den Straßengüterverkehr</a:t>
            </a:r>
            <a:endParaRPr lang="de-AT" dirty="0"/>
          </a:p>
        </p:txBody>
      </p:sp>
      <p:grpSp>
        <p:nvGrpSpPr>
          <p:cNvPr id="7" name="Gruppieren 6"/>
          <p:cNvGrpSpPr/>
          <p:nvPr/>
        </p:nvGrpSpPr>
        <p:grpSpPr>
          <a:xfrm>
            <a:off x="1359199" y="1896731"/>
            <a:ext cx="6562056" cy="4064000"/>
            <a:chOff x="1359199" y="1896731"/>
            <a:chExt cx="6562056" cy="4064000"/>
          </a:xfrm>
        </p:grpSpPr>
        <p:graphicFrame>
          <p:nvGraphicFramePr>
            <p:cNvPr id="4" name="Diagramm 3"/>
            <p:cNvGraphicFramePr/>
            <p:nvPr>
              <p:extLst>
                <p:ext uri="{D42A27DB-BD31-4B8C-83A1-F6EECF244321}">
                  <p14:modId xmlns:p14="http://schemas.microsoft.com/office/powerpoint/2010/main" val="1446973597"/>
                </p:ext>
              </p:extLst>
            </p:nvPr>
          </p:nvGraphicFramePr>
          <p:xfrm>
            <a:off x="1513368" y="1896731"/>
            <a:ext cx="640788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hteck 5"/>
            <p:cNvSpPr/>
            <p:nvPr/>
          </p:nvSpPr>
          <p:spPr>
            <a:xfrm rot="16200000">
              <a:off x="295945" y="3668234"/>
              <a:ext cx="2647504" cy="520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3600" b="1" dirty="0">
                  <a:solidFill>
                    <a:schemeClr val="tx2"/>
                  </a:solidFill>
                  <a:latin typeface="Arial" panose="020B0604020202020204" pitchFamily="34" charset="0"/>
                  <a:cs typeface="Arial" panose="020B0604020202020204" pitchFamily="34" charset="0"/>
                </a:rPr>
                <a:t>Chancen</a:t>
              </a:r>
            </a:p>
          </p:txBody>
        </p:sp>
      </p:grpSp>
    </p:spTree>
    <p:extLst>
      <p:ext uri="{BB962C8B-B14F-4D97-AF65-F5344CB8AC3E}">
        <p14:creationId xmlns:p14="http://schemas.microsoft.com/office/powerpoint/2010/main" val="302960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844D88-A774-44F6-8A17-F8CC21FBDDCF}"/>
              </a:ext>
            </a:extLst>
          </p:cNvPr>
          <p:cNvSpPr>
            <a:spLocks noGrp="1"/>
          </p:cNvSpPr>
          <p:nvPr>
            <p:ph type="title"/>
          </p:nvPr>
        </p:nvSpPr>
        <p:spPr/>
        <p:txBody>
          <a:bodyPr/>
          <a:lstStyle/>
          <a:p>
            <a:r>
              <a:rPr lang="de-AT" dirty="0"/>
              <a:t>Gründe für den Einsatz von Verkehrstelematik</a:t>
            </a:r>
          </a:p>
        </p:txBody>
      </p:sp>
      <p:grpSp>
        <p:nvGrpSpPr>
          <p:cNvPr id="5" name="Gruppieren 4"/>
          <p:cNvGrpSpPr/>
          <p:nvPr/>
        </p:nvGrpSpPr>
        <p:grpSpPr>
          <a:xfrm>
            <a:off x="1216547" y="1896731"/>
            <a:ext cx="6710908" cy="4064000"/>
            <a:chOff x="1210347" y="1896731"/>
            <a:chExt cx="6710908" cy="4064000"/>
          </a:xfrm>
        </p:grpSpPr>
        <p:graphicFrame>
          <p:nvGraphicFramePr>
            <p:cNvPr id="6" name="Diagramm 5"/>
            <p:cNvGraphicFramePr/>
            <p:nvPr>
              <p:extLst>
                <p:ext uri="{D42A27DB-BD31-4B8C-83A1-F6EECF244321}">
                  <p14:modId xmlns:p14="http://schemas.microsoft.com/office/powerpoint/2010/main" val="1305992137"/>
                </p:ext>
              </p:extLst>
            </p:nvPr>
          </p:nvGraphicFramePr>
          <p:xfrm>
            <a:off x="1513368" y="1896731"/>
            <a:ext cx="640788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hteck 6"/>
            <p:cNvSpPr/>
            <p:nvPr/>
          </p:nvSpPr>
          <p:spPr>
            <a:xfrm rot="16200000">
              <a:off x="147093" y="3668234"/>
              <a:ext cx="2647504" cy="520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de-AT" sz="3600" b="1" dirty="0">
                  <a:solidFill>
                    <a:schemeClr val="tx2"/>
                  </a:solidFill>
                  <a:latin typeface="Arial" panose="020B0604020202020204" pitchFamily="34" charset="0"/>
                  <a:cs typeface="Arial" panose="020B0604020202020204" pitchFamily="34" charset="0"/>
                </a:rPr>
                <a:t>Einsatz-</a:t>
              </a:r>
              <a:br>
                <a:rPr lang="de-AT" sz="3600" b="1" dirty="0">
                  <a:solidFill>
                    <a:schemeClr val="tx2"/>
                  </a:solidFill>
                  <a:latin typeface="Arial" panose="020B0604020202020204" pitchFamily="34" charset="0"/>
                  <a:cs typeface="Arial" panose="020B0604020202020204" pitchFamily="34" charset="0"/>
                </a:rPr>
              </a:br>
              <a:r>
                <a:rPr lang="de-AT" sz="3600" b="1" dirty="0">
                  <a:solidFill>
                    <a:schemeClr val="tx2"/>
                  </a:solidFill>
                  <a:latin typeface="Arial" panose="020B0604020202020204" pitchFamily="34" charset="0"/>
                  <a:cs typeface="Arial" panose="020B0604020202020204" pitchFamily="34" charset="0"/>
                </a:rPr>
                <a:t>gründe</a:t>
              </a:r>
            </a:p>
          </p:txBody>
        </p:sp>
      </p:grpSp>
    </p:spTree>
    <p:extLst>
      <p:ext uri="{BB962C8B-B14F-4D97-AF65-F5344CB8AC3E}">
        <p14:creationId xmlns:p14="http://schemas.microsoft.com/office/powerpoint/2010/main" val="3874341177"/>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5623</Words>
  <Application>Microsoft Office PowerPoint</Application>
  <PresentationFormat>Bildschirmpräsentation (4:3)</PresentationFormat>
  <Paragraphs>340</Paragraphs>
  <Slides>25</Slides>
  <Notes>23</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25</vt:i4>
      </vt:variant>
    </vt:vector>
  </HeadingPairs>
  <TitlesOfParts>
    <vt:vector size="29" baseType="lpstr">
      <vt:lpstr>Arial</vt:lpstr>
      <vt:lpstr>Calibri</vt:lpstr>
      <vt:lpstr>Wingdings</vt:lpstr>
      <vt:lpstr>Larissa</vt:lpstr>
      <vt:lpstr>Verkehrstelematik</vt:lpstr>
      <vt:lpstr>Wie arbeite ich mit diesem Lernmaterial?</vt:lpstr>
      <vt:lpstr>Einstieg</vt:lpstr>
      <vt:lpstr>Agenda</vt:lpstr>
      <vt:lpstr>Grundbegriff Telematik </vt:lpstr>
      <vt:lpstr>Entwicklung der Telematik</vt:lpstr>
      <vt:lpstr>Ziele des Einsatzes von Telematikanwendungen</vt:lpstr>
      <vt:lpstr>Chancen der Telematik für den Straßengüterverkehr</vt:lpstr>
      <vt:lpstr>Gründe für den Einsatz von Verkehrstelematik</vt:lpstr>
      <vt:lpstr>Agenda</vt:lpstr>
      <vt:lpstr>Einteilung der Verkehrstelematiksysteme in Anwendungsbereiche</vt:lpstr>
      <vt:lpstr>Verkehrsbeeinflussungsanlagen</vt:lpstr>
      <vt:lpstr>Funktionsschema einer Verkehrsbeeinflussungsanlage</vt:lpstr>
      <vt:lpstr>Autonomes Fahren – Entwicklungsstufen</vt:lpstr>
      <vt:lpstr>Citymaut</vt:lpstr>
      <vt:lpstr>Dynamische Fahrgastinformation next:urban technologies</vt:lpstr>
      <vt:lpstr>ÖBB SCOTTY App</vt:lpstr>
      <vt:lpstr>Online Tickets Wiener Linien</vt:lpstr>
      <vt:lpstr>Flottenmanagement</vt:lpstr>
      <vt:lpstr>LKW-Blockabfertigung Kufstein</vt:lpstr>
      <vt:lpstr>Platooning</vt:lpstr>
      <vt:lpstr>Go Maut</vt:lpstr>
      <vt:lpstr>Quellen I</vt:lpstr>
      <vt:lpstr>Quellen II</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Telematik</dc:title>
  <dc:creator>Sandra Eitler;Reinhold Schodl</dc:creator>
  <cp:lastModifiedBy>Sandra Eitler</cp:lastModifiedBy>
  <cp:revision>107</cp:revision>
  <dcterms:created xsi:type="dcterms:W3CDTF">2019-03-25T06:42:43Z</dcterms:created>
  <dcterms:modified xsi:type="dcterms:W3CDTF">2019-07-28T20:13:44Z</dcterms:modified>
</cp:coreProperties>
</file>