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3" r:id="rId3"/>
    <p:sldMasterId id="2147483725" r:id="rId4"/>
  </p:sldMasterIdLst>
  <p:notesMasterIdLst>
    <p:notesMasterId r:id="rId51"/>
  </p:notesMasterIdLst>
  <p:sldIdLst>
    <p:sldId id="420" r:id="rId5"/>
    <p:sldId id="655" r:id="rId6"/>
    <p:sldId id="656" r:id="rId7"/>
    <p:sldId id="657" r:id="rId8"/>
    <p:sldId id="658" r:id="rId9"/>
    <p:sldId id="659" r:id="rId10"/>
    <p:sldId id="660" r:id="rId11"/>
    <p:sldId id="661" r:id="rId12"/>
    <p:sldId id="662" r:id="rId13"/>
    <p:sldId id="663" r:id="rId14"/>
    <p:sldId id="664" r:id="rId15"/>
    <p:sldId id="665" r:id="rId16"/>
    <p:sldId id="666" r:id="rId17"/>
    <p:sldId id="667" r:id="rId18"/>
    <p:sldId id="668" r:id="rId19"/>
    <p:sldId id="669" r:id="rId20"/>
    <p:sldId id="670" r:id="rId21"/>
    <p:sldId id="671" r:id="rId22"/>
    <p:sldId id="672" r:id="rId23"/>
    <p:sldId id="673" r:id="rId24"/>
    <p:sldId id="674" r:id="rId25"/>
    <p:sldId id="675" r:id="rId26"/>
    <p:sldId id="676" r:id="rId27"/>
    <p:sldId id="677" r:id="rId28"/>
    <p:sldId id="678" r:id="rId29"/>
    <p:sldId id="679" r:id="rId30"/>
    <p:sldId id="680" r:id="rId31"/>
    <p:sldId id="681" r:id="rId32"/>
    <p:sldId id="682" r:id="rId33"/>
    <p:sldId id="683" r:id="rId34"/>
    <p:sldId id="684" r:id="rId35"/>
    <p:sldId id="685" r:id="rId36"/>
    <p:sldId id="686" r:id="rId37"/>
    <p:sldId id="687" r:id="rId38"/>
    <p:sldId id="688" r:id="rId39"/>
    <p:sldId id="689" r:id="rId40"/>
    <p:sldId id="690" r:id="rId41"/>
    <p:sldId id="691" r:id="rId42"/>
    <p:sldId id="692" r:id="rId43"/>
    <p:sldId id="693" r:id="rId44"/>
    <p:sldId id="694" r:id="rId45"/>
    <p:sldId id="695" r:id="rId46"/>
    <p:sldId id="696" r:id="rId47"/>
    <p:sldId id="697" r:id="rId48"/>
    <p:sldId id="698" r:id="rId49"/>
    <p:sldId id="699" r:id="rId50"/>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8" clrIdx="0"/>
  <p:cmAuthor id="1" name="Haller Alexandra" initials="HA" lastIdx="55" clrIdx="1"/>
  <p:cmAuthor id="2" name="User name" initials="Un" lastIdx="12" clrIdx="2"/>
  <p:cmAuthor id="3" name="Stockhammer Verena" initials="SV" lastIdx="1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DBB5E"/>
    <a:srgbClr val="3C628F"/>
    <a:srgbClr val="FDAB95"/>
    <a:srgbClr val="92D050"/>
    <a:srgbClr val="B62904"/>
    <a:srgbClr val="94938F"/>
    <a:srgbClr val="FFE9A3"/>
    <a:srgbClr val="FEE8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76554" autoAdjust="0"/>
  </p:normalViewPr>
  <p:slideViewPr>
    <p:cSldViewPr showGuides="1">
      <p:cViewPr varScale="1">
        <p:scale>
          <a:sx n="131" d="100"/>
          <a:sy n="131" d="100"/>
        </p:scale>
        <p:origin x="936" y="96"/>
      </p:cViewPr>
      <p:guideLst>
        <p:guide orient="horz" pos="2160"/>
        <p:guide pos="2880"/>
      </p:guideLst>
    </p:cSldViewPr>
  </p:slideViewPr>
  <p:outlineViewPr>
    <p:cViewPr>
      <p:scale>
        <a:sx n="33" d="100"/>
        <a:sy n="33" d="100"/>
      </p:scale>
      <p:origin x="0" y="-11238"/>
    </p:cViewPr>
  </p:outlineViewPr>
  <p:notesTextViewPr>
    <p:cViewPr>
      <p:scale>
        <a:sx n="3" d="2"/>
        <a:sy n="3" d="2"/>
      </p:scale>
      <p:origin x="0" y="0"/>
    </p:cViewPr>
  </p:notesTextViewPr>
  <p:sorterViewPr>
    <p:cViewPr>
      <p:scale>
        <a:sx n="100" d="100"/>
        <a:sy n="100" d="100"/>
      </p:scale>
      <p:origin x="0" y="654"/>
    </p:cViewPr>
  </p:sorterViewPr>
  <p:notesViewPr>
    <p:cSldViewPr>
      <p:cViewPr varScale="1">
        <p:scale>
          <a:sx n="81" d="100"/>
          <a:sy n="81" d="100"/>
        </p:scale>
        <p:origin x="111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8-12T12:20:57.057" idx="11">
    <p:pos x="2532" y="2892"/>
    <p:text>RERail - Bildanzeige Problem - muss noch ausgetauscht werden</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6-06T10:28:16.913" idx="51">
    <p:pos x="10" y="10"/>
    <p:text>In English the teaching materials package will be something verÃ¤ndert</p:text>
    <p:extLst>
      <p:ext uri="{C676402C-5697-4E1C-873F-D02D1690AC5C}">
        <p15:threadingInfo xmlns:p15="http://schemas.microsoft.com/office/powerpoint/2012/main" timeZoneBias="-120"/>
      </p:ext>
    </p:extLst>
  </p:cm>
</p:cmLst>
</file>

<file path=ppt/diagrams/_rels/data3.xml.rels><?xml version="1.0" encoding="UTF-8" standalone="yes"?>
<Relationships xmlns="http://schemas.openxmlformats.org/package/2006/relationships"><Relationship Id="rId1" Type="http://schemas.openxmlformats.org/officeDocument/2006/relationships/image" Target="../media/image18.png"/></Relationships>
</file>

<file path=ppt/diagrams/_rels/data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E0888E-C6BF-46CB-93A3-FDFCCA9F522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de-DE"/>
        </a:p>
      </dgm:t>
    </dgm:pt>
    <dgm:pt modelId="{CCB233D5-99D6-444B-82E1-63EC7B1B691A}">
      <dgm:prSet phldrT="[Text]"/>
      <dgm:spPr>
        <a:solidFill>
          <a:schemeClr val="bg1"/>
        </a:solidFill>
        <a:ln>
          <a:solidFill>
            <a:srgbClr val="FDBB5E"/>
          </a:solidFill>
        </a:ln>
      </dgm:spPr>
      <dgm:t>
        <a:bodyPr/>
        <a:lstStyle/>
        <a:p>
          <a:r>
            <a:rPr lang="de-DE" b="1" dirty="0">
              <a:solidFill>
                <a:schemeClr val="tx1"/>
              </a:solidFill>
            </a:rPr>
            <a:t>Train-the-Trainer Manual</a:t>
          </a:r>
        </a:p>
      </dgm:t>
    </dgm:pt>
    <dgm:pt modelId="{D3FD1AC1-85E1-4E0F-919F-939A8D52F6F4}" type="parTrans" cxnId="{39EEC1C2-A2E4-4A16-BB99-AC2217A5A5A3}">
      <dgm:prSet/>
      <dgm:spPr/>
      <dgm:t>
        <a:bodyPr/>
        <a:lstStyle/>
        <a:p>
          <a:endParaRPr lang="de-DE"/>
        </a:p>
      </dgm:t>
    </dgm:pt>
    <dgm:pt modelId="{BE54A5E7-8189-43DB-A87D-377670CC67D2}" type="sibTrans" cxnId="{39EEC1C2-A2E4-4A16-BB99-AC2217A5A5A3}">
      <dgm:prSet/>
      <dgm:spPr/>
      <dgm:t>
        <a:bodyPr/>
        <a:lstStyle/>
        <a:p>
          <a:endParaRPr lang="de-DE"/>
        </a:p>
      </dgm:t>
    </dgm:pt>
    <dgm:pt modelId="{0EF1A987-6C5C-4FDE-A197-EB73A1CE9405}">
      <dgm:prSet phldrT="[Text]" custT="1"/>
      <dgm:spPr>
        <a:noFill/>
        <a:ln>
          <a:solidFill>
            <a:srgbClr val="FDBB5E"/>
          </a:solidFill>
        </a:ln>
      </dgm:spPr>
      <dgm:t>
        <a:bodyPr/>
        <a:lstStyle/>
        <a:p>
          <a:r>
            <a:rPr lang="de-DE" sz="1600" dirty="0" err="1">
              <a:solidFill>
                <a:schemeClr val="tx1"/>
              </a:solidFill>
            </a:rPr>
            <a:t>Why</a:t>
          </a:r>
          <a:r>
            <a:rPr lang="de-DE" sz="1600" dirty="0">
              <a:solidFill>
                <a:schemeClr val="tx1"/>
              </a:solidFill>
            </a:rPr>
            <a:t> integrate logistics topics into my lessons?</a:t>
          </a:r>
          <a:endParaRPr lang="de-DE" sz="1600" dirty="0"/>
        </a:p>
      </dgm:t>
    </dgm:pt>
    <dgm:pt modelId="{4AC6C325-BDC3-4E9E-A974-22CC0A89D2AB}" type="parTrans" cxnId="{F22DB98F-C383-4461-9CD9-BE3B31C4BC88}">
      <dgm:prSet/>
      <dgm:spPr>
        <a:solidFill>
          <a:schemeClr val="bg1"/>
        </a:solidFill>
        <a:ln>
          <a:solidFill>
            <a:srgbClr val="FDBB5E"/>
          </a:solidFill>
        </a:ln>
      </dgm:spPr>
      <dgm:t>
        <a:bodyPr/>
        <a:lstStyle/>
        <a:p>
          <a:endParaRPr lang="de-DE">
            <a:solidFill>
              <a:schemeClr val="tx1"/>
            </a:solidFill>
          </a:endParaRPr>
        </a:p>
      </dgm:t>
    </dgm:pt>
    <dgm:pt modelId="{8818478A-73BA-47B1-8DA1-2829C49152C8}" type="sibTrans" cxnId="{F22DB98F-C383-4461-9CD9-BE3B31C4BC88}">
      <dgm:prSet/>
      <dgm:spPr/>
      <dgm:t>
        <a:bodyPr/>
        <a:lstStyle/>
        <a:p>
          <a:endParaRPr lang="de-DE"/>
        </a:p>
      </dgm:t>
    </dgm:pt>
    <dgm:pt modelId="{510E2884-BA7E-463A-8C17-1CB35DD8CC28}">
      <dgm:prSet phldrT="[Text]" custT="1"/>
      <dgm:spPr>
        <a:noFill/>
        <a:ln>
          <a:solidFill>
            <a:srgbClr val="FDBB5E"/>
          </a:solidFill>
        </a:ln>
      </dgm:spPr>
      <dgm:t>
        <a:bodyPr/>
        <a:lstStyle/>
        <a:p>
          <a:r>
            <a:rPr lang="de-DE" sz="1600" dirty="0" err="1">
              <a:solidFill>
                <a:schemeClr val="tx1"/>
              </a:solidFill>
            </a:rPr>
            <a:t>RETrans</a:t>
          </a:r>
          <a:endParaRPr lang="de-DE" sz="1600" dirty="0">
            <a:solidFill>
              <a:schemeClr val="tx1"/>
            </a:solidFill>
          </a:endParaRPr>
        </a:p>
      </dgm:t>
    </dgm:pt>
    <dgm:pt modelId="{8DF82013-41F7-4A8F-9CDF-7672EEA96979}" type="parTrans" cxnId="{B62F770B-8F27-416D-A2BC-2E9FCF245FA1}">
      <dgm:prSet/>
      <dgm:spPr>
        <a:ln>
          <a:solidFill>
            <a:srgbClr val="FDBB5E"/>
          </a:solidFill>
        </a:ln>
      </dgm:spPr>
      <dgm:t>
        <a:bodyPr/>
        <a:lstStyle/>
        <a:p>
          <a:endParaRPr lang="de-DE"/>
        </a:p>
      </dgm:t>
    </dgm:pt>
    <dgm:pt modelId="{EA57E3D1-70E5-4282-A70F-32917B1BBE3A}" type="sibTrans" cxnId="{B62F770B-8F27-416D-A2BC-2E9FCF245FA1}">
      <dgm:prSet/>
      <dgm:spPr/>
      <dgm:t>
        <a:bodyPr/>
        <a:lstStyle/>
        <a:p>
          <a:endParaRPr lang="de-DE"/>
        </a:p>
      </dgm:t>
    </dgm:pt>
    <dgm:pt modelId="{3048BD4C-1DBC-45D2-A554-6D876DC55D52}">
      <dgm:prSet phldrT="[Text]" custT="1"/>
      <dgm:spPr>
        <a:noFill/>
        <a:ln>
          <a:solidFill>
            <a:srgbClr val="FDBB5E"/>
          </a:solidFill>
        </a:ln>
      </dgm:spPr>
      <dgm:t>
        <a:bodyPr/>
        <a:lstStyle/>
        <a:p>
          <a:r>
            <a:rPr lang="de-DE" sz="1600" dirty="0" err="1">
              <a:solidFill>
                <a:schemeClr val="tx1"/>
              </a:solidFill>
            </a:rPr>
            <a:t>RERail</a:t>
          </a:r>
          <a:endParaRPr lang="de-DE" sz="1600" dirty="0">
            <a:solidFill>
              <a:schemeClr val="tx1"/>
            </a:solidFill>
          </a:endParaRPr>
        </a:p>
      </dgm:t>
    </dgm:pt>
    <dgm:pt modelId="{AF229F21-C95B-48B3-9A3E-29D85E9B3F5F}" type="parTrans" cxnId="{B793E8EA-A55C-4689-8EA4-F8C9A32EEC9C}">
      <dgm:prSet/>
      <dgm:spPr>
        <a:solidFill>
          <a:schemeClr val="bg1"/>
        </a:solidFill>
        <a:ln>
          <a:solidFill>
            <a:srgbClr val="FDBB5E"/>
          </a:solidFill>
        </a:ln>
      </dgm:spPr>
      <dgm:t>
        <a:bodyPr/>
        <a:lstStyle/>
        <a:p>
          <a:endParaRPr lang="de-DE">
            <a:solidFill>
              <a:schemeClr val="tx1"/>
            </a:solidFill>
          </a:endParaRPr>
        </a:p>
      </dgm:t>
    </dgm:pt>
    <dgm:pt modelId="{47C140C6-4796-4B36-8FCC-BE1BED8AB15D}" type="sibTrans" cxnId="{B793E8EA-A55C-4689-8EA4-F8C9A32EEC9C}">
      <dgm:prSet/>
      <dgm:spPr/>
      <dgm:t>
        <a:bodyPr/>
        <a:lstStyle/>
        <a:p>
          <a:endParaRPr lang="de-DE"/>
        </a:p>
      </dgm:t>
    </dgm:pt>
    <dgm:pt modelId="{B42D6874-81C6-4314-A035-1C19815FC776}">
      <dgm:prSet phldrT="[Text]" custT="1"/>
      <dgm:spPr>
        <a:noFill/>
        <a:ln>
          <a:solidFill>
            <a:srgbClr val="FDBB5E"/>
          </a:solidFill>
        </a:ln>
      </dgm:spPr>
      <dgm:t>
        <a:bodyPr/>
        <a:lstStyle/>
        <a:p>
          <a:r>
            <a:rPr lang="de-DE" sz="1600" dirty="0">
              <a:solidFill>
                <a:schemeClr val="tx1"/>
              </a:solidFill>
            </a:rPr>
            <a:t>REWWay</a:t>
          </a:r>
        </a:p>
      </dgm:t>
    </dgm:pt>
    <dgm:pt modelId="{2FA5C9F2-7673-438A-8C3A-EED395CF75D7}" type="parTrans" cxnId="{0B903BA4-04C9-466F-97E4-8AED84BCF5E6}">
      <dgm:prSet/>
      <dgm:spPr>
        <a:solidFill>
          <a:schemeClr val="bg1"/>
        </a:solidFill>
        <a:ln>
          <a:solidFill>
            <a:srgbClr val="FDBB5E"/>
          </a:solidFill>
        </a:ln>
      </dgm:spPr>
      <dgm:t>
        <a:bodyPr/>
        <a:lstStyle/>
        <a:p>
          <a:endParaRPr lang="de-DE">
            <a:solidFill>
              <a:schemeClr val="tx1"/>
            </a:solidFill>
          </a:endParaRPr>
        </a:p>
      </dgm:t>
    </dgm:pt>
    <dgm:pt modelId="{FC6D96FB-9E1B-4814-B403-7A67CCAD443C}" type="sibTrans" cxnId="{0B903BA4-04C9-466F-97E4-8AED84BCF5E6}">
      <dgm:prSet/>
      <dgm:spPr/>
      <dgm:t>
        <a:bodyPr/>
        <a:lstStyle/>
        <a:p>
          <a:endParaRPr lang="de-DE"/>
        </a:p>
      </dgm:t>
    </dgm:pt>
    <dgm:pt modelId="{961CF1D7-AD46-47FB-8E99-A556EE33099F}">
      <dgm:prSet phldrT="[Text]" custT="1"/>
      <dgm:spPr>
        <a:noFill/>
        <a:ln>
          <a:solidFill>
            <a:srgbClr val="FDBB5E"/>
          </a:solidFill>
        </a:ln>
      </dgm:spPr>
      <dgm:t>
        <a:bodyPr/>
        <a:lstStyle/>
        <a:p>
          <a:r>
            <a:rPr lang="de-DE" sz="1600" dirty="0" err="1">
              <a:solidFill>
                <a:schemeClr val="tx1"/>
              </a:solidFill>
            </a:rPr>
            <a:t>REEcoTrans</a:t>
          </a:r>
          <a:endParaRPr lang="de-DE" sz="1600" dirty="0">
            <a:solidFill>
              <a:schemeClr val="tx1"/>
            </a:solidFill>
          </a:endParaRPr>
        </a:p>
      </dgm:t>
    </dgm:pt>
    <dgm:pt modelId="{61B712AC-8AA1-49E3-B0A8-1D8B10151E9C}" type="parTrans" cxnId="{EAA313B0-EE04-47F3-ACF7-1C7308B52BCA}">
      <dgm:prSet/>
      <dgm:spPr>
        <a:solidFill>
          <a:schemeClr val="bg1"/>
        </a:solidFill>
        <a:ln>
          <a:solidFill>
            <a:srgbClr val="FDBB5E"/>
          </a:solidFill>
        </a:ln>
      </dgm:spPr>
      <dgm:t>
        <a:bodyPr/>
        <a:lstStyle/>
        <a:p>
          <a:endParaRPr lang="de-DE">
            <a:solidFill>
              <a:schemeClr val="tx1"/>
            </a:solidFill>
          </a:endParaRPr>
        </a:p>
      </dgm:t>
    </dgm:pt>
    <dgm:pt modelId="{E0FD3AD6-C495-460D-A2F8-9AF08DA8ABA9}" type="sibTrans" cxnId="{EAA313B0-EE04-47F3-ACF7-1C7308B52BCA}">
      <dgm:prSet/>
      <dgm:spPr/>
      <dgm:t>
        <a:bodyPr/>
        <a:lstStyle/>
        <a:p>
          <a:endParaRPr lang="de-DE"/>
        </a:p>
      </dgm:t>
    </dgm:pt>
    <dgm:pt modelId="{30369297-FE0F-4D6B-BC1F-EFA48805AB05}">
      <dgm:prSet phldrT="[Text]" custT="1"/>
      <dgm:spPr>
        <a:noFill/>
        <a:ln>
          <a:solidFill>
            <a:srgbClr val="FDBB5E"/>
          </a:solidFill>
        </a:ln>
      </dgm:spPr>
      <dgm:t>
        <a:bodyPr/>
        <a:lstStyle/>
        <a:p>
          <a:r>
            <a:rPr lang="de-DE" sz="1600" dirty="0">
              <a:solidFill>
                <a:schemeClr val="tx1"/>
              </a:solidFill>
            </a:rPr>
            <a:t>Additional offers</a:t>
          </a:r>
        </a:p>
      </dgm:t>
    </dgm:pt>
    <dgm:pt modelId="{20C1970E-A3E3-4C6C-B061-C35BDB0466C5}" type="parTrans" cxnId="{AEA20035-64B8-4C3D-A770-4EDE518E626B}">
      <dgm:prSet/>
      <dgm:spPr>
        <a:solidFill>
          <a:schemeClr val="bg1"/>
        </a:solidFill>
        <a:ln>
          <a:solidFill>
            <a:srgbClr val="FDBB5E"/>
          </a:solidFill>
        </a:ln>
      </dgm:spPr>
      <dgm:t>
        <a:bodyPr/>
        <a:lstStyle/>
        <a:p>
          <a:endParaRPr lang="de-DE">
            <a:solidFill>
              <a:schemeClr val="tx1"/>
            </a:solidFill>
          </a:endParaRPr>
        </a:p>
      </dgm:t>
    </dgm:pt>
    <dgm:pt modelId="{A348DD7F-84EB-4862-A996-91A01F717BED}" type="sibTrans" cxnId="{AEA20035-64B8-4C3D-A770-4EDE518E626B}">
      <dgm:prSet/>
      <dgm:spPr/>
      <dgm:t>
        <a:bodyPr/>
        <a:lstStyle/>
        <a:p>
          <a:endParaRPr lang="de-DE"/>
        </a:p>
      </dgm:t>
    </dgm:pt>
    <dgm:pt modelId="{4F609AE9-9703-4096-849C-013018ACF905}">
      <dgm:prSet phldrT="[Text]" custT="1"/>
      <dgm:spPr>
        <a:noFill/>
        <a:ln>
          <a:solidFill>
            <a:srgbClr val="FDBB5E"/>
          </a:solidFill>
        </a:ln>
      </dgm:spPr>
      <dgm:t>
        <a:bodyPr/>
        <a:lstStyle/>
        <a:p>
          <a:r>
            <a:rPr lang="de-DE" sz="1600">
              <a:solidFill>
                <a:schemeClr val="tx1"/>
              </a:solidFill>
            </a:rPr>
            <a:t>RERoad</a:t>
          </a:r>
          <a:endParaRPr lang="de-DE" sz="1600" dirty="0">
            <a:solidFill>
              <a:schemeClr val="tx1"/>
            </a:solidFill>
          </a:endParaRPr>
        </a:p>
      </dgm:t>
    </dgm:pt>
    <dgm:pt modelId="{F6221F56-21FC-452F-A0B7-8AF4FCE49A6B}" type="sibTrans" cxnId="{F2F43243-3A6B-4C08-ACBB-5EA788B69953}">
      <dgm:prSet/>
      <dgm:spPr/>
      <dgm:t>
        <a:bodyPr/>
        <a:lstStyle/>
        <a:p>
          <a:endParaRPr lang="de-DE"/>
        </a:p>
      </dgm:t>
    </dgm:pt>
    <dgm:pt modelId="{D5DD6188-6A90-4233-8F6B-89D3F2C8921D}" type="parTrans" cxnId="{F2F43243-3A6B-4C08-ACBB-5EA788B69953}">
      <dgm:prSet/>
      <dgm:spPr>
        <a:ln>
          <a:solidFill>
            <a:srgbClr val="FDBB5E"/>
          </a:solidFill>
        </a:ln>
      </dgm:spPr>
      <dgm:t>
        <a:bodyPr/>
        <a:lstStyle/>
        <a:p>
          <a:endParaRPr lang="de-DE"/>
        </a:p>
      </dgm:t>
    </dgm:pt>
    <dgm:pt modelId="{0D9B6D96-4BFD-429B-A606-EA3F73786660}">
      <dgm:prSet phldrT="[Text]" custT="1"/>
      <dgm:spPr>
        <a:noFill/>
        <a:ln>
          <a:solidFill>
            <a:srgbClr val="FDBB5E"/>
          </a:solidFill>
        </a:ln>
      </dgm:spPr>
      <dgm:t>
        <a:bodyPr/>
        <a:lstStyle/>
        <a:p>
          <a:r>
            <a:rPr lang="de-DE" sz="1600" dirty="0" err="1">
              <a:solidFill>
                <a:schemeClr val="tx1"/>
              </a:solidFill>
            </a:rPr>
            <a:t>How</a:t>
          </a:r>
          <a:r>
            <a:rPr lang="de-DE" sz="1600" dirty="0">
              <a:solidFill>
                <a:schemeClr val="tx1"/>
              </a:solidFill>
            </a:rPr>
            <a:t> </a:t>
          </a:r>
          <a:r>
            <a:rPr lang="de-DE" sz="1600" dirty="0" err="1">
              <a:solidFill>
                <a:schemeClr val="tx1"/>
              </a:solidFill>
            </a:rPr>
            <a:t>to</a:t>
          </a:r>
          <a:r>
            <a:rPr lang="de-DE" sz="1600" dirty="0">
              <a:solidFill>
                <a:schemeClr val="tx1"/>
              </a:solidFill>
            </a:rPr>
            <a:t> </a:t>
          </a:r>
          <a:r>
            <a:rPr lang="de-DE" sz="1600" dirty="0" err="1">
              <a:solidFill>
                <a:schemeClr val="tx1"/>
              </a:solidFill>
            </a:rPr>
            <a:t>use</a:t>
          </a:r>
          <a:r>
            <a:rPr lang="de-DE" sz="1600" dirty="0">
              <a:solidFill>
                <a:schemeClr val="tx1"/>
              </a:solidFill>
            </a:rPr>
            <a:t> </a:t>
          </a:r>
          <a:r>
            <a:rPr lang="de-DE" sz="1600" dirty="0" err="1">
              <a:solidFill>
                <a:schemeClr val="tx1"/>
              </a:solidFill>
            </a:rPr>
            <a:t>these</a:t>
          </a:r>
          <a:r>
            <a:rPr lang="de-DE" sz="1600" dirty="0">
              <a:solidFill>
                <a:schemeClr val="tx1"/>
              </a:solidFill>
            </a:rPr>
            <a:t> </a:t>
          </a:r>
          <a:r>
            <a:rPr lang="de-DE" sz="1600" dirty="0" err="1">
              <a:solidFill>
                <a:schemeClr val="tx1"/>
              </a:solidFill>
            </a:rPr>
            <a:t>teaching</a:t>
          </a:r>
          <a:r>
            <a:rPr lang="de-DE" sz="1600" dirty="0">
              <a:solidFill>
                <a:schemeClr val="tx1"/>
              </a:solidFill>
            </a:rPr>
            <a:t> </a:t>
          </a:r>
          <a:r>
            <a:rPr lang="de-DE" sz="1600" dirty="0" err="1">
              <a:solidFill>
                <a:schemeClr val="tx1"/>
              </a:solidFill>
            </a:rPr>
            <a:t>materials</a:t>
          </a:r>
          <a:endParaRPr lang="de-DE" sz="1600" dirty="0">
            <a:solidFill>
              <a:schemeClr val="tx1"/>
            </a:solidFill>
          </a:endParaRPr>
        </a:p>
      </dgm:t>
    </dgm:pt>
    <dgm:pt modelId="{B73CB6DF-9C63-4F62-A21A-787DEBC1B7CB}" type="parTrans" cxnId="{B7463624-F312-4F4F-9038-39877540D6F9}">
      <dgm:prSet/>
      <dgm:spPr>
        <a:ln>
          <a:solidFill>
            <a:srgbClr val="FDBB5E"/>
          </a:solidFill>
        </a:ln>
      </dgm:spPr>
      <dgm:t>
        <a:bodyPr/>
        <a:lstStyle/>
        <a:p>
          <a:endParaRPr lang="de-DE"/>
        </a:p>
      </dgm:t>
    </dgm:pt>
    <dgm:pt modelId="{D1AA920A-E22A-4B16-A96D-76F42F3836D8}" type="sibTrans" cxnId="{B7463624-F312-4F4F-9038-39877540D6F9}">
      <dgm:prSet/>
      <dgm:spPr/>
      <dgm:t>
        <a:bodyPr/>
        <a:lstStyle/>
        <a:p>
          <a:endParaRPr lang="de-DE"/>
        </a:p>
      </dgm:t>
    </dgm:pt>
    <dgm:pt modelId="{50D8E95C-D6FF-409B-8E54-FEFF7CD6A475}" type="pres">
      <dgm:prSet presAssocID="{79E0888E-C6BF-46CB-93A3-FDFCCA9F522B}" presName="Name0" presStyleCnt="0">
        <dgm:presLayoutVars>
          <dgm:chPref val="1"/>
          <dgm:dir/>
          <dgm:animOne val="branch"/>
          <dgm:animLvl val="lvl"/>
          <dgm:resizeHandles val="exact"/>
        </dgm:presLayoutVars>
      </dgm:prSet>
      <dgm:spPr/>
      <dgm:t>
        <a:bodyPr/>
        <a:lstStyle/>
        <a:p>
          <a:endParaRPr lang="de-DE"/>
        </a:p>
      </dgm:t>
    </dgm:pt>
    <dgm:pt modelId="{DFAFD4BC-22B0-4718-9E62-ADA3244F25EB}" type="pres">
      <dgm:prSet presAssocID="{CCB233D5-99D6-444B-82E1-63EC7B1B691A}" presName="root1" presStyleCnt="0"/>
      <dgm:spPr/>
    </dgm:pt>
    <dgm:pt modelId="{C9648745-ED62-46CB-80A4-7697F0A4B4D6}" type="pres">
      <dgm:prSet presAssocID="{CCB233D5-99D6-444B-82E1-63EC7B1B691A}" presName="LevelOneTextNode" presStyleLbl="node0" presStyleIdx="0" presStyleCnt="1" custLinFactX="-44023" custLinFactNeighborX="-100000" custLinFactNeighborY="-3955">
        <dgm:presLayoutVars>
          <dgm:chPref val="3"/>
        </dgm:presLayoutVars>
      </dgm:prSet>
      <dgm:spPr/>
      <dgm:t>
        <a:bodyPr/>
        <a:lstStyle/>
        <a:p>
          <a:endParaRPr lang="de-DE"/>
        </a:p>
      </dgm:t>
    </dgm:pt>
    <dgm:pt modelId="{E26185BA-4C50-4BF0-B03F-8836C09D887D}" type="pres">
      <dgm:prSet presAssocID="{CCB233D5-99D6-444B-82E1-63EC7B1B691A}" presName="level2hierChild" presStyleCnt="0"/>
      <dgm:spPr/>
    </dgm:pt>
    <dgm:pt modelId="{86361C13-87AB-4B84-9227-0E25C50D9D75}" type="pres">
      <dgm:prSet presAssocID="{4AC6C325-BDC3-4E9E-A974-22CC0A89D2AB}" presName="conn2-1" presStyleLbl="parChTrans1D2" presStyleIdx="0" presStyleCnt="8"/>
      <dgm:spPr/>
      <dgm:t>
        <a:bodyPr/>
        <a:lstStyle/>
        <a:p>
          <a:endParaRPr lang="de-DE"/>
        </a:p>
      </dgm:t>
    </dgm:pt>
    <dgm:pt modelId="{DEF9B929-2586-4164-B4BB-F688E7B6DCCA}" type="pres">
      <dgm:prSet presAssocID="{4AC6C325-BDC3-4E9E-A974-22CC0A89D2AB}" presName="connTx" presStyleLbl="parChTrans1D2" presStyleIdx="0" presStyleCnt="8"/>
      <dgm:spPr/>
      <dgm:t>
        <a:bodyPr/>
        <a:lstStyle/>
        <a:p>
          <a:endParaRPr lang="de-DE"/>
        </a:p>
      </dgm:t>
    </dgm:pt>
    <dgm:pt modelId="{DD138CFF-CD96-4827-AD25-88829AB98F20}" type="pres">
      <dgm:prSet presAssocID="{0EF1A987-6C5C-4FDE-A197-EB73A1CE9405}" presName="root2" presStyleCnt="0"/>
      <dgm:spPr/>
    </dgm:pt>
    <dgm:pt modelId="{F5ABC9F5-60E8-4CC6-973A-1089023D260F}" type="pres">
      <dgm:prSet presAssocID="{0EF1A987-6C5C-4FDE-A197-EB73A1CE9405}" presName="LevelTwoTextNode" presStyleLbl="node2" presStyleIdx="0" presStyleCnt="8" custScaleX="234386" custLinFactNeighborX="-36952" custLinFactNeighborY="967">
        <dgm:presLayoutVars>
          <dgm:chPref val="3"/>
        </dgm:presLayoutVars>
      </dgm:prSet>
      <dgm:spPr/>
      <dgm:t>
        <a:bodyPr/>
        <a:lstStyle/>
        <a:p>
          <a:endParaRPr lang="de-DE"/>
        </a:p>
      </dgm:t>
    </dgm:pt>
    <dgm:pt modelId="{03439EE9-F619-4795-93F2-A93F2E2FAB51}" type="pres">
      <dgm:prSet presAssocID="{0EF1A987-6C5C-4FDE-A197-EB73A1CE9405}" presName="level3hierChild" presStyleCnt="0"/>
      <dgm:spPr/>
    </dgm:pt>
    <dgm:pt modelId="{965AE7C1-35DA-4C79-A434-DF594B9BBF1B}" type="pres">
      <dgm:prSet presAssocID="{B73CB6DF-9C63-4F62-A21A-787DEBC1B7CB}" presName="conn2-1" presStyleLbl="parChTrans1D2" presStyleIdx="1" presStyleCnt="8"/>
      <dgm:spPr/>
      <dgm:t>
        <a:bodyPr/>
        <a:lstStyle/>
        <a:p>
          <a:endParaRPr lang="de-DE"/>
        </a:p>
      </dgm:t>
    </dgm:pt>
    <dgm:pt modelId="{E3B30AF1-7C4F-421B-B279-6CA084A8C754}" type="pres">
      <dgm:prSet presAssocID="{B73CB6DF-9C63-4F62-A21A-787DEBC1B7CB}" presName="connTx" presStyleLbl="parChTrans1D2" presStyleIdx="1" presStyleCnt="8"/>
      <dgm:spPr/>
      <dgm:t>
        <a:bodyPr/>
        <a:lstStyle/>
        <a:p>
          <a:endParaRPr lang="de-DE"/>
        </a:p>
      </dgm:t>
    </dgm:pt>
    <dgm:pt modelId="{2759DEBA-7B2D-4DDC-B2FC-EC9FE9C29626}" type="pres">
      <dgm:prSet presAssocID="{0D9B6D96-4BFD-429B-A606-EA3F73786660}" presName="root2" presStyleCnt="0"/>
      <dgm:spPr/>
    </dgm:pt>
    <dgm:pt modelId="{3C2597A9-C974-4C77-9292-3BC477D46644}" type="pres">
      <dgm:prSet presAssocID="{0D9B6D96-4BFD-429B-A606-EA3F73786660}" presName="LevelTwoTextNode" presStyleLbl="node2" presStyleIdx="1" presStyleCnt="8" custScaleX="234432" custLinFactNeighborX="-38158" custLinFactNeighborY="-7810">
        <dgm:presLayoutVars>
          <dgm:chPref val="3"/>
        </dgm:presLayoutVars>
      </dgm:prSet>
      <dgm:spPr/>
      <dgm:t>
        <a:bodyPr/>
        <a:lstStyle/>
        <a:p>
          <a:endParaRPr lang="de-DE"/>
        </a:p>
      </dgm:t>
    </dgm:pt>
    <dgm:pt modelId="{480DEFFB-1077-4245-99D9-90AD3098B9E2}" type="pres">
      <dgm:prSet presAssocID="{0D9B6D96-4BFD-429B-A606-EA3F73786660}" presName="level3hierChild" presStyleCnt="0"/>
      <dgm:spPr/>
    </dgm:pt>
    <dgm:pt modelId="{5707576D-5A8A-4747-8817-6EFE37106487}" type="pres">
      <dgm:prSet presAssocID="{8DF82013-41F7-4A8F-9CDF-7672EEA96979}" presName="conn2-1" presStyleLbl="parChTrans1D2" presStyleIdx="2" presStyleCnt="8"/>
      <dgm:spPr/>
      <dgm:t>
        <a:bodyPr/>
        <a:lstStyle/>
        <a:p>
          <a:endParaRPr lang="de-DE"/>
        </a:p>
      </dgm:t>
    </dgm:pt>
    <dgm:pt modelId="{3FD007C9-2BDF-4D0F-9305-6F5375FA294B}" type="pres">
      <dgm:prSet presAssocID="{8DF82013-41F7-4A8F-9CDF-7672EEA96979}" presName="connTx" presStyleLbl="parChTrans1D2" presStyleIdx="2" presStyleCnt="8"/>
      <dgm:spPr/>
      <dgm:t>
        <a:bodyPr/>
        <a:lstStyle/>
        <a:p>
          <a:endParaRPr lang="de-DE"/>
        </a:p>
      </dgm:t>
    </dgm:pt>
    <dgm:pt modelId="{2AF131A0-1083-4124-84A6-51808374B273}" type="pres">
      <dgm:prSet presAssocID="{510E2884-BA7E-463A-8C17-1CB35DD8CC28}" presName="root2" presStyleCnt="0"/>
      <dgm:spPr/>
    </dgm:pt>
    <dgm:pt modelId="{1011AC28-56B8-4E27-96BB-F5959A31F668}" type="pres">
      <dgm:prSet presAssocID="{510E2884-BA7E-463A-8C17-1CB35DD8CC28}" presName="LevelTwoTextNode" presStyleLbl="node2" presStyleIdx="2" presStyleCnt="8" custScaleX="234386" custLinFactNeighborX="-35794" custLinFactNeighborY="3214">
        <dgm:presLayoutVars>
          <dgm:chPref val="3"/>
        </dgm:presLayoutVars>
      </dgm:prSet>
      <dgm:spPr/>
      <dgm:t>
        <a:bodyPr/>
        <a:lstStyle/>
        <a:p>
          <a:endParaRPr lang="de-DE"/>
        </a:p>
      </dgm:t>
    </dgm:pt>
    <dgm:pt modelId="{690F6431-547F-486B-B98E-61AA07A01D65}" type="pres">
      <dgm:prSet presAssocID="{510E2884-BA7E-463A-8C17-1CB35DD8CC28}" presName="level3hierChild" presStyleCnt="0"/>
      <dgm:spPr/>
    </dgm:pt>
    <dgm:pt modelId="{7CB8F192-9AC0-490C-9CF0-8D2379E360C4}" type="pres">
      <dgm:prSet presAssocID="{D5DD6188-6A90-4233-8F6B-89D3F2C8921D}" presName="conn2-1" presStyleLbl="parChTrans1D2" presStyleIdx="3" presStyleCnt="8"/>
      <dgm:spPr/>
      <dgm:t>
        <a:bodyPr/>
        <a:lstStyle/>
        <a:p>
          <a:endParaRPr lang="de-DE"/>
        </a:p>
      </dgm:t>
    </dgm:pt>
    <dgm:pt modelId="{D4AAAAFA-27AA-413C-BE4C-4254468288DD}" type="pres">
      <dgm:prSet presAssocID="{D5DD6188-6A90-4233-8F6B-89D3F2C8921D}" presName="connTx" presStyleLbl="parChTrans1D2" presStyleIdx="3" presStyleCnt="8"/>
      <dgm:spPr/>
      <dgm:t>
        <a:bodyPr/>
        <a:lstStyle/>
        <a:p>
          <a:endParaRPr lang="de-DE"/>
        </a:p>
      </dgm:t>
    </dgm:pt>
    <dgm:pt modelId="{6C172632-4B15-45A3-A2F6-35E153F09BB6}" type="pres">
      <dgm:prSet presAssocID="{4F609AE9-9703-4096-849C-013018ACF905}" presName="root2" presStyleCnt="0"/>
      <dgm:spPr/>
    </dgm:pt>
    <dgm:pt modelId="{F25D0900-F3B5-449A-BC9B-582BBD398877}" type="pres">
      <dgm:prSet presAssocID="{4F609AE9-9703-4096-849C-013018ACF905}" presName="LevelTwoTextNode" presStyleLbl="node2" presStyleIdx="3" presStyleCnt="8" custScaleX="234386" custLinFactNeighborX="-35794" custLinFactNeighborY="6359">
        <dgm:presLayoutVars>
          <dgm:chPref val="3"/>
        </dgm:presLayoutVars>
      </dgm:prSet>
      <dgm:spPr/>
      <dgm:t>
        <a:bodyPr/>
        <a:lstStyle/>
        <a:p>
          <a:endParaRPr lang="de-DE"/>
        </a:p>
      </dgm:t>
    </dgm:pt>
    <dgm:pt modelId="{1144CF64-8E02-4AE2-AB97-FDC53DFBB1CA}" type="pres">
      <dgm:prSet presAssocID="{4F609AE9-9703-4096-849C-013018ACF905}" presName="level3hierChild" presStyleCnt="0"/>
      <dgm:spPr/>
    </dgm:pt>
    <dgm:pt modelId="{1968B6D8-79DD-4A35-89F9-2A3DEEEAD82C}" type="pres">
      <dgm:prSet presAssocID="{AF229F21-C95B-48B3-9A3E-29D85E9B3F5F}" presName="conn2-1" presStyleLbl="parChTrans1D2" presStyleIdx="4" presStyleCnt="8"/>
      <dgm:spPr/>
      <dgm:t>
        <a:bodyPr/>
        <a:lstStyle/>
        <a:p>
          <a:endParaRPr lang="de-DE"/>
        </a:p>
      </dgm:t>
    </dgm:pt>
    <dgm:pt modelId="{8EC951E7-5546-4D43-A17A-ECC443B6430C}" type="pres">
      <dgm:prSet presAssocID="{AF229F21-C95B-48B3-9A3E-29D85E9B3F5F}" presName="connTx" presStyleLbl="parChTrans1D2" presStyleIdx="4" presStyleCnt="8"/>
      <dgm:spPr/>
      <dgm:t>
        <a:bodyPr/>
        <a:lstStyle/>
        <a:p>
          <a:endParaRPr lang="de-DE"/>
        </a:p>
      </dgm:t>
    </dgm:pt>
    <dgm:pt modelId="{6ED9244E-9882-4D9E-8B82-6D28EA43CCCA}" type="pres">
      <dgm:prSet presAssocID="{3048BD4C-1DBC-45D2-A554-6D876DC55D52}" presName="root2" presStyleCnt="0"/>
      <dgm:spPr/>
    </dgm:pt>
    <dgm:pt modelId="{1F0A529C-3D5D-42C5-8A61-0945C068EBB6}" type="pres">
      <dgm:prSet presAssocID="{3048BD4C-1DBC-45D2-A554-6D876DC55D52}" presName="LevelTwoTextNode" presStyleLbl="node2" presStyleIdx="4" presStyleCnt="8" custScaleX="234386" custLinFactNeighborX="-35794" custLinFactNeighborY="9504">
        <dgm:presLayoutVars>
          <dgm:chPref val="3"/>
        </dgm:presLayoutVars>
      </dgm:prSet>
      <dgm:spPr/>
      <dgm:t>
        <a:bodyPr/>
        <a:lstStyle/>
        <a:p>
          <a:endParaRPr lang="de-DE"/>
        </a:p>
      </dgm:t>
    </dgm:pt>
    <dgm:pt modelId="{917CFDAA-0F09-43E4-8B87-5B0D236781EF}" type="pres">
      <dgm:prSet presAssocID="{3048BD4C-1DBC-45D2-A554-6D876DC55D52}" presName="level3hierChild" presStyleCnt="0"/>
      <dgm:spPr/>
    </dgm:pt>
    <dgm:pt modelId="{D99789DA-13D4-41D7-8748-BF445087CF2C}" type="pres">
      <dgm:prSet presAssocID="{2FA5C9F2-7673-438A-8C3A-EED395CF75D7}" presName="conn2-1" presStyleLbl="parChTrans1D2" presStyleIdx="5" presStyleCnt="8"/>
      <dgm:spPr/>
      <dgm:t>
        <a:bodyPr/>
        <a:lstStyle/>
        <a:p>
          <a:endParaRPr lang="de-DE"/>
        </a:p>
      </dgm:t>
    </dgm:pt>
    <dgm:pt modelId="{525050E9-6CA8-4479-AE95-0560E90C44F7}" type="pres">
      <dgm:prSet presAssocID="{2FA5C9F2-7673-438A-8C3A-EED395CF75D7}" presName="connTx" presStyleLbl="parChTrans1D2" presStyleIdx="5" presStyleCnt="8"/>
      <dgm:spPr/>
      <dgm:t>
        <a:bodyPr/>
        <a:lstStyle/>
        <a:p>
          <a:endParaRPr lang="de-DE"/>
        </a:p>
      </dgm:t>
    </dgm:pt>
    <dgm:pt modelId="{01FA9067-E160-4682-B430-A5E48D642B18}" type="pres">
      <dgm:prSet presAssocID="{B42D6874-81C6-4314-A035-1C19815FC776}" presName="root2" presStyleCnt="0"/>
      <dgm:spPr/>
    </dgm:pt>
    <dgm:pt modelId="{DFBF1333-7052-4520-9472-8A820698214C}" type="pres">
      <dgm:prSet presAssocID="{B42D6874-81C6-4314-A035-1C19815FC776}" presName="LevelTwoTextNode" presStyleLbl="node2" presStyleIdx="5" presStyleCnt="8" custScaleX="234386" custLinFactNeighborX="-35794" custLinFactNeighborY="12649">
        <dgm:presLayoutVars>
          <dgm:chPref val="3"/>
        </dgm:presLayoutVars>
      </dgm:prSet>
      <dgm:spPr/>
      <dgm:t>
        <a:bodyPr/>
        <a:lstStyle/>
        <a:p>
          <a:endParaRPr lang="de-DE"/>
        </a:p>
      </dgm:t>
    </dgm:pt>
    <dgm:pt modelId="{61B5AF19-8881-4E18-B89A-5680DEFF1948}" type="pres">
      <dgm:prSet presAssocID="{B42D6874-81C6-4314-A035-1C19815FC776}" presName="level3hierChild" presStyleCnt="0"/>
      <dgm:spPr/>
    </dgm:pt>
    <dgm:pt modelId="{B298EC29-645D-492A-B523-ACA43AFD0890}" type="pres">
      <dgm:prSet presAssocID="{61B712AC-8AA1-49E3-B0A8-1D8B10151E9C}" presName="conn2-1" presStyleLbl="parChTrans1D2" presStyleIdx="6" presStyleCnt="8"/>
      <dgm:spPr/>
      <dgm:t>
        <a:bodyPr/>
        <a:lstStyle/>
        <a:p>
          <a:endParaRPr lang="de-DE"/>
        </a:p>
      </dgm:t>
    </dgm:pt>
    <dgm:pt modelId="{C00FCAB1-0532-45E0-86A3-6CCC4B8F2765}" type="pres">
      <dgm:prSet presAssocID="{61B712AC-8AA1-49E3-B0A8-1D8B10151E9C}" presName="connTx" presStyleLbl="parChTrans1D2" presStyleIdx="6" presStyleCnt="8"/>
      <dgm:spPr/>
      <dgm:t>
        <a:bodyPr/>
        <a:lstStyle/>
        <a:p>
          <a:endParaRPr lang="de-DE"/>
        </a:p>
      </dgm:t>
    </dgm:pt>
    <dgm:pt modelId="{52F39883-CC69-4E6A-829B-A0268BD5BDAB}" type="pres">
      <dgm:prSet presAssocID="{961CF1D7-AD46-47FB-8E99-A556EE33099F}" presName="root2" presStyleCnt="0"/>
      <dgm:spPr/>
    </dgm:pt>
    <dgm:pt modelId="{1A2F1024-6D5E-4BA2-81B7-8C30608FB7F5}" type="pres">
      <dgm:prSet presAssocID="{961CF1D7-AD46-47FB-8E99-A556EE33099F}" presName="LevelTwoTextNode" presStyleLbl="node2" presStyleIdx="6" presStyleCnt="8" custScaleX="234386" custLinFactNeighborX="-35925" custLinFactNeighborY="4134">
        <dgm:presLayoutVars>
          <dgm:chPref val="3"/>
        </dgm:presLayoutVars>
      </dgm:prSet>
      <dgm:spPr/>
      <dgm:t>
        <a:bodyPr/>
        <a:lstStyle/>
        <a:p>
          <a:endParaRPr lang="de-DE"/>
        </a:p>
      </dgm:t>
    </dgm:pt>
    <dgm:pt modelId="{CA953CEF-2297-4467-8A19-13C6C0E6591E}" type="pres">
      <dgm:prSet presAssocID="{961CF1D7-AD46-47FB-8E99-A556EE33099F}" presName="level3hierChild" presStyleCnt="0"/>
      <dgm:spPr/>
    </dgm:pt>
    <dgm:pt modelId="{6B15BC07-5700-45F0-B04E-079876FA8582}" type="pres">
      <dgm:prSet presAssocID="{20C1970E-A3E3-4C6C-B061-C35BDB0466C5}" presName="conn2-1" presStyleLbl="parChTrans1D2" presStyleIdx="7" presStyleCnt="8"/>
      <dgm:spPr/>
      <dgm:t>
        <a:bodyPr/>
        <a:lstStyle/>
        <a:p>
          <a:endParaRPr lang="de-DE"/>
        </a:p>
      </dgm:t>
    </dgm:pt>
    <dgm:pt modelId="{1C1E8A09-0FC4-49FA-B1F8-49A12F9763FF}" type="pres">
      <dgm:prSet presAssocID="{20C1970E-A3E3-4C6C-B061-C35BDB0466C5}" presName="connTx" presStyleLbl="parChTrans1D2" presStyleIdx="7" presStyleCnt="8"/>
      <dgm:spPr/>
      <dgm:t>
        <a:bodyPr/>
        <a:lstStyle/>
        <a:p>
          <a:endParaRPr lang="de-DE"/>
        </a:p>
      </dgm:t>
    </dgm:pt>
    <dgm:pt modelId="{57FDB9FB-7445-4F33-A494-F3152D47BA12}" type="pres">
      <dgm:prSet presAssocID="{30369297-FE0F-4D6B-BC1F-EFA48805AB05}" presName="root2" presStyleCnt="0"/>
      <dgm:spPr/>
    </dgm:pt>
    <dgm:pt modelId="{5E2DEB00-6436-426D-984C-9F1D5F4BB0A5}" type="pres">
      <dgm:prSet presAssocID="{30369297-FE0F-4D6B-BC1F-EFA48805AB05}" presName="LevelTwoTextNode" presStyleLbl="node2" presStyleIdx="7" presStyleCnt="8" custScaleX="234386" custLinFactNeighborX="-35925" custLinFactNeighborY="4134">
        <dgm:presLayoutVars>
          <dgm:chPref val="3"/>
        </dgm:presLayoutVars>
      </dgm:prSet>
      <dgm:spPr/>
      <dgm:t>
        <a:bodyPr/>
        <a:lstStyle/>
        <a:p>
          <a:endParaRPr lang="de-DE"/>
        </a:p>
      </dgm:t>
    </dgm:pt>
    <dgm:pt modelId="{B619EAA4-73BA-4A9C-8A7F-4B9FDD006412}" type="pres">
      <dgm:prSet presAssocID="{30369297-FE0F-4D6B-BC1F-EFA48805AB05}" presName="level3hierChild" presStyleCnt="0"/>
      <dgm:spPr/>
    </dgm:pt>
  </dgm:ptLst>
  <dgm:cxnLst>
    <dgm:cxn modelId="{39EEC1C2-A2E4-4A16-BB99-AC2217A5A5A3}" srcId="{79E0888E-C6BF-46CB-93A3-FDFCCA9F522B}" destId="{CCB233D5-99D6-444B-82E1-63EC7B1B691A}" srcOrd="0" destOrd="0" parTransId="{D3FD1AC1-85E1-4E0F-919F-939A8D52F6F4}" sibTransId="{BE54A5E7-8189-43DB-A87D-377670CC67D2}"/>
    <dgm:cxn modelId="{5FBFC3D5-9349-4280-AFD4-E93BBF14DEA7}" type="presOf" srcId="{D5DD6188-6A90-4233-8F6B-89D3F2C8921D}" destId="{D4AAAAFA-27AA-413C-BE4C-4254468288DD}" srcOrd="1" destOrd="0" presId="urn:microsoft.com/office/officeart/2008/layout/HorizontalMultiLevelHierarchy"/>
    <dgm:cxn modelId="{F80C7F0A-083D-4577-8AF0-7A4F8E65B43A}" type="presOf" srcId="{CCB233D5-99D6-444B-82E1-63EC7B1B691A}" destId="{C9648745-ED62-46CB-80A4-7697F0A4B4D6}" srcOrd="0" destOrd="0" presId="urn:microsoft.com/office/officeart/2008/layout/HorizontalMultiLevelHierarchy"/>
    <dgm:cxn modelId="{5D252ED5-E363-47FD-9FD1-464DD9AFB0BA}" type="presOf" srcId="{961CF1D7-AD46-47FB-8E99-A556EE33099F}" destId="{1A2F1024-6D5E-4BA2-81B7-8C30608FB7F5}" srcOrd="0" destOrd="0" presId="urn:microsoft.com/office/officeart/2008/layout/HorizontalMultiLevelHierarchy"/>
    <dgm:cxn modelId="{22C8C48A-B7C7-461B-9E14-2AF6B138E788}" type="presOf" srcId="{20C1970E-A3E3-4C6C-B061-C35BDB0466C5}" destId="{1C1E8A09-0FC4-49FA-B1F8-49A12F9763FF}" srcOrd="1" destOrd="0" presId="urn:microsoft.com/office/officeart/2008/layout/HorizontalMultiLevelHierarchy"/>
    <dgm:cxn modelId="{44215B24-76C0-432B-9568-774EC2F56DDD}" type="presOf" srcId="{AF229F21-C95B-48B3-9A3E-29D85E9B3F5F}" destId="{8EC951E7-5546-4D43-A17A-ECC443B6430C}" srcOrd="1" destOrd="0" presId="urn:microsoft.com/office/officeart/2008/layout/HorizontalMultiLevelHierarchy"/>
    <dgm:cxn modelId="{B793E8EA-A55C-4689-8EA4-F8C9A32EEC9C}" srcId="{CCB233D5-99D6-444B-82E1-63EC7B1B691A}" destId="{3048BD4C-1DBC-45D2-A554-6D876DC55D52}" srcOrd="4" destOrd="0" parTransId="{AF229F21-C95B-48B3-9A3E-29D85E9B3F5F}" sibTransId="{47C140C6-4796-4B36-8FCC-BE1BED8AB15D}"/>
    <dgm:cxn modelId="{F2F43243-3A6B-4C08-ACBB-5EA788B69953}" srcId="{CCB233D5-99D6-444B-82E1-63EC7B1B691A}" destId="{4F609AE9-9703-4096-849C-013018ACF905}" srcOrd="3" destOrd="0" parTransId="{D5DD6188-6A90-4233-8F6B-89D3F2C8921D}" sibTransId="{F6221F56-21FC-452F-A0B7-8AF4FCE49A6B}"/>
    <dgm:cxn modelId="{E01C937C-43ED-4FAC-BC68-02D8ED8FB102}" type="presOf" srcId="{2FA5C9F2-7673-438A-8C3A-EED395CF75D7}" destId="{D99789DA-13D4-41D7-8748-BF445087CF2C}" srcOrd="0" destOrd="0" presId="urn:microsoft.com/office/officeart/2008/layout/HorizontalMultiLevelHierarchy"/>
    <dgm:cxn modelId="{C704E3A5-8716-4EB0-8761-D987E1E83084}" type="presOf" srcId="{8DF82013-41F7-4A8F-9CDF-7672EEA96979}" destId="{3FD007C9-2BDF-4D0F-9305-6F5375FA294B}" srcOrd="1" destOrd="0" presId="urn:microsoft.com/office/officeart/2008/layout/HorizontalMultiLevelHierarchy"/>
    <dgm:cxn modelId="{EA083DD1-C5CD-451A-A9BE-03A518AAA23C}" type="presOf" srcId="{0EF1A987-6C5C-4FDE-A197-EB73A1CE9405}" destId="{F5ABC9F5-60E8-4CC6-973A-1089023D260F}" srcOrd="0" destOrd="0" presId="urn:microsoft.com/office/officeart/2008/layout/HorizontalMultiLevelHierarchy"/>
    <dgm:cxn modelId="{CED5C197-07F1-46D3-A092-E2D00D4E60DD}" type="presOf" srcId="{B73CB6DF-9C63-4F62-A21A-787DEBC1B7CB}" destId="{965AE7C1-35DA-4C79-A434-DF594B9BBF1B}" srcOrd="0" destOrd="0" presId="urn:microsoft.com/office/officeart/2008/layout/HorizontalMultiLevelHierarchy"/>
    <dgm:cxn modelId="{CED961DE-EFD8-4DE5-A971-E281C811A3AE}" type="presOf" srcId="{20C1970E-A3E3-4C6C-B061-C35BDB0466C5}" destId="{6B15BC07-5700-45F0-B04E-079876FA8582}" srcOrd="0" destOrd="0" presId="urn:microsoft.com/office/officeart/2008/layout/HorizontalMultiLevelHierarchy"/>
    <dgm:cxn modelId="{2301E865-7AA3-4E87-87B0-F190D59BCA37}" type="presOf" srcId="{79E0888E-C6BF-46CB-93A3-FDFCCA9F522B}" destId="{50D8E95C-D6FF-409B-8E54-FEFF7CD6A475}" srcOrd="0" destOrd="0" presId="urn:microsoft.com/office/officeart/2008/layout/HorizontalMultiLevelHierarchy"/>
    <dgm:cxn modelId="{F25A9C77-7A6F-4613-9841-FCEE62C1C624}" type="presOf" srcId="{0D9B6D96-4BFD-429B-A606-EA3F73786660}" destId="{3C2597A9-C974-4C77-9292-3BC477D46644}" srcOrd="0" destOrd="0" presId="urn:microsoft.com/office/officeart/2008/layout/HorizontalMultiLevelHierarchy"/>
    <dgm:cxn modelId="{3CF768F3-627D-4896-AF94-60066D4B7DC7}" type="presOf" srcId="{D5DD6188-6A90-4233-8F6B-89D3F2C8921D}" destId="{7CB8F192-9AC0-490C-9CF0-8D2379E360C4}" srcOrd="0" destOrd="0" presId="urn:microsoft.com/office/officeart/2008/layout/HorizontalMultiLevelHierarchy"/>
    <dgm:cxn modelId="{BFF8332A-0E90-4EB2-B15A-55EC4BD26C91}" type="presOf" srcId="{AF229F21-C95B-48B3-9A3E-29D85E9B3F5F}" destId="{1968B6D8-79DD-4A35-89F9-2A3DEEEAD82C}" srcOrd="0" destOrd="0" presId="urn:microsoft.com/office/officeart/2008/layout/HorizontalMultiLevelHierarchy"/>
    <dgm:cxn modelId="{71C732EB-3547-45D9-AC0D-D79C9B0EF976}" type="presOf" srcId="{8DF82013-41F7-4A8F-9CDF-7672EEA96979}" destId="{5707576D-5A8A-4747-8817-6EFE37106487}" srcOrd="0" destOrd="0" presId="urn:microsoft.com/office/officeart/2008/layout/HorizontalMultiLevelHierarchy"/>
    <dgm:cxn modelId="{EAA313B0-EE04-47F3-ACF7-1C7308B52BCA}" srcId="{CCB233D5-99D6-444B-82E1-63EC7B1B691A}" destId="{961CF1D7-AD46-47FB-8E99-A556EE33099F}" srcOrd="6" destOrd="0" parTransId="{61B712AC-8AA1-49E3-B0A8-1D8B10151E9C}" sibTransId="{E0FD3AD6-C495-460D-A2F8-9AF08DA8ABA9}"/>
    <dgm:cxn modelId="{0B903BA4-04C9-466F-97E4-8AED84BCF5E6}" srcId="{CCB233D5-99D6-444B-82E1-63EC7B1B691A}" destId="{B42D6874-81C6-4314-A035-1C19815FC776}" srcOrd="5" destOrd="0" parTransId="{2FA5C9F2-7673-438A-8C3A-EED395CF75D7}" sibTransId="{FC6D96FB-9E1B-4814-B403-7A67CCAD443C}"/>
    <dgm:cxn modelId="{2989B8D5-764C-4D02-9132-D6B89A43CB04}" type="presOf" srcId="{2FA5C9F2-7673-438A-8C3A-EED395CF75D7}" destId="{525050E9-6CA8-4479-AE95-0560E90C44F7}" srcOrd="1" destOrd="0" presId="urn:microsoft.com/office/officeart/2008/layout/HorizontalMultiLevelHierarchy"/>
    <dgm:cxn modelId="{52A241D9-BFF0-4B56-9F86-29CEB2ED0088}" type="presOf" srcId="{510E2884-BA7E-463A-8C17-1CB35DD8CC28}" destId="{1011AC28-56B8-4E27-96BB-F5959A31F668}" srcOrd="0" destOrd="0" presId="urn:microsoft.com/office/officeart/2008/layout/HorizontalMultiLevelHierarchy"/>
    <dgm:cxn modelId="{5BB8DAB9-830B-4D8D-81CF-DC047C806681}" type="presOf" srcId="{4AC6C325-BDC3-4E9E-A974-22CC0A89D2AB}" destId="{86361C13-87AB-4B84-9227-0E25C50D9D75}" srcOrd="0" destOrd="0" presId="urn:microsoft.com/office/officeart/2008/layout/HorizontalMultiLevelHierarchy"/>
    <dgm:cxn modelId="{D3CFA901-7079-4977-B977-ED4189C9CF0E}" type="presOf" srcId="{3048BD4C-1DBC-45D2-A554-6D876DC55D52}" destId="{1F0A529C-3D5D-42C5-8A61-0945C068EBB6}" srcOrd="0" destOrd="0" presId="urn:microsoft.com/office/officeart/2008/layout/HorizontalMultiLevelHierarchy"/>
    <dgm:cxn modelId="{8F80CDA5-022F-4801-966F-07EE38AF8E26}" type="presOf" srcId="{4F609AE9-9703-4096-849C-013018ACF905}" destId="{F25D0900-F3B5-449A-BC9B-582BBD398877}" srcOrd="0" destOrd="0" presId="urn:microsoft.com/office/officeart/2008/layout/HorizontalMultiLevelHierarchy"/>
    <dgm:cxn modelId="{9D271D01-290D-4417-842B-3A487815A7D1}" type="presOf" srcId="{4AC6C325-BDC3-4E9E-A974-22CC0A89D2AB}" destId="{DEF9B929-2586-4164-B4BB-F688E7B6DCCA}" srcOrd="1" destOrd="0" presId="urn:microsoft.com/office/officeart/2008/layout/HorizontalMultiLevelHierarchy"/>
    <dgm:cxn modelId="{1E945A5B-27A7-446B-B14B-1C7324A71789}" type="presOf" srcId="{B42D6874-81C6-4314-A035-1C19815FC776}" destId="{DFBF1333-7052-4520-9472-8A820698214C}" srcOrd="0" destOrd="0" presId="urn:microsoft.com/office/officeart/2008/layout/HorizontalMultiLevelHierarchy"/>
    <dgm:cxn modelId="{F1DDAEF6-DCC6-4640-A4FA-B4AD44EF6013}" type="presOf" srcId="{61B712AC-8AA1-49E3-B0A8-1D8B10151E9C}" destId="{C00FCAB1-0532-45E0-86A3-6CCC4B8F2765}" srcOrd="1" destOrd="0" presId="urn:microsoft.com/office/officeart/2008/layout/HorizontalMultiLevelHierarchy"/>
    <dgm:cxn modelId="{C1F0815D-A3E9-4A6E-BE42-1D0931EDCBD8}" type="presOf" srcId="{61B712AC-8AA1-49E3-B0A8-1D8B10151E9C}" destId="{B298EC29-645D-492A-B523-ACA43AFD0890}" srcOrd="0" destOrd="0" presId="urn:microsoft.com/office/officeart/2008/layout/HorizontalMultiLevelHierarchy"/>
    <dgm:cxn modelId="{B62F770B-8F27-416D-A2BC-2E9FCF245FA1}" srcId="{CCB233D5-99D6-444B-82E1-63EC7B1B691A}" destId="{510E2884-BA7E-463A-8C17-1CB35DD8CC28}" srcOrd="2" destOrd="0" parTransId="{8DF82013-41F7-4A8F-9CDF-7672EEA96979}" sibTransId="{EA57E3D1-70E5-4282-A70F-32917B1BBE3A}"/>
    <dgm:cxn modelId="{F22DB98F-C383-4461-9CD9-BE3B31C4BC88}" srcId="{CCB233D5-99D6-444B-82E1-63EC7B1B691A}" destId="{0EF1A987-6C5C-4FDE-A197-EB73A1CE9405}" srcOrd="0" destOrd="0" parTransId="{4AC6C325-BDC3-4E9E-A974-22CC0A89D2AB}" sibTransId="{8818478A-73BA-47B1-8DA1-2829C49152C8}"/>
    <dgm:cxn modelId="{B7463624-F312-4F4F-9038-39877540D6F9}" srcId="{CCB233D5-99D6-444B-82E1-63EC7B1B691A}" destId="{0D9B6D96-4BFD-429B-A606-EA3F73786660}" srcOrd="1" destOrd="0" parTransId="{B73CB6DF-9C63-4F62-A21A-787DEBC1B7CB}" sibTransId="{D1AA920A-E22A-4B16-A96D-76F42F3836D8}"/>
    <dgm:cxn modelId="{83BE1C8F-D3E5-428B-92B7-73CEA5130C4B}" type="presOf" srcId="{B73CB6DF-9C63-4F62-A21A-787DEBC1B7CB}" destId="{E3B30AF1-7C4F-421B-B279-6CA084A8C754}" srcOrd="1" destOrd="0" presId="urn:microsoft.com/office/officeart/2008/layout/HorizontalMultiLevelHierarchy"/>
    <dgm:cxn modelId="{CE23F957-DC5B-4A0F-98CF-467363601701}" type="presOf" srcId="{30369297-FE0F-4D6B-BC1F-EFA48805AB05}" destId="{5E2DEB00-6436-426D-984C-9F1D5F4BB0A5}" srcOrd="0" destOrd="0" presId="urn:microsoft.com/office/officeart/2008/layout/HorizontalMultiLevelHierarchy"/>
    <dgm:cxn modelId="{AEA20035-64B8-4C3D-A770-4EDE518E626B}" srcId="{CCB233D5-99D6-444B-82E1-63EC7B1B691A}" destId="{30369297-FE0F-4D6B-BC1F-EFA48805AB05}" srcOrd="7" destOrd="0" parTransId="{20C1970E-A3E3-4C6C-B061-C35BDB0466C5}" sibTransId="{A348DD7F-84EB-4862-A996-91A01F717BED}"/>
    <dgm:cxn modelId="{FC978E81-D056-49A8-B78C-488E0169E0DF}" type="presParOf" srcId="{50D8E95C-D6FF-409B-8E54-FEFF7CD6A475}" destId="{DFAFD4BC-22B0-4718-9E62-ADA3244F25EB}" srcOrd="0" destOrd="0" presId="urn:microsoft.com/office/officeart/2008/layout/HorizontalMultiLevelHierarchy"/>
    <dgm:cxn modelId="{66043070-301F-4E5B-97E2-215069E1C078}" type="presParOf" srcId="{DFAFD4BC-22B0-4718-9E62-ADA3244F25EB}" destId="{C9648745-ED62-46CB-80A4-7697F0A4B4D6}" srcOrd="0" destOrd="0" presId="urn:microsoft.com/office/officeart/2008/layout/HorizontalMultiLevelHierarchy"/>
    <dgm:cxn modelId="{5F9187E5-575C-481F-8F6A-48E550DD0688}" type="presParOf" srcId="{DFAFD4BC-22B0-4718-9E62-ADA3244F25EB}" destId="{E26185BA-4C50-4BF0-B03F-8836C09D887D}" srcOrd="1" destOrd="0" presId="urn:microsoft.com/office/officeart/2008/layout/HorizontalMultiLevelHierarchy"/>
    <dgm:cxn modelId="{C56B1C24-3995-4B02-A084-1FAC9DB21C2D}" type="presParOf" srcId="{E26185BA-4C50-4BF0-B03F-8836C09D887D}" destId="{86361C13-87AB-4B84-9227-0E25C50D9D75}" srcOrd="0" destOrd="0" presId="urn:microsoft.com/office/officeart/2008/layout/HorizontalMultiLevelHierarchy"/>
    <dgm:cxn modelId="{2D042153-32EC-4EEC-82BE-477FE2514348}" type="presParOf" srcId="{86361C13-87AB-4B84-9227-0E25C50D9D75}" destId="{DEF9B929-2586-4164-B4BB-F688E7B6DCCA}" srcOrd="0" destOrd="0" presId="urn:microsoft.com/office/officeart/2008/layout/HorizontalMultiLevelHierarchy"/>
    <dgm:cxn modelId="{C10310BA-1F2B-4927-BF2F-3D2D54F3ED7D}" type="presParOf" srcId="{E26185BA-4C50-4BF0-B03F-8836C09D887D}" destId="{DD138CFF-CD96-4827-AD25-88829AB98F20}" srcOrd="1" destOrd="0" presId="urn:microsoft.com/office/officeart/2008/layout/HorizontalMultiLevelHierarchy"/>
    <dgm:cxn modelId="{C854782E-DD90-4919-AAA8-8721A102D176}" type="presParOf" srcId="{DD138CFF-CD96-4827-AD25-88829AB98F20}" destId="{F5ABC9F5-60E8-4CC6-973A-1089023D260F}" srcOrd="0" destOrd="0" presId="urn:microsoft.com/office/officeart/2008/layout/HorizontalMultiLevelHierarchy"/>
    <dgm:cxn modelId="{AB73BA36-3244-4811-A11C-242C9311D98B}" type="presParOf" srcId="{DD138CFF-CD96-4827-AD25-88829AB98F20}" destId="{03439EE9-F619-4795-93F2-A93F2E2FAB51}" srcOrd="1" destOrd="0" presId="urn:microsoft.com/office/officeart/2008/layout/HorizontalMultiLevelHierarchy"/>
    <dgm:cxn modelId="{A3575831-417F-464A-A02F-87B4EC35DD87}" type="presParOf" srcId="{E26185BA-4C50-4BF0-B03F-8836C09D887D}" destId="{965AE7C1-35DA-4C79-A434-DF594B9BBF1B}" srcOrd="2" destOrd="0" presId="urn:microsoft.com/office/officeart/2008/layout/HorizontalMultiLevelHierarchy"/>
    <dgm:cxn modelId="{43DC2447-1672-4B6F-92B7-566D3EDD3B66}" type="presParOf" srcId="{965AE7C1-35DA-4C79-A434-DF594B9BBF1B}" destId="{E3B30AF1-7C4F-421B-B279-6CA084A8C754}" srcOrd="0" destOrd="0" presId="urn:microsoft.com/office/officeart/2008/layout/HorizontalMultiLevelHierarchy"/>
    <dgm:cxn modelId="{D6E7DAD8-5CE5-4189-AFDF-F103152E1002}" type="presParOf" srcId="{E26185BA-4C50-4BF0-B03F-8836C09D887D}" destId="{2759DEBA-7B2D-4DDC-B2FC-EC9FE9C29626}" srcOrd="3" destOrd="0" presId="urn:microsoft.com/office/officeart/2008/layout/HorizontalMultiLevelHierarchy"/>
    <dgm:cxn modelId="{7802FEA3-F3CB-49BF-8416-A57A021484E7}" type="presParOf" srcId="{2759DEBA-7B2D-4DDC-B2FC-EC9FE9C29626}" destId="{3C2597A9-C974-4C77-9292-3BC477D46644}" srcOrd="0" destOrd="0" presId="urn:microsoft.com/office/officeart/2008/layout/HorizontalMultiLevelHierarchy"/>
    <dgm:cxn modelId="{14B6E156-098F-4603-BBC2-E78DB1C19D9B}" type="presParOf" srcId="{2759DEBA-7B2D-4DDC-B2FC-EC9FE9C29626}" destId="{480DEFFB-1077-4245-99D9-90AD3098B9E2}" srcOrd="1" destOrd="0" presId="urn:microsoft.com/office/officeart/2008/layout/HorizontalMultiLevelHierarchy"/>
    <dgm:cxn modelId="{5168E44F-5DDF-4166-97BF-A2BB080F8719}" type="presParOf" srcId="{E26185BA-4C50-4BF0-B03F-8836C09D887D}" destId="{5707576D-5A8A-4747-8817-6EFE37106487}" srcOrd="4" destOrd="0" presId="urn:microsoft.com/office/officeart/2008/layout/HorizontalMultiLevelHierarchy"/>
    <dgm:cxn modelId="{8F4017F2-6494-492A-BDC2-C34380FEA7E4}" type="presParOf" srcId="{5707576D-5A8A-4747-8817-6EFE37106487}" destId="{3FD007C9-2BDF-4D0F-9305-6F5375FA294B}" srcOrd="0" destOrd="0" presId="urn:microsoft.com/office/officeart/2008/layout/HorizontalMultiLevelHierarchy"/>
    <dgm:cxn modelId="{B6191116-0ACE-42B6-952D-0473AC96D887}" type="presParOf" srcId="{E26185BA-4C50-4BF0-B03F-8836C09D887D}" destId="{2AF131A0-1083-4124-84A6-51808374B273}" srcOrd="5" destOrd="0" presId="urn:microsoft.com/office/officeart/2008/layout/HorizontalMultiLevelHierarchy"/>
    <dgm:cxn modelId="{B8FA13C2-D3D9-4D75-B785-BE2521077A86}" type="presParOf" srcId="{2AF131A0-1083-4124-84A6-51808374B273}" destId="{1011AC28-56B8-4E27-96BB-F5959A31F668}" srcOrd="0" destOrd="0" presId="urn:microsoft.com/office/officeart/2008/layout/HorizontalMultiLevelHierarchy"/>
    <dgm:cxn modelId="{8C52C258-8671-425F-AAD7-2A41FC3C47FB}" type="presParOf" srcId="{2AF131A0-1083-4124-84A6-51808374B273}" destId="{690F6431-547F-486B-B98E-61AA07A01D65}" srcOrd="1" destOrd="0" presId="urn:microsoft.com/office/officeart/2008/layout/HorizontalMultiLevelHierarchy"/>
    <dgm:cxn modelId="{520A907A-34BF-4EA6-921B-438565A82C88}" type="presParOf" srcId="{E26185BA-4C50-4BF0-B03F-8836C09D887D}" destId="{7CB8F192-9AC0-490C-9CF0-8D2379E360C4}" srcOrd="6" destOrd="0" presId="urn:microsoft.com/office/officeart/2008/layout/HorizontalMultiLevelHierarchy"/>
    <dgm:cxn modelId="{6BA77608-0617-490E-82CA-ED9B86C61F69}" type="presParOf" srcId="{7CB8F192-9AC0-490C-9CF0-8D2379E360C4}" destId="{D4AAAAFA-27AA-413C-BE4C-4254468288DD}" srcOrd="0" destOrd="0" presId="urn:microsoft.com/office/officeart/2008/layout/HorizontalMultiLevelHierarchy"/>
    <dgm:cxn modelId="{C47415B1-C813-4803-8D26-6E63EE3DFE32}" type="presParOf" srcId="{E26185BA-4C50-4BF0-B03F-8836C09D887D}" destId="{6C172632-4B15-45A3-A2F6-35E153F09BB6}" srcOrd="7" destOrd="0" presId="urn:microsoft.com/office/officeart/2008/layout/HorizontalMultiLevelHierarchy"/>
    <dgm:cxn modelId="{1E13EBB0-F066-46E7-B1E3-2AC0B6B12485}" type="presParOf" srcId="{6C172632-4B15-45A3-A2F6-35E153F09BB6}" destId="{F25D0900-F3B5-449A-BC9B-582BBD398877}" srcOrd="0" destOrd="0" presId="urn:microsoft.com/office/officeart/2008/layout/HorizontalMultiLevelHierarchy"/>
    <dgm:cxn modelId="{2C9523CC-730D-45E5-9718-BDF9B564AD46}" type="presParOf" srcId="{6C172632-4B15-45A3-A2F6-35E153F09BB6}" destId="{1144CF64-8E02-4AE2-AB97-FDC53DFBB1CA}" srcOrd="1" destOrd="0" presId="urn:microsoft.com/office/officeart/2008/layout/HorizontalMultiLevelHierarchy"/>
    <dgm:cxn modelId="{85E74764-070B-4007-A791-6A83197AE1B7}" type="presParOf" srcId="{E26185BA-4C50-4BF0-B03F-8836C09D887D}" destId="{1968B6D8-79DD-4A35-89F9-2A3DEEEAD82C}" srcOrd="8" destOrd="0" presId="urn:microsoft.com/office/officeart/2008/layout/HorizontalMultiLevelHierarchy"/>
    <dgm:cxn modelId="{A16C6DF6-686C-488E-9334-BC8BA690F0BB}" type="presParOf" srcId="{1968B6D8-79DD-4A35-89F9-2A3DEEEAD82C}" destId="{8EC951E7-5546-4D43-A17A-ECC443B6430C}" srcOrd="0" destOrd="0" presId="urn:microsoft.com/office/officeart/2008/layout/HorizontalMultiLevelHierarchy"/>
    <dgm:cxn modelId="{8A5E5DB1-B38D-4664-BAB4-FBF5A23BDD4C}" type="presParOf" srcId="{E26185BA-4C50-4BF0-B03F-8836C09D887D}" destId="{6ED9244E-9882-4D9E-8B82-6D28EA43CCCA}" srcOrd="9" destOrd="0" presId="urn:microsoft.com/office/officeart/2008/layout/HorizontalMultiLevelHierarchy"/>
    <dgm:cxn modelId="{08185DD0-7BF6-490A-90D6-CDD16F3DE302}" type="presParOf" srcId="{6ED9244E-9882-4D9E-8B82-6D28EA43CCCA}" destId="{1F0A529C-3D5D-42C5-8A61-0945C068EBB6}" srcOrd="0" destOrd="0" presId="urn:microsoft.com/office/officeart/2008/layout/HorizontalMultiLevelHierarchy"/>
    <dgm:cxn modelId="{218DCECE-F592-4765-9C52-4C28232A2B16}" type="presParOf" srcId="{6ED9244E-9882-4D9E-8B82-6D28EA43CCCA}" destId="{917CFDAA-0F09-43E4-8B87-5B0D236781EF}" srcOrd="1" destOrd="0" presId="urn:microsoft.com/office/officeart/2008/layout/HorizontalMultiLevelHierarchy"/>
    <dgm:cxn modelId="{D276ED01-B9A8-45F7-B57F-E4AAE0E7D641}" type="presParOf" srcId="{E26185BA-4C50-4BF0-B03F-8836C09D887D}" destId="{D99789DA-13D4-41D7-8748-BF445087CF2C}" srcOrd="10" destOrd="0" presId="urn:microsoft.com/office/officeart/2008/layout/HorizontalMultiLevelHierarchy"/>
    <dgm:cxn modelId="{0E57A042-5E87-473E-BBE4-67AAB6D06399}" type="presParOf" srcId="{D99789DA-13D4-41D7-8748-BF445087CF2C}" destId="{525050E9-6CA8-4479-AE95-0560E90C44F7}" srcOrd="0" destOrd="0" presId="urn:microsoft.com/office/officeart/2008/layout/HorizontalMultiLevelHierarchy"/>
    <dgm:cxn modelId="{A6A8EFE5-7E10-4C00-B167-9F1DC3E40F5E}" type="presParOf" srcId="{E26185BA-4C50-4BF0-B03F-8836C09D887D}" destId="{01FA9067-E160-4682-B430-A5E48D642B18}" srcOrd="11" destOrd="0" presId="urn:microsoft.com/office/officeart/2008/layout/HorizontalMultiLevelHierarchy"/>
    <dgm:cxn modelId="{21D77017-B8F8-4758-9ABA-290636D109A4}" type="presParOf" srcId="{01FA9067-E160-4682-B430-A5E48D642B18}" destId="{DFBF1333-7052-4520-9472-8A820698214C}" srcOrd="0" destOrd="0" presId="urn:microsoft.com/office/officeart/2008/layout/HorizontalMultiLevelHierarchy"/>
    <dgm:cxn modelId="{06EACC34-F45E-434F-83E8-53BEA861AA2A}" type="presParOf" srcId="{01FA9067-E160-4682-B430-A5E48D642B18}" destId="{61B5AF19-8881-4E18-B89A-5680DEFF1948}" srcOrd="1" destOrd="0" presId="urn:microsoft.com/office/officeart/2008/layout/HorizontalMultiLevelHierarchy"/>
    <dgm:cxn modelId="{2272CE41-9B23-4CFC-91D4-2664F0BFE30B}" type="presParOf" srcId="{E26185BA-4C50-4BF0-B03F-8836C09D887D}" destId="{B298EC29-645D-492A-B523-ACA43AFD0890}" srcOrd="12" destOrd="0" presId="urn:microsoft.com/office/officeart/2008/layout/HorizontalMultiLevelHierarchy"/>
    <dgm:cxn modelId="{24CE3B16-AB4B-4F00-8534-90110907E3E3}" type="presParOf" srcId="{B298EC29-645D-492A-B523-ACA43AFD0890}" destId="{C00FCAB1-0532-45E0-86A3-6CCC4B8F2765}" srcOrd="0" destOrd="0" presId="urn:microsoft.com/office/officeart/2008/layout/HorizontalMultiLevelHierarchy"/>
    <dgm:cxn modelId="{B8DCAD4A-8AC4-4CFC-BDE9-01AA3A1DD59F}" type="presParOf" srcId="{E26185BA-4C50-4BF0-B03F-8836C09D887D}" destId="{52F39883-CC69-4E6A-829B-A0268BD5BDAB}" srcOrd="13" destOrd="0" presId="urn:microsoft.com/office/officeart/2008/layout/HorizontalMultiLevelHierarchy"/>
    <dgm:cxn modelId="{8D0E2843-8561-4646-8E39-9AE776BAD723}" type="presParOf" srcId="{52F39883-CC69-4E6A-829B-A0268BD5BDAB}" destId="{1A2F1024-6D5E-4BA2-81B7-8C30608FB7F5}" srcOrd="0" destOrd="0" presId="urn:microsoft.com/office/officeart/2008/layout/HorizontalMultiLevelHierarchy"/>
    <dgm:cxn modelId="{B09DEEE0-B40F-4B10-B66F-98B3ECB11D30}" type="presParOf" srcId="{52F39883-CC69-4E6A-829B-A0268BD5BDAB}" destId="{CA953CEF-2297-4467-8A19-13C6C0E6591E}" srcOrd="1" destOrd="0" presId="urn:microsoft.com/office/officeart/2008/layout/HorizontalMultiLevelHierarchy"/>
    <dgm:cxn modelId="{E4C4DF44-ED49-420F-8155-34DBCF05F599}" type="presParOf" srcId="{E26185BA-4C50-4BF0-B03F-8836C09D887D}" destId="{6B15BC07-5700-45F0-B04E-079876FA8582}" srcOrd="14" destOrd="0" presId="urn:microsoft.com/office/officeart/2008/layout/HorizontalMultiLevelHierarchy"/>
    <dgm:cxn modelId="{A1D693BD-C722-4435-9F28-BFED0C2E0F57}" type="presParOf" srcId="{6B15BC07-5700-45F0-B04E-079876FA8582}" destId="{1C1E8A09-0FC4-49FA-B1F8-49A12F9763FF}" srcOrd="0" destOrd="0" presId="urn:microsoft.com/office/officeart/2008/layout/HorizontalMultiLevelHierarchy"/>
    <dgm:cxn modelId="{9C450D3D-D868-4CCE-8A8D-44FC26619162}" type="presParOf" srcId="{E26185BA-4C50-4BF0-B03F-8836C09D887D}" destId="{57FDB9FB-7445-4F33-A494-F3152D47BA12}" srcOrd="15" destOrd="0" presId="urn:microsoft.com/office/officeart/2008/layout/HorizontalMultiLevelHierarchy"/>
    <dgm:cxn modelId="{5C3C6059-200C-4BF3-8948-A11307255D9E}" type="presParOf" srcId="{57FDB9FB-7445-4F33-A494-F3152D47BA12}" destId="{5E2DEB00-6436-426D-984C-9F1D5F4BB0A5}" srcOrd="0" destOrd="0" presId="urn:microsoft.com/office/officeart/2008/layout/HorizontalMultiLevelHierarchy"/>
    <dgm:cxn modelId="{95E31A51-C783-4076-A177-B8F6ECA7D3A0}" type="presParOf" srcId="{57FDB9FB-7445-4F33-A494-F3152D47BA12}" destId="{B619EAA4-73BA-4A9C-8A7F-4B9FDD00641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6F12C7-8C8D-4E70-89C1-F88AC0158D1A}"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6F6EFD70-136B-4406-97A8-6F6703AEB1A1}">
      <dgm:prSet phldrT="[Text]" custT="1"/>
      <dgm:spPr>
        <a:solidFill>
          <a:schemeClr val="bg1"/>
        </a:solidFill>
        <a:ln>
          <a:solidFill>
            <a:srgbClr val="94938F"/>
          </a:solidFill>
        </a:ln>
      </dgm:spPr>
      <dgm:t>
        <a:bodyPr/>
        <a:lstStyle/>
        <a:p>
          <a:r>
            <a:rPr lang="de-DE" sz="1800" b="1" dirty="0">
              <a:solidFill>
                <a:schemeClr val="tx1"/>
              </a:solidFill>
            </a:rPr>
            <a:t>Fundamentals of road freight transport</a:t>
          </a:r>
        </a:p>
      </dgm:t>
    </dgm:pt>
    <dgm:pt modelId="{4884C39E-9851-490F-95A5-C4B5D73DE497}" type="parTrans" cxnId="{60A7119A-A874-4E7D-A801-D60ACC619128}">
      <dgm:prSet/>
      <dgm:spPr/>
      <dgm:t>
        <a:bodyPr/>
        <a:lstStyle/>
        <a:p>
          <a:endParaRPr lang="de-DE"/>
        </a:p>
      </dgm:t>
    </dgm:pt>
    <dgm:pt modelId="{07E0CEAE-92B0-4514-BACF-2B4C4D0FB129}" type="sibTrans" cxnId="{60A7119A-A874-4E7D-A801-D60ACC619128}">
      <dgm:prSet/>
      <dgm:spPr/>
      <dgm:t>
        <a:bodyPr/>
        <a:lstStyle/>
        <a:p>
          <a:endParaRPr lang="de-DE"/>
        </a:p>
      </dgm:t>
    </dgm:pt>
    <dgm:pt modelId="{612D4526-07CB-48D5-9BD7-FAFE7471AEEE}">
      <dgm:prSet phldrT="[Text]" custT="1"/>
      <dgm:spPr>
        <a:solidFill>
          <a:schemeClr val="bg1"/>
        </a:solidFill>
        <a:ln>
          <a:solidFill>
            <a:srgbClr val="94938F"/>
          </a:solidFill>
        </a:ln>
      </dgm:spPr>
      <dgm:t>
        <a:bodyPr/>
        <a:lstStyle/>
        <a:p>
          <a:r>
            <a:rPr lang="de-DE" sz="1800" b="1" dirty="0">
              <a:solidFill>
                <a:schemeClr val="tx1"/>
              </a:solidFill>
            </a:rPr>
            <a:t>Current developments in road freight transport</a:t>
          </a:r>
        </a:p>
      </dgm:t>
    </dgm:pt>
    <dgm:pt modelId="{A356462E-5856-4E69-870F-3C37FF9DD89D}" type="parTrans" cxnId="{94BE16FF-18FD-4389-87F6-51343B3309FF}">
      <dgm:prSet/>
      <dgm:spPr/>
      <dgm:t>
        <a:bodyPr/>
        <a:lstStyle/>
        <a:p>
          <a:endParaRPr lang="de-DE"/>
        </a:p>
      </dgm:t>
    </dgm:pt>
    <dgm:pt modelId="{630D757D-0B7D-4488-9CDD-2111BF94362C}" type="sibTrans" cxnId="{94BE16FF-18FD-4389-87F6-51343B3309FF}">
      <dgm:prSet/>
      <dgm:spPr/>
      <dgm:t>
        <a:bodyPr/>
        <a:lstStyle/>
        <a:p>
          <a:endParaRPr lang="de-DE"/>
        </a:p>
      </dgm:t>
    </dgm:pt>
    <dgm:pt modelId="{F6A12DAE-FB55-4314-AE44-92E9153B754A}">
      <dgm:prSet phldrT="[Text]" custT="1"/>
      <dgm:spPr>
        <a:solidFill>
          <a:schemeClr val="bg1"/>
        </a:solidFill>
        <a:ln>
          <a:solidFill>
            <a:srgbClr val="94938F"/>
          </a:solidFill>
        </a:ln>
      </dgm:spPr>
      <dgm:t>
        <a:bodyPr/>
        <a:lstStyle/>
        <a:p>
          <a:r>
            <a:rPr lang="de-DE" sz="1800" b="1" dirty="0">
              <a:solidFill>
                <a:schemeClr val="tx1"/>
              </a:solidFill>
            </a:rPr>
            <a:t>traffic telematics</a:t>
          </a:r>
        </a:p>
      </dgm:t>
    </dgm:pt>
    <dgm:pt modelId="{68CA64F4-4535-433B-A384-DE1E8A52E390}" type="parTrans" cxnId="{57385CC6-263D-4E5C-B54B-20559BA3D168}">
      <dgm:prSet/>
      <dgm:spPr/>
      <dgm:t>
        <a:bodyPr/>
        <a:lstStyle/>
        <a:p>
          <a:endParaRPr lang="de-DE"/>
        </a:p>
      </dgm:t>
    </dgm:pt>
    <dgm:pt modelId="{05D1F251-43F2-4238-9434-B5D34CAA372A}" type="sibTrans" cxnId="{57385CC6-263D-4E5C-B54B-20559BA3D168}">
      <dgm:prSet/>
      <dgm:spPr/>
      <dgm:t>
        <a:bodyPr/>
        <a:lstStyle/>
        <a:p>
          <a:endParaRPr lang="de-DE"/>
        </a:p>
      </dgm:t>
    </dgm:pt>
    <dgm:pt modelId="{9D2F8588-BE12-4938-B88E-12C7AAC9D6B1}">
      <dgm:prSet phldrT="[Text]" custT="1"/>
      <dgm:spPr>
        <a:solidFill>
          <a:schemeClr val="bg1"/>
        </a:solidFill>
        <a:ln>
          <a:solidFill>
            <a:srgbClr val="94938F"/>
          </a:solidFill>
        </a:ln>
      </dgm:spPr>
      <dgm:t>
        <a:bodyPr/>
        <a:lstStyle/>
        <a:p>
          <a:pPr marL="92075" indent="0"/>
          <a:r>
            <a:rPr lang="de-DE" sz="1600" b="0" dirty="0" err="1">
              <a:solidFill>
                <a:schemeClr val="tx1"/>
              </a:solidFill>
            </a:rPr>
            <a:t>characteristics</a:t>
          </a:r>
          <a:r>
            <a:rPr lang="de-DE" sz="1600" b="0" dirty="0">
              <a:solidFill>
                <a:schemeClr val="tx1"/>
              </a:solidFill>
            </a:rPr>
            <a:t>, affinity for goods, road network, means of transport</a:t>
          </a:r>
        </a:p>
      </dgm:t>
    </dgm:pt>
    <dgm:pt modelId="{88C92E54-567A-4608-90B4-975A98EF5285}" type="parTrans" cxnId="{8F2B3FAE-FBC1-4241-B5E2-C0A26A3572CF}">
      <dgm:prSet/>
      <dgm:spPr/>
      <dgm:t>
        <a:bodyPr/>
        <a:lstStyle/>
        <a:p>
          <a:endParaRPr lang="de-DE"/>
        </a:p>
      </dgm:t>
    </dgm:pt>
    <dgm:pt modelId="{AB7E72BC-B3D2-436F-8BF7-6DED9D33EDDC}" type="sibTrans" cxnId="{8F2B3FAE-FBC1-4241-B5E2-C0A26A3572CF}">
      <dgm:prSet/>
      <dgm:spPr/>
      <dgm:t>
        <a:bodyPr/>
        <a:lstStyle/>
        <a:p>
          <a:endParaRPr lang="de-DE"/>
        </a:p>
      </dgm:t>
    </dgm:pt>
    <dgm:pt modelId="{917027B9-89CE-4172-A244-9FAEFF75FAA8}">
      <dgm:prSet phldrT="[Text]" custT="1"/>
      <dgm:spPr>
        <a:solidFill>
          <a:schemeClr val="bg1"/>
        </a:solidFill>
        <a:ln>
          <a:solidFill>
            <a:srgbClr val="94938F"/>
          </a:solidFill>
        </a:ln>
      </dgm:spPr>
      <dgm:t>
        <a:bodyPr/>
        <a:lstStyle/>
        <a:p>
          <a:pPr marL="92075" indent="0"/>
          <a:r>
            <a:rPr lang="de-DE" sz="1600" b="0" dirty="0" err="1">
              <a:solidFill>
                <a:schemeClr val="tx1"/>
              </a:solidFill>
            </a:rPr>
            <a:t>calculation</a:t>
          </a:r>
          <a:r>
            <a:rPr lang="de-DE" sz="1600" b="0" dirty="0">
              <a:solidFill>
                <a:schemeClr val="tx1"/>
              </a:solidFill>
            </a:rPr>
            <a:t>, </a:t>
          </a:r>
          <a:r>
            <a:rPr lang="de-DE" sz="1600" b="0" dirty="0" err="1">
              <a:solidFill>
                <a:schemeClr val="tx1"/>
              </a:solidFill>
            </a:rPr>
            <a:t>tolls</a:t>
          </a:r>
          <a:r>
            <a:rPr lang="de-DE" sz="1600" b="0" dirty="0">
              <a:solidFill>
                <a:schemeClr val="tx1"/>
              </a:solidFill>
            </a:rPr>
            <a:t> in Austria</a:t>
          </a:r>
        </a:p>
      </dgm:t>
    </dgm:pt>
    <dgm:pt modelId="{883E1CBD-9648-4CBC-BCFB-C1AD9EA99E5A}" type="parTrans" cxnId="{54D198F4-9F4F-473E-AE51-EA6A7B34683D}">
      <dgm:prSet/>
      <dgm:spPr/>
      <dgm:t>
        <a:bodyPr/>
        <a:lstStyle/>
        <a:p>
          <a:endParaRPr lang="de-DE"/>
        </a:p>
      </dgm:t>
    </dgm:pt>
    <dgm:pt modelId="{1D14C1A4-863C-4DE2-91AD-39C95AE9B5B7}" type="sibTrans" cxnId="{54D198F4-9F4F-473E-AE51-EA6A7B34683D}">
      <dgm:prSet/>
      <dgm:spPr/>
      <dgm:t>
        <a:bodyPr/>
        <a:lstStyle/>
        <a:p>
          <a:endParaRPr lang="de-DE"/>
        </a:p>
      </dgm:t>
    </dgm:pt>
    <dgm:pt modelId="{A60DF6C3-06D7-4178-BA39-8556A2273889}">
      <dgm:prSet phldrT="[Text]" custT="1"/>
      <dgm:spPr>
        <a:solidFill>
          <a:schemeClr val="bg1"/>
        </a:solidFill>
        <a:ln>
          <a:solidFill>
            <a:srgbClr val="94938F"/>
          </a:solidFill>
        </a:ln>
      </dgm:spPr>
      <dgm:t>
        <a:bodyPr/>
        <a:lstStyle/>
        <a:p>
          <a:pPr marL="92075" indent="0"/>
          <a:r>
            <a:rPr lang="de-DE" sz="1600" b="0" dirty="0">
              <a:solidFill>
                <a:schemeClr val="tx1"/>
              </a:solidFill>
            </a:rPr>
            <a:t>telematics</a:t>
          </a:r>
        </a:p>
      </dgm:t>
    </dgm:pt>
    <dgm:pt modelId="{9C3DF6E6-FFA6-43EB-9846-D71996408662}" type="parTrans" cxnId="{E84BA2F5-B153-46B0-8AF3-727672831763}">
      <dgm:prSet/>
      <dgm:spPr/>
      <dgm:t>
        <a:bodyPr/>
        <a:lstStyle/>
        <a:p>
          <a:endParaRPr lang="de-DE"/>
        </a:p>
      </dgm:t>
    </dgm:pt>
    <dgm:pt modelId="{2E4906C4-7A1A-4E54-94D8-B26CEDA27453}" type="sibTrans" cxnId="{E84BA2F5-B153-46B0-8AF3-727672831763}">
      <dgm:prSet/>
      <dgm:spPr/>
      <dgm:t>
        <a:bodyPr/>
        <a:lstStyle/>
        <a:p>
          <a:endParaRPr lang="de-DE"/>
        </a:p>
      </dgm:t>
    </dgm:pt>
    <dgm:pt modelId="{218F5886-93B3-4DC3-A827-FD72B8D3B512}">
      <dgm:prSet phldrT="[Text]" custT="1"/>
      <dgm:spPr>
        <a:solidFill>
          <a:schemeClr val="bg1"/>
        </a:solidFill>
        <a:ln>
          <a:solidFill>
            <a:srgbClr val="94938F"/>
          </a:solidFill>
        </a:ln>
      </dgm:spPr>
      <dgm:t>
        <a:bodyPr/>
        <a:lstStyle/>
        <a:p>
          <a:pPr marL="92075" indent="0"/>
          <a:r>
            <a:rPr lang="de-DE" sz="1600" b="0" dirty="0">
              <a:solidFill>
                <a:schemeClr val="tx1"/>
              </a:solidFill>
            </a:rPr>
            <a:t>electric drive</a:t>
          </a:r>
        </a:p>
      </dgm:t>
    </dgm:pt>
    <dgm:pt modelId="{BA62A689-A19E-4215-A9F1-303BAD63C11F}" type="parTrans" cxnId="{ADE9A647-F878-486A-8135-3A1A6267507F}">
      <dgm:prSet/>
      <dgm:spPr/>
      <dgm:t>
        <a:bodyPr/>
        <a:lstStyle/>
        <a:p>
          <a:endParaRPr lang="de-DE"/>
        </a:p>
      </dgm:t>
    </dgm:pt>
    <dgm:pt modelId="{FE8460B0-DFEC-4052-86DB-C06E6F42BF24}" type="sibTrans" cxnId="{ADE9A647-F878-486A-8135-3A1A6267507F}">
      <dgm:prSet/>
      <dgm:spPr/>
      <dgm:t>
        <a:bodyPr/>
        <a:lstStyle/>
        <a:p>
          <a:endParaRPr lang="de-DE"/>
        </a:p>
      </dgm:t>
    </dgm:pt>
    <dgm:pt modelId="{3DED5F0C-4345-4AC8-BFAA-C563298A6F55}">
      <dgm:prSet phldrT="[Text]" custT="1"/>
      <dgm:spPr>
        <a:solidFill>
          <a:schemeClr val="bg1"/>
        </a:solidFill>
        <a:ln>
          <a:solidFill>
            <a:srgbClr val="94938F"/>
          </a:solidFill>
        </a:ln>
      </dgm:spPr>
      <dgm:t>
        <a:bodyPr/>
        <a:lstStyle/>
        <a:p>
          <a:pPr marL="92075" indent="0"/>
          <a:r>
            <a:rPr lang="de-DE" sz="1600" b="0" dirty="0" err="1">
              <a:solidFill>
                <a:schemeClr val="tx1"/>
              </a:solidFill>
            </a:rPr>
            <a:t>autonomous</a:t>
          </a:r>
          <a:r>
            <a:rPr lang="de-DE" sz="1600" b="0" dirty="0">
              <a:solidFill>
                <a:schemeClr val="tx1"/>
              </a:solidFill>
            </a:rPr>
            <a:t> </a:t>
          </a:r>
          <a:r>
            <a:rPr lang="de-DE" sz="1600" b="0" dirty="0" err="1">
              <a:solidFill>
                <a:schemeClr val="tx1"/>
              </a:solidFill>
            </a:rPr>
            <a:t>truck</a:t>
          </a:r>
          <a:endParaRPr lang="de-DE" sz="1600" b="0" dirty="0">
            <a:solidFill>
              <a:schemeClr val="tx1"/>
            </a:solidFill>
          </a:endParaRPr>
        </a:p>
      </dgm:t>
    </dgm:pt>
    <dgm:pt modelId="{0D092D66-2F83-4B2D-9B05-8CD891D20AAA}" type="parTrans" cxnId="{458FE2AC-8D37-458C-ADF1-6463030D40B4}">
      <dgm:prSet/>
      <dgm:spPr/>
      <dgm:t>
        <a:bodyPr/>
        <a:lstStyle/>
        <a:p>
          <a:endParaRPr lang="de-DE"/>
        </a:p>
      </dgm:t>
    </dgm:pt>
    <dgm:pt modelId="{FC7A284D-ED1B-4D73-B0D4-D2B3B71F5DC2}" type="sibTrans" cxnId="{458FE2AC-8D37-458C-ADF1-6463030D40B4}">
      <dgm:prSet/>
      <dgm:spPr/>
      <dgm:t>
        <a:bodyPr/>
        <a:lstStyle/>
        <a:p>
          <a:endParaRPr lang="de-DE"/>
        </a:p>
      </dgm:t>
    </dgm:pt>
    <dgm:pt modelId="{0F70ABDE-BE74-4108-9EC6-6B8F50352579}">
      <dgm:prSet phldrT="[Text]" custT="1"/>
      <dgm:spPr>
        <a:solidFill>
          <a:schemeClr val="bg1"/>
        </a:solidFill>
        <a:ln>
          <a:solidFill>
            <a:srgbClr val="94938F"/>
          </a:solidFill>
        </a:ln>
      </dgm:spPr>
      <dgm:t>
        <a:bodyPr/>
        <a:lstStyle/>
        <a:p>
          <a:pPr marL="92075" indent="0"/>
          <a:r>
            <a:rPr lang="de-DE" sz="1600" b="0" dirty="0" err="1">
              <a:solidFill>
                <a:schemeClr val="tx1"/>
              </a:solidFill>
            </a:rPr>
            <a:t>platooning</a:t>
          </a:r>
          <a:endParaRPr lang="de-DE" sz="1600" b="0" dirty="0">
            <a:solidFill>
              <a:schemeClr val="tx1"/>
            </a:solidFill>
          </a:endParaRPr>
        </a:p>
      </dgm:t>
    </dgm:pt>
    <dgm:pt modelId="{FED006ED-E17A-423D-B13A-17C27D3BF828}" type="parTrans" cxnId="{0E26F4A0-3BC3-44D5-9095-87C1DAFB3B40}">
      <dgm:prSet/>
      <dgm:spPr/>
      <dgm:t>
        <a:bodyPr/>
        <a:lstStyle/>
        <a:p>
          <a:endParaRPr lang="de-DE"/>
        </a:p>
      </dgm:t>
    </dgm:pt>
    <dgm:pt modelId="{EB83B4E6-18FB-45EE-9F12-D9F00E080DBA}" type="sibTrans" cxnId="{0E26F4A0-3BC3-44D5-9095-87C1DAFB3B40}">
      <dgm:prSet/>
      <dgm:spPr/>
      <dgm:t>
        <a:bodyPr/>
        <a:lstStyle/>
        <a:p>
          <a:endParaRPr lang="de-DE"/>
        </a:p>
      </dgm:t>
    </dgm:pt>
    <dgm:pt modelId="{135139BD-4453-44F9-A25C-B1AD2C502A5D}">
      <dgm:prSet phldrT="[Text]" custT="1"/>
      <dgm:spPr>
        <a:solidFill>
          <a:schemeClr val="bg1"/>
        </a:solidFill>
        <a:ln>
          <a:solidFill>
            <a:srgbClr val="94938F"/>
          </a:solidFill>
        </a:ln>
      </dgm:spPr>
      <dgm:t>
        <a:bodyPr/>
        <a:lstStyle/>
        <a:p>
          <a:pPr marL="92075" indent="0"/>
          <a:r>
            <a:rPr lang="de-DE" sz="1600" b="0" dirty="0">
              <a:solidFill>
                <a:schemeClr val="tx1"/>
              </a:solidFill>
            </a:rPr>
            <a:t>biofuels</a:t>
          </a:r>
        </a:p>
      </dgm:t>
    </dgm:pt>
    <dgm:pt modelId="{84A94EC8-1F78-4E82-870E-CE8972508C0B}" type="parTrans" cxnId="{0CF23F47-9B7A-4D9B-BDA0-43DB93A20946}">
      <dgm:prSet/>
      <dgm:spPr/>
      <dgm:t>
        <a:bodyPr/>
        <a:lstStyle/>
        <a:p>
          <a:endParaRPr lang="de-DE"/>
        </a:p>
      </dgm:t>
    </dgm:pt>
    <dgm:pt modelId="{4271593E-328E-4AC9-8405-BC2CF6EBCB77}" type="sibTrans" cxnId="{0CF23F47-9B7A-4D9B-BDA0-43DB93A20946}">
      <dgm:prSet/>
      <dgm:spPr/>
      <dgm:t>
        <a:bodyPr/>
        <a:lstStyle/>
        <a:p>
          <a:endParaRPr lang="de-DE"/>
        </a:p>
      </dgm:t>
    </dgm:pt>
    <dgm:pt modelId="{B5154663-0D01-4945-B79F-8A3988EB1C45}">
      <dgm:prSet phldrT="[Text]" custT="1"/>
      <dgm:spPr>
        <a:solidFill>
          <a:schemeClr val="bg1"/>
        </a:solidFill>
        <a:ln>
          <a:solidFill>
            <a:srgbClr val="94938F"/>
          </a:solidFill>
        </a:ln>
      </dgm:spPr>
      <dgm:t>
        <a:bodyPr/>
        <a:lstStyle/>
        <a:p>
          <a:r>
            <a:rPr lang="de-DE" sz="1600" b="0" dirty="0" err="1">
              <a:solidFill>
                <a:schemeClr val="tx1"/>
              </a:solidFill>
            </a:rPr>
            <a:t>objectives</a:t>
          </a:r>
          <a:r>
            <a:rPr lang="de-DE" sz="1600" b="0" dirty="0">
              <a:solidFill>
                <a:schemeClr val="tx1"/>
              </a:solidFill>
            </a:rPr>
            <a:t> in </a:t>
          </a:r>
          <a:r>
            <a:rPr lang="de-DE" sz="1600" b="0" dirty="0" err="1">
              <a:solidFill>
                <a:schemeClr val="tx1"/>
              </a:solidFill>
            </a:rPr>
            <a:t>telematics</a:t>
          </a:r>
          <a:r>
            <a:rPr lang="de-DE" sz="1600" b="0" dirty="0">
              <a:solidFill>
                <a:schemeClr val="tx1"/>
              </a:solidFill>
            </a:rPr>
            <a:t> </a:t>
          </a:r>
          <a:r>
            <a:rPr lang="de-DE" sz="1600" b="0" dirty="0" err="1">
              <a:solidFill>
                <a:schemeClr val="tx1"/>
              </a:solidFill>
            </a:rPr>
            <a:t>application</a:t>
          </a:r>
          <a:endParaRPr lang="de-DE" sz="1600" b="0" dirty="0">
            <a:solidFill>
              <a:schemeClr val="tx1"/>
            </a:solidFill>
          </a:endParaRPr>
        </a:p>
      </dgm:t>
    </dgm:pt>
    <dgm:pt modelId="{BC94635B-F6D7-459B-9CE8-68FC7A4F8A9B}" type="parTrans" cxnId="{9526D3D0-6AE9-4AD3-B898-B8FC7A56E727}">
      <dgm:prSet/>
      <dgm:spPr/>
      <dgm:t>
        <a:bodyPr/>
        <a:lstStyle/>
        <a:p>
          <a:endParaRPr lang="de-AT"/>
        </a:p>
      </dgm:t>
    </dgm:pt>
    <dgm:pt modelId="{7C421E68-5357-4D37-ACA4-4B0433F5832C}" type="sibTrans" cxnId="{9526D3D0-6AE9-4AD3-B898-B8FC7A56E727}">
      <dgm:prSet/>
      <dgm:spPr/>
      <dgm:t>
        <a:bodyPr/>
        <a:lstStyle/>
        <a:p>
          <a:endParaRPr lang="de-AT"/>
        </a:p>
      </dgm:t>
    </dgm:pt>
    <dgm:pt modelId="{6A0F015E-A475-40EE-8ADD-1B60763B8239}">
      <dgm:prSet phldrT="[Text]" custT="1"/>
      <dgm:spPr>
        <a:solidFill>
          <a:schemeClr val="bg1"/>
        </a:solidFill>
        <a:ln>
          <a:solidFill>
            <a:srgbClr val="94938F"/>
          </a:solidFill>
        </a:ln>
      </dgm:spPr>
      <dgm:t>
        <a:bodyPr/>
        <a:lstStyle/>
        <a:p>
          <a:r>
            <a:rPr lang="de-DE" sz="1600" b="0" dirty="0" err="1">
              <a:solidFill>
                <a:schemeClr val="tx1"/>
              </a:solidFill>
            </a:rPr>
            <a:t>telematics</a:t>
          </a:r>
          <a:r>
            <a:rPr lang="de-DE" sz="1600" b="0" dirty="0">
              <a:solidFill>
                <a:schemeClr val="tx1"/>
              </a:solidFill>
            </a:rPr>
            <a:t> </a:t>
          </a:r>
          <a:r>
            <a:rPr lang="de-DE" sz="1600" b="0" dirty="0" err="1">
              <a:solidFill>
                <a:schemeClr val="tx1"/>
              </a:solidFill>
            </a:rPr>
            <a:t>systems</a:t>
          </a:r>
          <a:r>
            <a:rPr lang="de-DE" sz="1600" b="0" dirty="0">
              <a:solidFill>
                <a:schemeClr val="tx1"/>
              </a:solidFill>
            </a:rPr>
            <a:t> in motorised private transport</a:t>
          </a:r>
        </a:p>
      </dgm:t>
    </dgm:pt>
    <dgm:pt modelId="{EDCE90AA-BFF4-427C-9783-0DA2C032E0E1}" type="parTrans" cxnId="{C3B95212-DB44-4E96-B0E5-1E3D8C1F75E0}">
      <dgm:prSet/>
      <dgm:spPr/>
      <dgm:t>
        <a:bodyPr/>
        <a:lstStyle/>
        <a:p>
          <a:endParaRPr lang="de-AT"/>
        </a:p>
      </dgm:t>
    </dgm:pt>
    <dgm:pt modelId="{F2064F7C-D189-4D5F-A131-5ED3A454A9D7}" type="sibTrans" cxnId="{C3B95212-DB44-4E96-B0E5-1E3D8C1F75E0}">
      <dgm:prSet/>
      <dgm:spPr/>
      <dgm:t>
        <a:bodyPr/>
        <a:lstStyle/>
        <a:p>
          <a:endParaRPr lang="de-AT"/>
        </a:p>
      </dgm:t>
    </dgm:pt>
    <dgm:pt modelId="{0A1E1AB2-5271-4614-B0D2-5952AA9E1999}">
      <dgm:prSet phldrT="[Text]" custT="1"/>
      <dgm:spPr>
        <a:solidFill>
          <a:schemeClr val="bg1"/>
        </a:solidFill>
        <a:ln>
          <a:solidFill>
            <a:srgbClr val="94938F"/>
          </a:solidFill>
        </a:ln>
      </dgm:spPr>
      <dgm:t>
        <a:bodyPr/>
        <a:lstStyle/>
        <a:p>
          <a:r>
            <a:rPr lang="de-DE" sz="1600" b="0" dirty="0" err="1">
              <a:solidFill>
                <a:schemeClr val="tx1"/>
              </a:solidFill>
            </a:rPr>
            <a:t>telematics</a:t>
          </a:r>
          <a:r>
            <a:rPr lang="de-DE" sz="1600" b="0" dirty="0">
              <a:solidFill>
                <a:schemeClr val="tx1"/>
              </a:solidFill>
            </a:rPr>
            <a:t> </a:t>
          </a:r>
          <a:r>
            <a:rPr lang="de-DE" sz="1600" b="0" dirty="0" err="1">
              <a:solidFill>
                <a:schemeClr val="tx1"/>
              </a:solidFill>
            </a:rPr>
            <a:t>systems</a:t>
          </a:r>
          <a:r>
            <a:rPr lang="de-DE" sz="1600" b="0" dirty="0">
              <a:solidFill>
                <a:schemeClr val="tx1"/>
              </a:solidFill>
            </a:rPr>
            <a:t> in public transport</a:t>
          </a:r>
        </a:p>
      </dgm:t>
    </dgm:pt>
    <dgm:pt modelId="{2ACE0AC2-09DB-49AC-BAFB-8CB7CF443496}" type="parTrans" cxnId="{7194A461-F5B3-4F83-8CA9-9E1AEEFD0DF9}">
      <dgm:prSet/>
      <dgm:spPr/>
      <dgm:t>
        <a:bodyPr/>
        <a:lstStyle/>
        <a:p>
          <a:endParaRPr lang="de-AT"/>
        </a:p>
      </dgm:t>
    </dgm:pt>
    <dgm:pt modelId="{AE0FA97B-1516-4601-BF1C-B82B9AACEE3D}" type="sibTrans" cxnId="{7194A461-F5B3-4F83-8CA9-9E1AEEFD0DF9}">
      <dgm:prSet/>
      <dgm:spPr/>
      <dgm:t>
        <a:bodyPr/>
        <a:lstStyle/>
        <a:p>
          <a:endParaRPr lang="de-AT"/>
        </a:p>
      </dgm:t>
    </dgm:pt>
    <dgm:pt modelId="{577C1155-BA8D-4EE2-96F9-645EBA47CA2C}">
      <dgm:prSet phldrT="[Text]" custT="1"/>
      <dgm:spPr>
        <a:solidFill>
          <a:schemeClr val="bg1"/>
        </a:solidFill>
        <a:ln>
          <a:solidFill>
            <a:srgbClr val="94938F"/>
          </a:solidFill>
        </a:ln>
      </dgm:spPr>
      <dgm:t>
        <a:bodyPr/>
        <a:lstStyle/>
        <a:p>
          <a:r>
            <a:rPr lang="de-DE" sz="1600" b="0" dirty="0" err="1">
              <a:solidFill>
                <a:schemeClr val="tx1"/>
              </a:solidFill>
            </a:rPr>
            <a:t>fleet</a:t>
          </a:r>
          <a:r>
            <a:rPr lang="de-DE" sz="1600" b="0" dirty="0">
              <a:solidFill>
                <a:schemeClr val="tx1"/>
              </a:solidFill>
            </a:rPr>
            <a:t> and freight management</a:t>
          </a:r>
        </a:p>
        <a:p>
          <a:r>
            <a:rPr lang="de-DE" sz="1800" b="1" dirty="0">
              <a:solidFill>
                <a:schemeClr val="tx1"/>
              </a:solidFill>
            </a:rPr>
            <a:t/>
          </a:r>
          <a:br>
            <a:rPr lang="de-DE" sz="1800" b="1" dirty="0">
              <a:solidFill>
                <a:schemeClr val="tx1"/>
              </a:solidFill>
            </a:rPr>
          </a:br>
          <a:endParaRPr lang="de-DE" sz="1800" b="1" dirty="0">
            <a:solidFill>
              <a:schemeClr val="tx1"/>
            </a:solidFill>
          </a:endParaRPr>
        </a:p>
      </dgm:t>
    </dgm:pt>
    <dgm:pt modelId="{78EB8F60-5B22-4FF6-BD8F-45B839C2B33D}" type="parTrans" cxnId="{6B55718E-34A0-4024-836D-517AE0800C9A}">
      <dgm:prSet/>
      <dgm:spPr/>
      <dgm:t>
        <a:bodyPr/>
        <a:lstStyle/>
        <a:p>
          <a:endParaRPr lang="de-AT"/>
        </a:p>
      </dgm:t>
    </dgm:pt>
    <dgm:pt modelId="{970C1AEC-B66F-4C6B-967F-87500B7F8A39}" type="sibTrans" cxnId="{6B55718E-34A0-4024-836D-517AE0800C9A}">
      <dgm:prSet/>
      <dgm:spPr/>
      <dgm:t>
        <a:bodyPr/>
        <a:lstStyle/>
        <a:p>
          <a:endParaRPr lang="de-AT"/>
        </a:p>
      </dgm:t>
    </dgm:pt>
    <dgm:pt modelId="{18741E25-453C-43DD-884D-9A78764B69A6}" type="pres">
      <dgm:prSet presAssocID="{506F12C7-8C8D-4E70-89C1-F88AC0158D1A}" presName="Name0" presStyleCnt="0">
        <dgm:presLayoutVars>
          <dgm:dir/>
          <dgm:animLvl val="lvl"/>
          <dgm:resizeHandles val="exact"/>
        </dgm:presLayoutVars>
      </dgm:prSet>
      <dgm:spPr/>
      <dgm:t>
        <a:bodyPr/>
        <a:lstStyle/>
        <a:p>
          <a:endParaRPr lang="de-DE"/>
        </a:p>
      </dgm:t>
    </dgm:pt>
    <dgm:pt modelId="{AE1E8209-0FF8-4630-A658-DE2A50BC25B6}" type="pres">
      <dgm:prSet presAssocID="{6F6EFD70-136B-4406-97A8-6F6703AEB1A1}" presName="compositeNode" presStyleCnt="0">
        <dgm:presLayoutVars>
          <dgm:bulletEnabled val="1"/>
        </dgm:presLayoutVars>
      </dgm:prSet>
      <dgm:spPr/>
    </dgm:pt>
    <dgm:pt modelId="{63345B27-1F6F-4682-8641-47F376C06841}" type="pres">
      <dgm:prSet presAssocID="{6F6EFD70-136B-4406-97A8-6F6703AEB1A1}" presName="bgRect" presStyleLbl="node1" presStyleIdx="0" presStyleCnt="3"/>
      <dgm:spPr/>
      <dgm:t>
        <a:bodyPr/>
        <a:lstStyle/>
        <a:p>
          <a:endParaRPr lang="de-DE"/>
        </a:p>
      </dgm:t>
    </dgm:pt>
    <dgm:pt modelId="{A6D39B5D-B5FE-4B27-8FFC-C502559E932F}" type="pres">
      <dgm:prSet presAssocID="{6F6EFD70-136B-4406-97A8-6F6703AEB1A1}" presName="parentNode" presStyleLbl="node1" presStyleIdx="0" presStyleCnt="3">
        <dgm:presLayoutVars>
          <dgm:chMax val="0"/>
          <dgm:bulletEnabled val="1"/>
        </dgm:presLayoutVars>
      </dgm:prSet>
      <dgm:spPr/>
      <dgm:t>
        <a:bodyPr/>
        <a:lstStyle/>
        <a:p>
          <a:endParaRPr lang="de-DE"/>
        </a:p>
      </dgm:t>
    </dgm:pt>
    <dgm:pt modelId="{D4BF9F34-6646-49F6-9DE6-B08DC5F47B1D}" type="pres">
      <dgm:prSet presAssocID="{6F6EFD70-136B-4406-97A8-6F6703AEB1A1}" presName="childNode" presStyleLbl="node1" presStyleIdx="0" presStyleCnt="3">
        <dgm:presLayoutVars>
          <dgm:bulletEnabled val="1"/>
        </dgm:presLayoutVars>
      </dgm:prSet>
      <dgm:spPr/>
      <dgm:t>
        <a:bodyPr/>
        <a:lstStyle/>
        <a:p>
          <a:endParaRPr lang="de-DE"/>
        </a:p>
      </dgm:t>
    </dgm:pt>
    <dgm:pt modelId="{0E98A832-8B74-4E6C-8FDE-B3FC0E4971C7}" type="pres">
      <dgm:prSet presAssocID="{07E0CEAE-92B0-4514-BACF-2B4C4D0FB129}" presName="hSp" presStyleCnt="0"/>
      <dgm:spPr/>
    </dgm:pt>
    <dgm:pt modelId="{456B8D9D-2F4F-420C-BEE4-ADC366144EAB}" type="pres">
      <dgm:prSet presAssocID="{07E0CEAE-92B0-4514-BACF-2B4C4D0FB129}" presName="vProcSp" presStyleCnt="0"/>
      <dgm:spPr/>
    </dgm:pt>
    <dgm:pt modelId="{1FB4840C-6088-4F93-9187-7CA694039174}" type="pres">
      <dgm:prSet presAssocID="{07E0CEAE-92B0-4514-BACF-2B4C4D0FB129}" presName="vSp1" presStyleCnt="0"/>
      <dgm:spPr/>
    </dgm:pt>
    <dgm:pt modelId="{69F58777-41AB-4123-A0B0-FE66C6BBAEA7}" type="pres">
      <dgm:prSet presAssocID="{07E0CEAE-92B0-4514-BACF-2B4C4D0FB129}" presName="simulatedConn" presStyleLbl="solidFgAcc1" presStyleIdx="0" presStyleCnt="2"/>
      <dgm:spPr>
        <a:solidFill>
          <a:schemeClr val="bg1">
            <a:lumMod val="85000"/>
          </a:schemeClr>
        </a:solidFill>
        <a:ln>
          <a:solidFill>
            <a:schemeClr val="bg1">
              <a:lumMod val="85000"/>
            </a:schemeClr>
          </a:solidFill>
        </a:ln>
      </dgm:spPr>
    </dgm:pt>
    <dgm:pt modelId="{56203B23-2CC5-4500-A8BC-81C375C9D393}" type="pres">
      <dgm:prSet presAssocID="{07E0CEAE-92B0-4514-BACF-2B4C4D0FB129}" presName="vSp2" presStyleCnt="0"/>
      <dgm:spPr/>
    </dgm:pt>
    <dgm:pt modelId="{6E3BF5E1-1571-44C5-A44A-6F3CF84294AB}" type="pres">
      <dgm:prSet presAssocID="{07E0CEAE-92B0-4514-BACF-2B4C4D0FB129}" presName="sibTrans" presStyleCnt="0"/>
      <dgm:spPr/>
    </dgm:pt>
    <dgm:pt modelId="{4D9DE853-7FE8-400C-87A8-7EAF69A5E70F}" type="pres">
      <dgm:prSet presAssocID="{612D4526-07CB-48D5-9BD7-FAFE7471AEEE}" presName="compositeNode" presStyleCnt="0">
        <dgm:presLayoutVars>
          <dgm:bulletEnabled val="1"/>
        </dgm:presLayoutVars>
      </dgm:prSet>
      <dgm:spPr/>
    </dgm:pt>
    <dgm:pt modelId="{FF766C10-C223-4095-B7AE-D0F7462F85A1}" type="pres">
      <dgm:prSet presAssocID="{612D4526-07CB-48D5-9BD7-FAFE7471AEEE}" presName="bgRect" presStyleLbl="node1" presStyleIdx="1" presStyleCnt="3"/>
      <dgm:spPr/>
      <dgm:t>
        <a:bodyPr/>
        <a:lstStyle/>
        <a:p>
          <a:endParaRPr lang="de-DE"/>
        </a:p>
      </dgm:t>
    </dgm:pt>
    <dgm:pt modelId="{342F0A47-C6D5-4DD4-8524-87256A842C9C}" type="pres">
      <dgm:prSet presAssocID="{612D4526-07CB-48D5-9BD7-FAFE7471AEEE}" presName="parentNode" presStyleLbl="node1" presStyleIdx="1" presStyleCnt="3">
        <dgm:presLayoutVars>
          <dgm:chMax val="0"/>
          <dgm:bulletEnabled val="1"/>
        </dgm:presLayoutVars>
      </dgm:prSet>
      <dgm:spPr/>
      <dgm:t>
        <a:bodyPr/>
        <a:lstStyle/>
        <a:p>
          <a:endParaRPr lang="de-DE"/>
        </a:p>
      </dgm:t>
    </dgm:pt>
    <dgm:pt modelId="{6F36E3E0-72DE-4879-8A97-C5245E7D44AD}" type="pres">
      <dgm:prSet presAssocID="{612D4526-07CB-48D5-9BD7-FAFE7471AEEE}" presName="childNode" presStyleLbl="node1" presStyleIdx="1" presStyleCnt="3">
        <dgm:presLayoutVars>
          <dgm:bulletEnabled val="1"/>
        </dgm:presLayoutVars>
      </dgm:prSet>
      <dgm:spPr/>
      <dgm:t>
        <a:bodyPr/>
        <a:lstStyle/>
        <a:p>
          <a:endParaRPr lang="de-DE"/>
        </a:p>
      </dgm:t>
    </dgm:pt>
    <dgm:pt modelId="{6AD889CC-57D5-4E7F-AFB5-1F287B1C58A8}" type="pres">
      <dgm:prSet presAssocID="{630D757D-0B7D-4488-9CDD-2111BF94362C}" presName="hSp" presStyleCnt="0"/>
      <dgm:spPr/>
    </dgm:pt>
    <dgm:pt modelId="{06F46A19-88B6-43F7-928E-482201FD1953}" type="pres">
      <dgm:prSet presAssocID="{630D757D-0B7D-4488-9CDD-2111BF94362C}" presName="vProcSp" presStyleCnt="0"/>
      <dgm:spPr/>
    </dgm:pt>
    <dgm:pt modelId="{603A4089-1A6D-4601-9C7C-0FF3417955F6}" type="pres">
      <dgm:prSet presAssocID="{630D757D-0B7D-4488-9CDD-2111BF94362C}" presName="vSp1" presStyleCnt="0"/>
      <dgm:spPr/>
    </dgm:pt>
    <dgm:pt modelId="{3AD9BA95-BDE7-4ACF-9DF6-FD00849DFA20}" type="pres">
      <dgm:prSet presAssocID="{630D757D-0B7D-4488-9CDD-2111BF94362C}" presName="simulatedConn" presStyleLbl="solidFgAcc1" presStyleIdx="1" presStyleCnt="2"/>
      <dgm:spPr>
        <a:solidFill>
          <a:schemeClr val="bg1">
            <a:lumMod val="85000"/>
          </a:schemeClr>
        </a:solidFill>
        <a:ln>
          <a:solidFill>
            <a:schemeClr val="bg1">
              <a:lumMod val="85000"/>
            </a:schemeClr>
          </a:solidFill>
        </a:ln>
      </dgm:spPr>
    </dgm:pt>
    <dgm:pt modelId="{1BFBADD4-3DF3-4A72-B80F-375BD4FB4FEF}" type="pres">
      <dgm:prSet presAssocID="{630D757D-0B7D-4488-9CDD-2111BF94362C}" presName="vSp2" presStyleCnt="0"/>
      <dgm:spPr/>
    </dgm:pt>
    <dgm:pt modelId="{8D486320-88EF-49BD-80BD-2E66C91ECD63}" type="pres">
      <dgm:prSet presAssocID="{630D757D-0B7D-4488-9CDD-2111BF94362C}" presName="sibTrans" presStyleCnt="0"/>
      <dgm:spPr/>
    </dgm:pt>
    <dgm:pt modelId="{63DE33AA-158F-4B2D-928F-0BD9AE8B2213}" type="pres">
      <dgm:prSet presAssocID="{F6A12DAE-FB55-4314-AE44-92E9153B754A}" presName="compositeNode" presStyleCnt="0">
        <dgm:presLayoutVars>
          <dgm:bulletEnabled val="1"/>
        </dgm:presLayoutVars>
      </dgm:prSet>
      <dgm:spPr/>
    </dgm:pt>
    <dgm:pt modelId="{EAE81FAF-0532-4A8E-A05D-61C3F1F49068}" type="pres">
      <dgm:prSet presAssocID="{F6A12DAE-FB55-4314-AE44-92E9153B754A}" presName="bgRect" presStyleLbl="node1" presStyleIdx="2" presStyleCnt="3"/>
      <dgm:spPr/>
      <dgm:t>
        <a:bodyPr/>
        <a:lstStyle/>
        <a:p>
          <a:endParaRPr lang="de-DE"/>
        </a:p>
      </dgm:t>
    </dgm:pt>
    <dgm:pt modelId="{EC8E3317-614B-48F0-A923-74D1A7FC3B0E}" type="pres">
      <dgm:prSet presAssocID="{F6A12DAE-FB55-4314-AE44-92E9153B754A}" presName="parentNode" presStyleLbl="node1" presStyleIdx="2" presStyleCnt="3">
        <dgm:presLayoutVars>
          <dgm:chMax val="0"/>
          <dgm:bulletEnabled val="1"/>
        </dgm:presLayoutVars>
      </dgm:prSet>
      <dgm:spPr/>
      <dgm:t>
        <a:bodyPr/>
        <a:lstStyle/>
        <a:p>
          <a:endParaRPr lang="de-DE"/>
        </a:p>
      </dgm:t>
    </dgm:pt>
    <dgm:pt modelId="{FFE313FE-1C3E-4BC4-BEB9-FF63E69CC187}" type="pres">
      <dgm:prSet presAssocID="{F6A12DAE-FB55-4314-AE44-92E9153B754A}" presName="childNode" presStyleLbl="node1" presStyleIdx="2" presStyleCnt="3">
        <dgm:presLayoutVars>
          <dgm:bulletEnabled val="1"/>
        </dgm:presLayoutVars>
      </dgm:prSet>
      <dgm:spPr/>
      <dgm:t>
        <a:bodyPr/>
        <a:lstStyle/>
        <a:p>
          <a:endParaRPr lang="de-DE"/>
        </a:p>
      </dgm:t>
    </dgm:pt>
  </dgm:ptLst>
  <dgm:cxnLst>
    <dgm:cxn modelId="{41323CF6-66C1-46C6-B2CC-116736991811}" type="presOf" srcId="{0F70ABDE-BE74-4108-9EC6-6B8F50352579}" destId="{6F36E3E0-72DE-4879-8A97-C5245E7D44AD}" srcOrd="0" destOrd="3" presId="urn:microsoft.com/office/officeart/2005/8/layout/hProcess7"/>
    <dgm:cxn modelId="{C3B95212-DB44-4E96-B0E5-1E3D8C1F75E0}" srcId="{F6A12DAE-FB55-4314-AE44-92E9153B754A}" destId="{6A0F015E-A475-40EE-8ADD-1B60763B8239}" srcOrd="1" destOrd="0" parTransId="{EDCE90AA-BFF4-427C-9783-0DA2C032E0E1}" sibTransId="{F2064F7C-D189-4D5F-A131-5ED3A454A9D7}"/>
    <dgm:cxn modelId="{9526D3D0-6AE9-4AD3-B898-B8FC7A56E727}" srcId="{F6A12DAE-FB55-4314-AE44-92E9153B754A}" destId="{B5154663-0D01-4945-B79F-8A3988EB1C45}" srcOrd="0" destOrd="0" parTransId="{BC94635B-F6D7-459B-9CE8-68FC7A4F8A9B}" sibTransId="{7C421E68-5357-4D37-ACA4-4B0433F5832C}"/>
    <dgm:cxn modelId="{0E26F4A0-3BC3-44D5-9095-87C1DAFB3B40}" srcId="{612D4526-07CB-48D5-9BD7-FAFE7471AEEE}" destId="{0F70ABDE-BE74-4108-9EC6-6B8F50352579}" srcOrd="3" destOrd="0" parTransId="{FED006ED-E17A-423D-B13A-17C27D3BF828}" sibTransId="{EB83B4E6-18FB-45EE-9F12-D9F00E080DBA}"/>
    <dgm:cxn modelId="{2D648148-6307-40C7-870D-40B34604FE6A}" type="presOf" srcId="{A60DF6C3-06D7-4178-BA39-8556A2273889}" destId="{6F36E3E0-72DE-4879-8A97-C5245E7D44AD}" srcOrd="0" destOrd="0" presId="urn:microsoft.com/office/officeart/2005/8/layout/hProcess7"/>
    <dgm:cxn modelId="{BED2C418-F3E9-45BB-8DD7-74B32ADE0228}" type="presOf" srcId="{6A0F015E-A475-40EE-8ADD-1B60763B8239}" destId="{FFE313FE-1C3E-4BC4-BEB9-FF63E69CC187}" srcOrd="0" destOrd="1" presId="urn:microsoft.com/office/officeart/2005/8/layout/hProcess7"/>
    <dgm:cxn modelId="{FC328103-EE42-4A32-B664-FE898A3A0442}" type="presOf" srcId="{577C1155-BA8D-4EE2-96F9-645EBA47CA2C}" destId="{FFE313FE-1C3E-4BC4-BEB9-FF63E69CC187}" srcOrd="0" destOrd="3" presId="urn:microsoft.com/office/officeart/2005/8/layout/hProcess7"/>
    <dgm:cxn modelId="{0CF23F47-9B7A-4D9B-BDA0-43DB93A20946}" srcId="{612D4526-07CB-48D5-9BD7-FAFE7471AEEE}" destId="{135139BD-4453-44F9-A25C-B1AD2C502A5D}" srcOrd="4" destOrd="0" parTransId="{84A94EC8-1F78-4E82-870E-CE8972508C0B}" sibTransId="{4271593E-328E-4AC9-8405-BC2CF6EBCB77}"/>
    <dgm:cxn modelId="{8F2B3FAE-FBC1-4241-B5E2-C0A26A3572CF}" srcId="{6F6EFD70-136B-4406-97A8-6F6703AEB1A1}" destId="{9D2F8588-BE12-4938-B88E-12C7AAC9D6B1}" srcOrd="0" destOrd="0" parTransId="{88C92E54-567A-4608-90B4-975A98EF5285}" sibTransId="{AB7E72BC-B3D2-436F-8BF7-6DED9D33EDDC}"/>
    <dgm:cxn modelId="{7194A461-F5B3-4F83-8CA9-9E1AEEFD0DF9}" srcId="{F6A12DAE-FB55-4314-AE44-92E9153B754A}" destId="{0A1E1AB2-5271-4614-B0D2-5952AA9E1999}" srcOrd="2" destOrd="0" parTransId="{2ACE0AC2-09DB-49AC-BAFB-8CB7CF443496}" sibTransId="{AE0FA97B-1516-4601-BF1C-B82B9AACEE3D}"/>
    <dgm:cxn modelId="{E84BA2F5-B153-46B0-8AF3-727672831763}" srcId="{612D4526-07CB-48D5-9BD7-FAFE7471AEEE}" destId="{A60DF6C3-06D7-4178-BA39-8556A2273889}" srcOrd="0" destOrd="0" parTransId="{9C3DF6E6-FFA6-43EB-9846-D71996408662}" sibTransId="{2E4906C4-7A1A-4E54-94D8-B26CEDA27453}"/>
    <dgm:cxn modelId="{3C38A30B-7E1A-47CC-A937-CAF8D620DBD2}" type="presOf" srcId="{135139BD-4453-44F9-A25C-B1AD2C502A5D}" destId="{6F36E3E0-72DE-4879-8A97-C5245E7D44AD}" srcOrd="0" destOrd="4" presId="urn:microsoft.com/office/officeart/2005/8/layout/hProcess7"/>
    <dgm:cxn modelId="{691350A5-CC0F-49DB-9D80-6648715E3DBC}" type="presOf" srcId="{3DED5F0C-4345-4AC8-BFAA-C563298A6F55}" destId="{6F36E3E0-72DE-4879-8A97-C5245E7D44AD}" srcOrd="0" destOrd="2" presId="urn:microsoft.com/office/officeart/2005/8/layout/hProcess7"/>
    <dgm:cxn modelId="{4B28F23B-AC2F-4DE3-9684-12DB48944B28}" type="presOf" srcId="{612D4526-07CB-48D5-9BD7-FAFE7471AEEE}" destId="{FF766C10-C223-4095-B7AE-D0F7462F85A1}" srcOrd="0" destOrd="0" presId="urn:microsoft.com/office/officeart/2005/8/layout/hProcess7"/>
    <dgm:cxn modelId="{F36CFE68-A6F6-4809-9655-1F57D4453DEF}" type="presOf" srcId="{9D2F8588-BE12-4938-B88E-12C7AAC9D6B1}" destId="{D4BF9F34-6646-49F6-9DE6-B08DC5F47B1D}" srcOrd="0" destOrd="0" presId="urn:microsoft.com/office/officeart/2005/8/layout/hProcess7"/>
    <dgm:cxn modelId="{E7FE1483-F98F-431B-9BB3-373B2FC8468E}" type="presOf" srcId="{506F12C7-8C8D-4E70-89C1-F88AC0158D1A}" destId="{18741E25-453C-43DD-884D-9A78764B69A6}" srcOrd="0" destOrd="0" presId="urn:microsoft.com/office/officeart/2005/8/layout/hProcess7"/>
    <dgm:cxn modelId="{1F8AD015-782C-48B1-9F69-3B5788A0D963}" type="presOf" srcId="{F6A12DAE-FB55-4314-AE44-92E9153B754A}" destId="{EC8E3317-614B-48F0-A923-74D1A7FC3B0E}" srcOrd="1" destOrd="0" presId="urn:microsoft.com/office/officeart/2005/8/layout/hProcess7"/>
    <dgm:cxn modelId="{6B55718E-34A0-4024-836D-517AE0800C9A}" srcId="{F6A12DAE-FB55-4314-AE44-92E9153B754A}" destId="{577C1155-BA8D-4EE2-96F9-645EBA47CA2C}" srcOrd="3" destOrd="0" parTransId="{78EB8F60-5B22-4FF6-BD8F-45B839C2B33D}" sibTransId="{970C1AEC-B66F-4C6B-967F-87500B7F8A39}"/>
    <dgm:cxn modelId="{A629EDFD-DDEE-40CE-A161-A55A493C265C}" type="presOf" srcId="{6F6EFD70-136B-4406-97A8-6F6703AEB1A1}" destId="{A6D39B5D-B5FE-4B27-8FFC-C502559E932F}" srcOrd="1" destOrd="0" presId="urn:microsoft.com/office/officeart/2005/8/layout/hProcess7"/>
    <dgm:cxn modelId="{38246476-4186-45A7-AE6F-B5577D440AD3}" type="presOf" srcId="{917027B9-89CE-4172-A244-9FAEFF75FAA8}" destId="{D4BF9F34-6646-49F6-9DE6-B08DC5F47B1D}" srcOrd="0" destOrd="1" presId="urn:microsoft.com/office/officeart/2005/8/layout/hProcess7"/>
    <dgm:cxn modelId="{9DEC4E92-687A-45DF-985E-061A08A287A6}" type="presOf" srcId="{0A1E1AB2-5271-4614-B0D2-5952AA9E1999}" destId="{FFE313FE-1C3E-4BC4-BEB9-FF63E69CC187}" srcOrd="0" destOrd="2" presId="urn:microsoft.com/office/officeart/2005/8/layout/hProcess7"/>
    <dgm:cxn modelId="{ADE9A647-F878-486A-8135-3A1A6267507F}" srcId="{612D4526-07CB-48D5-9BD7-FAFE7471AEEE}" destId="{218F5886-93B3-4DC3-A827-FD72B8D3B512}" srcOrd="1" destOrd="0" parTransId="{BA62A689-A19E-4215-A9F1-303BAD63C11F}" sibTransId="{FE8460B0-DFEC-4052-86DB-C06E6F42BF24}"/>
    <dgm:cxn modelId="{458FE2AC-8D37-458C-ADF1-6463030D40B4}" srcId="{612D4526-07CB-48D5-9BD7-FAFE7471AEEE}" destId="{3DED5F0C-4345-4AC8-BFAA-C563298A6F55}" srcOrd="2" destOrd="0" parTransId="{0D092D66-2F83-4B2D-9B05-8CD891D20AAA}" sibTransId="{FC7A284D-ED1B-4D73-B0D4-D2B3B71F5DC2}"/>
    <dgm:cxn modelId="{596AC97F-F473-4113-BEBA-62C29D66DF33}" type="presOf" srcId="{612D4526-07CB-48D5-9BD7-FAFE7471AEEE}" destId="{342F0A47-C6D5-4DD4-8524-87256A842C9C}" srcOrd="1" destOrd="0" presId="urn:microsoft.com/office/officeart/2005/8/layout/hProcess7"/>
    <dgm:cxn modelId="{B62A6D12-EA1E-4B2A-92F3-45B35CF50FB8}" type="presOf" srcId="{B5154663-0D01-4945-B79F-8A3988EB1C45}" destId="{FFE313FE-1C3E-4BC4-BEB9-FF63E69CC187}" srcOrd="0" destOrd="0" presId="urn:microsoft.com/office/officeart/2005/8/layout/hProcess7"/>
    <dgm:cxn modelId="{94BE16FF-18FD-4389-87F6-51343B3309FF}" srcId="{506F12C7-8C8D-4E70-89C1-F88AC0158D1A}" destId="{612D4526-07CB-48D5-9BD7-FAFE7471AEEE}" srcOrd="1" destOrd="0" parTransId="{A356462E-5856-4E69-870F-3C37FF9DD89D}" sibTransId="{630D757D-0B7D-4488-9CDD-2111BF94362C}"/>
    <dgm:cxn modelId="{5F3AF213-E256-4D34-89D7-F25AA18B1C58}" type="presOf" srcId="{F6A12DAE-FB55-4314-AE44-92E9153B754A}" destId="{EAE81FAF-0532-4A8E-A05D-61C3F1F49068}" srcOrd="0" destOrd="0" presId="urn:microsoft.com/office/officeart/2005/8/layout/hProcess7"/>
    <dgm:cxn modelId="{ED0472DB-823C-4579-9F27-322DFFC1DFD8}" type="presOf" srcId="{218F5886-93B3-4DC3-A827-FD72B8D3B512}" destId="{6F36E3E0-72DE-4879-8A97-C5245E7D44AD}" srcOrd="0" destOrd="1" presId="urn:microsoft.com/office/officeart/2005/8/layout/hProcess7"/>
    <dgm:cxn modelId="{5B1EBB03-FD45-4E50-8094-F90A1F454F2E}" type="presOf" srcId="{6F6EFD70-136B-4406-97A8-6F6703AEB1A1}" destId="{63345B27-1F6F-4682-8641-47F376C06841}" srcOrd="0" destOrd="0" presId="urn:microsoft.com/office/officeart/2005/8/layout/hProcess7"/>
    <dgm:cxn modelId="{57385CC6-263D-4E5C-B54B-20559BA3D168}" srcId="{506F12C7-8C8D-4E70-89C1-F88AC0158D1A}" destId="{F6A12DAE-FB55-4314-AE44-92E9153B754A}" srcOrd="2" destOrd="0" parTransId="{68CA64F4-4535-433B-A384-DE1E8A52E390}" sibTransId="{05D1F251-43F2-4238-9434-B5D34CAA372A}"/>
    <dgm:cxn modelId="{60A7119A-A874-4E7D-A801-D60ACC619128}" srcId="{506F12C7-8C8D-4E70-89C1-F88AC0158D1A}" destId="{6F6EFD70-136B-4406-97A8-6F6703AEB1A1}" srcOrd="0" destOrd="0" parTransId="{4884C39E-9851-490F-95A5-C4B5D73DE497}" sibTransId="{07E0CEAE-92B0-4514-BACF-2B4C4D0FB129}"/>
    <dgm:cxn modelId="{54D198F4-9F4F-473E-AE51-EA6A7B34683D}" srcId="{6F6EFD70-136B-4406-97A8-6F6703AEB1A1}" destId="{917027B9-89CE-4172-A244-9FAEFF75FAA8}" srcOrd="1" destOrd="0" parTransId="{883E1CBD-9648-4CBC-BCFB-C1AD9EA99E5A}" sibTransId="{1D14C1A4-863C-4DE2-91AD-39C95AE9B5B7}"/>
    <dgm:cxn modelId="{9B1B1FDA-0E73-4640-A14C-A754F9054D22}" type="presParOf" srcId="{18741E25-453C-43DD-884D-9A78764B69A6}" destId="{AE1E8209-0FF8-4630-A658-DE2A50BC25B6}" srcOrd="0" destOrd="0" presId="urn:microsoft.com/office/officeart/2005/8/layout/hProcess7"/>
    <dgm:cxn modelId="{5B213391-5CBF-48B5-AD9C-89DA1F71BCE5}" type="presParOf" srcId="{AE1E8209-0FF8-4630-A658-DE2A50BC25B6}" destId="{63345B27-1F6F-4682-8641-47F376C06841}" srcOrd="0" destOrd="0" presId="urn:microsoft.com/office/officeart/2005/8/layout/hProcess7"/>
    <dgm:cxn modelId="{11902E90-3D41-4AD8-AA67-2F375837DEBF}" type="presParOf" srcId="{AE1E8209-0FF8-4630-A658-DE2A50BC25B6}" destId="{A6D39B5D-B5FE-4B27-8FFC-C502559E932F}" srcOrd="1" destOrd="0" presId="urn:microsoft.com/office/officeart/2005/8/layout/hProcess7"/>
    <dgm:cxn modelId="{DE79D474-0A7E-4583-AE76-90E8E481A167}" type="presParOf" srcId="{AE1E8209-0FF8-4630-A658-DE2A50BC25B6}" destId="{D4BF9F34-6646-49F6-9DE6-B08DC5F47B1D}" srcOrd="2" destOrd="0" presId="urn:microsoft.com/office/officeart/2005/8/layout/hProcess7"/>
    <dgm:cxn modelId="{156F36EA-27EF-471E-8CF7-399EDAC7CB2C}" type="presParOf" srcId="{18741E25-453C-43DD-884D-9A78764B69A6}" destId="{0E98A832-8B74-4E6C-8FDE-B3FC0E4971C7}" srcOrd="1" destOrd="0" presId="urn:microsoft.com/office/officeart/2005/8/layout/hProcess7"/>
    <dgm:cxn modelId="{A3B2A58B-CB42-438D-B00B-7D30EF48C5C8}" type="presParOf" srcId="{18741E25-453C-43DD-884D-9A78764B69A6}" destId="{456B8D9D-2F4F-420C-BEE4-ADC366144EAB}" srcOrd="2" destOrd="0" presId="urn:microsoft.com/office/officeart/2005/8/layout/hProcess7"/>
    <dgm:cxn modelId="{894999CB-B805-4BDC-B144-FE21DBD34038}" type="presParOf" srcId="{456B8D9D-2F4F-420C-BEE4-ADC366144EAB}" destId="{1FB4840C-6088-4F93-9187-7CA694039174}" srcOrd="0" destOrd="0" presId="urn:microsoft.com/office/officeart/2005/8/layout/hProcess7"/>
    <dgm:cxn modelId="{7D52E062-BF9E-4BA2-A678-0C69FDB6B8B8}" type="presParOf" srcId="{456B8D9D-2F4F-420C-BEE4-ADC366144EAB}" destId="{69F58777-41AB-4123-A0B0-FE66C6BBAEA7}" srcOrd="1" destOrd="0" presId="urn:microsoft.com/office/officeart/2005/8/layout/hProcess7"/>
    <dgm:cxn modelId="{1D05A5B2-EDC5-4537-96E2-2C3D9428903D}" type="presParOf" srcId="{456B8D9D-2F4F-420C-BEE4-ADC366144EAB}" destId="{56203B23-2CC5-4500-A8BC-81C375C9D393}" srcOrd="2" destOrd="0" presId="urn:microsoft.com/office/officeart/2005/8/layout/hProcess7"/>
    <dgm:cxn modelId="{18C245B1-9A8E-4DCC-BBF6-D3E78E08356C}" type="presParOf" srcId="{18741E25-453C-43DD-884D-9A78764B69A6}" destId="{6E3BF5E1-1571-44C5-A44A-6F3CF84294AB}" srcOrd="3" destOrd="0" presId="urn:microsoft.com/office/officeart/2005/8/layout/hProcess7"/>
    <dgm:cxn modelId="{384CB183-966F-40A5-8DFD-CF6645476C32}" type="presParOf" srcId="{18741E25-453C-43DD-884D-9A78764B69A6}" destId="{4D9DE853-7FE8-400C-87A8-7EAF69A5E70F}" srcOrd="4" destOrd="0" presId="urn:microsoft.com/office/officeart/2005/8/layout/hProcess7"/>
    <dgm:cxn modelId="{DCA19508-B7B0-47A7-88EB-3CBDCF6E2E36}" type="presParOf" srcId="{4D9DE853-7FE8-400C-87A8-7EAF69A5E70F}" destId="{FF766C10-C223-4095-B7AE-D0F7462F85A1}" srcOrd="0" destOrd="0" presId="urn:microsoft.com/office/officeart/2005/8/layout/hProcess7"/>
    <dgm:cxn modelId="{4045607F-0CDE-47FD-A9C3-9ACBE6E973C4}" type="presParOf" srcId="{4D9DE853-7FE8-400C-87A8-7EAF69A5E70F}" destId="{342F0A47-C6D5-4DD4-8524-87256A842C9C}" srcOrd="1" destOrd="0" presId="urn:microsoft.com/office/officeart/2005/8/layout/hProcess7"/>
    <dgm:cxn modelId="{E4ED233F-E17E-465A-BE41-C9D0597916C4}" type="presParOf" srcId="{4D9DE853-7FE8-400C-87A8-7EAF69A5E70F}" destId="{6F36E3E0-72DE-4879-8A97-C5245E7D44AD}" srcOrd="2" destOrd="0" presId="urn:microsoft.com/office/officeart/2005/8/layout/hProcess7"/>
    <dgm:cxn modelId="{AC948343-CC21-4234-A5CD-0D6E628AD50F}" type="presParOf" srcId="{18741E25-453C-43DD-884D-9A78764B69A6}" destId="{6AD889CC-57D5-4E7F-AFB5-1F287B1C58A8}" srcOrd="5" destOrd="0" presId="urn:microsoft.com/office/officeart/2005/8/layout/hProcess7"/>
    <dgm:cxn modelId="{A7676362-694D-42EB-89CF-8A7BBCC859DE}" type="presParOf" srcId="{18741E25-453C-43DD-884D-9A78764B69A6}" destId="{06F46A19-88B6-43F7-928E-482201FD1953}" srcOrd="6" destOrd="0" presId="urn:microsoft.com/office/officeart/2005/8/layout/hProcess7"/>
    <dgm:cxn modelId="{E8145A47-A8DD-4F8B-B4DB-30B3049AA80F}" type="presParOf" srcId="{06F46A19-88B6-43F7-928E-482201FD1953}" destId="{603A4089-1A6D-4601-9C7C-0FF3417955F6}" srcOrd="0" destOrd="0" presId="urn:microsoft.com/office/officeart/2005/8/layout/hProcess7"/>
    <dgm:cxn modelId="{D6FB380A-8885-49E7-A261-A54CB1C75584}" type="presParOf" srcId="{06F46A19-88B6-43F7-928E-482201FD1953}" destId="{3AD9BA95-BDE7-4ACF-9DF6-FD00849DFA20}" srcOrd="1" destOrd="0" presId="urn:microsoft.com/office/officeart/2005/8/layout/hProcess7"/>
    <dgm:cxn modelId="{1A3930B6-DC47-4EA7-8592-E3B188788CE6}" type="presParOf" srcId="{06F46A19-88B6-43F7-928E-482201FD1953}" destId="{1BFBADD4-3DF3-4A72-B80F-375BD4FB4FEF}" srcOrd="2" destOrd="0" presId="urn:microsoft.com/office/officeart/2005/8/layout/hProcess7"/>
    <dgm:cxn modelId="{74F8D7AE-9D57-4F84-B11B-7C4B874EDB85}" type="presParOf" srcId="{18741E25-453C-43DD-884D-9A78764B69A6}" destId="{8D486320-88EF-49BD-80BD-2E66C91ECD63}" srcOrd="7" destOrd="0" presId="urn:microsoft.com/office/officeart/2005/8/layout/hProcess7"/>
    <dgm:cxn modelId="{F65524F9-5599-4EA6-A091-5EC1DC715257}" type="presParOf" srcId="{18741E25-453C-43DD-884D-9A78764B69A6}" destId="{63DE33AA-158F-4B2D-928F-0BD9AE8B2213}" srcOrd="8" destOrd="0" presId="urn:microsoft.com/office/officeart/2005/8/layout/hProcess7"/>
    <dgm:cxn modelId="{A21FFCCA-CC74-4952-A751-25DE367EE900}" type="presParOf" srcId="{63DE33AA-158F-4B2D-928F-0BD9AE8B2213}" destId="{EAE81FAF-0532-4A8E-A05D-61C3F1F49068}" srcOrd="0" destOrd="0" presId="urn:microsoft.com/office/officeart/2005/8/layout/hProcess7"/>
    <dgm:cxn modelId="{B396F0A0-630C-49BA-848D-470145399379}" type="presParOf" srcId="{63DE33AA-158F-4B2D-928F-0BD9AE8B2213}" destId="{EC8E3317-614B-48F0-A923-74D1A7FC3B0E}" srcOrd="1" destOrd="0" presId="urn:microsoft.com/office/officeart/2005/8/layout/hProcess7"/>
    <dgm:cxn modelId="{8AB1564D-6D39-4E0C-939A-6E34032E9D4B}" type="presParOf" srcId="{63DE33AA-158F-4B2D-928F-0BD9AE8B2213}" destId="{FFE313FE-1C3E-4BC4-BEB9-FF63E69CC18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971DC3-8D30-47D4-849B-651932D1303B}"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DDD93C49-81CF-4D45-B21E-6F26706E606F}">
      <dgm:prSet phldrT="[Text]" custT="1"/>
      <dgm:spPr>
        <a:noFill/>
        <a:ln>
          <a:solidFill>
            <a:srgbClr val="B62904"/>
          </a:solidFill>
        </a:ln>
      </dgm:spPr>
      <dgm:t>
        <a:bodyPr/>
        <a:lstStyle/>
        <a:p>
          <a:r>
            <a:rPr lang="de-DE" sz="1800" b="1" dirty="0">
              <a:solidFill>
                <a:schemeClr val="tx1"/>
              </a:solidFill>
            </a:rPr>
            <a:t>Fundamentals of rail freight transport</a:t>
          </a:r>
        </a:p>
      </dgm:t>
    </dgm:pt>
    <dgm:pt modelId="{A4FA55EA-5B77-46AE-A4B3-CF23D06DB654}" type="parTrans" cxnId="{7DE33E45-CC3E-42A6-871D-B3BD7147D1FF}">
      <dgm:prSet/>
      <dgm:spPr/>
      <dgm:t>
        <a:bodyPr/>
        <a:lstStyle/>
        <a:p>
          <a:endParaRPr lang="de-DE"/>
        </a:p>
      </dgm:t>
    </dgm:pt>
    <dgm:pt modelId="{34CE9699-5E76-4F07-9468-CF6BEA2658C0}" type="sibTrans" cxnId="{7DE33E45-CC3E-42A6-871D-B3BD7147D1FF}">
      <dgm:prSet/>
      <dgm:spPr/>
      <dgm:t>
        <a:bodyPr/>
        <a:lstStyle/>
        <a:p>
          <a:endParaRPr lang="de-DE"/>
        </a:p>
      </dgm:t>
    </dgm:pt>
    <dgm:pt modelId="{5C3359A4-23C7-4AD8-B00C-D3DB1A0925D5}">
      <dgm:prSet phldrT="[Text]" custT="1"/>
      <dgm:spPr>
        <a:noFill/>
        <a:ln>
          <a:solidFill>
            <a:srgbClr val="B62904"/>
          </a:solidFill>
        </a:ln>
      </dgm:spPr>
      <dgm:t>
        <a:bodyPr/>
        <a:lstStyle/>
        <a:p>
          <a:r>
            <a:rPr lang="de-DE" sz="1800" b="1" dirty="0">
              <a:solidFill>
                <a:schemeClr val="tx1"/>
              </a:solidFill>
            </a:rPr>
            <a:t>Combined transport</a:t>
          </a:r>
        </a:p>
      </dgm:t>
    </dgm:pt>
    <dgm:pt modelId="{C995CFFB-04BD-40BD-B82E-4DB9642A71C8}" type="parTrans" cxnId="{F961CCA3-FBC5-4E1E-903B-7D8F986EED1A}">
      <dgm:prSet/>
      <dgm:spPr/>
      <dgm:t>
        <a:bodyPr/>
        <a:lstStyle/>
        <a:p>
          <a:endParaRPr lang="de-DE"/>
        </a:p>
      </dgm:t>
    </dgm:pt>
    <dgm:pt modelId="{12C4E03B-C617-48B8-A12A-EC54047A2390}" type="sibTrans" cxnId="{F961CCA3-FBC5-4E1E-903B-7D8F986EED1A}">
      <dgm:prSet/>
      <dgm:spPr/>
      <dgm:t>
        <a:bodyPr/>
        <a:lstStyle/>
        <a:p>
          <a:endParaRPr lang="de-DE"/>
        </a:p>
      </dgm:t>
    </dgm:pt>
    <dgm:pt modelId="{654AFEDA-337F-41C2-B2A1-086DF3190461}">
      <dgm:prSet phldrT="[Text]" custT="1"/>
      <dgm:spPr>
        <a:noFill/>
        <a:ln>
          <a:solidFill>
            <a:srgbClr val="B62904"/>
          </a:solidFill>
        </a:ln>
      </dgm:spPr>
      <dgm:t>
        <a:bodyPr/>
        <a:lstStyle/>
        <a:p>
          <a:r>
            <a:rPr lang="de-DE" sz="1800" b="1" dirty="0">
              <a:solidFill>
                <a:schemeClr val="tx1"/>
              </a:solidFill>
            </a:rPr>
            <a:t>Current trends in rail freight transport and best practices</a:t>
          </a:r>
        </a:p>
      </dgm:t>
    </dgm:pt>
    <dgm:pt modelId="{38E0F7AF-A136-486B-BF0F-453F0243DAC4}" type="parTrans" cxnId="{985D2642-8EC8-4CA5-A86C-373CD4F1FD79}">
      <dgm:prSet/>
      <dgm:spPr/>
      <dgm:t>
        <a:bodyPr/>
        <a:lstStyle/>
        <a:p>
          <a:endParaRPr lang="de-DE"/>
        </a:p>
      </dgm:t>
    </dgm:pt>
    <dgm:pt modelId="{5497349A-9308-4FAC-8C59-094E033FA2FB}" type="sibTrans" cxnId="{985D2642-8EC8-4CA5-A86C-373CD4F1FD79}">
      <dgm:prSet/>
      <dgm:spPr/>
      <dgm:t>
        <a:bodyPr/>
        <a:lstStyle/>
        <a:p>
          <a:endParaRPr lang="de-DE"/>
        </a:p>
      </dgm:t>
    </dgm:pt>
    <dgm:pt modelId="{5114719A-30A0-49DB-AF24-93AF6D8C39D7}">
      <dgm:prSet phldrT="[Text]" custT="1"/>
      <dgm:spPr>
        <a:noFill/>
        <a:ln>
          <a:solidFill>
            <a:srgbClr val="B62904"/>
          </a:solidFill>
        </a:ln>
      </dgm:spPr>
      <dgm:t>
        <a:bodyPr/>
        <a:lstStyle/>
        <a:p>
          <a:pPr marL="92075" indent="0"/>
          <a:r>
            <a:rPr lang="de-DE" sz="1600" b="0" dirty="0">
              <a:solidFill>
                <a:schemeClr val="tx1"/>
              </a:solidFill>
            </a:rPr>
            <a:t>characteristics</a:t>
          </a:r>
        </a:p>
      </dgm:t>
    </dgm:pt>
    <dgm:pt modelId="{9AD65A27-5881-45AA-BB25-2E82C67D5130}" type="parTrans" cxnId="{65D79373-8A6E-4AA4-B586-3221A96C8E84}">
      <dgm:prSet/>
      <dgm:spPr/>
      <dgm:t>
        <a:bodyPr/>
        <a:lstStyle/>
        <a:p>
          <a:endParaRPr lang="de-DE"/>
        </a:p>
      </dgm:t>
    </dgm:pt>
    <dgm:pt modelId="{BAA5A99D-ED6E-40EE-BEFB-7D7BDAD56597}" type="sibTrans" cxnId="{65D79373-8A6E-4AA4-B586-3221A96C8E84}">
      <dgm:prSet/>
      <dgm:spPr/>
      <dgm:t>
        <a:bodyPr/>
        <a:lstStyle/>
        <a:p>
          <a:endParaRPr lang="de-DE"/>
        </a:p>
      </dgm:t>
    </dgm:pt>
    <dgm:pt modelId="{6E00CB66-3846-4867-AB58-29015E011AAD}">
      <dgm:prSet phldrT="[Text]" custT="1"/>
      <dgm:spPr>
        <a:noFill/>
        <a:ln>
          <a:solidFill>
            <a:srgbClr val="B62904"/>
          </a:solidFill>
        </a:ln>
      </dgm:spPr>
      <dgm:t>
        <a:bodyPr/>
        <a:lstStyle/>
        <a:p>
          <a:pPr marL="92075" indent="0"/>
          <a:r>
            <a:rPr lang="de-DE" sz="1600" b="0" dirty="0" err="1">
              <a:solidFill>
                <a:schemeClr val="tx1"/>
              </a:solidFill>
            </a:rPr>
            <a:t>rail</a:t>
          </a:r>
          <a:r>
            <a:rPr lang="de-DE" sz="1600" b="0" dirty="0">
              <a:solidFill>
                <a:schemeClr val="tx1"/>
              </a:solidFill>
            </a:rPr>
            <a:t> freight </a:t>
          </a:r>
          <a:r>
            <a:rPr lang="de-DE" sz="1600" b="0" dirty="0" err="1">
              <a:solidFill>
                <a:schemeClr val="tx1"/>
              </a:solidFill>
            </a:rPr>
            <a:t>transport</a:t>
          </a:r>
          <a:endParaRPr lang="de-DE" sz="1600" b="0" dirty="0">
            <a:solidFill>
              <a:schemeClr val="tx1"/>
            </a:solidFill>
          </a:endParaRPr>
        </a:p>
      </dgm:t>
    </dgm:pt>
    <dgm:pt modelId="{D120F9B6-9BBB-45CB-92A9-1C25BACA5A54}" type="parTrans" cxnId="{CC39B300-231F-499F-A46F-FF7CC8A99E11}">
      <dgm:prSet/>
      <dgm:spPr/>
      <dgm:t>
        <a:bodyPr/>
        <a:lstStyle/>
        <a:p>
          <a:endParaRPr lang="de-DE"/>
        </a:p>
      </dgm:t>
    </dgm:pt>
    <dgm:pt modelId="{4A451DB2-B51F-4DA7-ABEB-E388317E1E25}" type="sibTrans" cxnId="{CC39B300-231F-499F-A46F-FF7CC8A99E11}">
      <dgm:prSet/>
      <dgm:spPr/>
      <dgm:t>
        <a:bodyPr/>
        <a:lstStyle/>
        <a:p>
          <a:endParaRPr lang="de-DE"/>
        </a:p>
      </dgm:t>
    </dgm:pt>
    <dgm:pt modelId="{4520F973-1338-4DB1-9266-77F7A9BBF6AF}">
      <dgm:prSet phldrT="[Text]" custT="1"/>
      <dgm:spPr>
        <a:noFill/>
        <a:ln>
          <a:solidFill>
            <a:srgbClr val="B62904"/>
          </a:solidFill>
        </a:ln>
      </dgm:spPr>
      <dgm:t>
        <a:bodyPr/>
        <a:lstStyle/>
        <a:p>
          <a:pPr marL="92075" indent="0"/>
          <a:r>
            <a:rPr lang="de-DE" sz="1600" b="0" dirty="0" err="1">
              <a:solidFill>
                <a:schemeClr val="tx1"/>
              </a:solidFill>
            </a:rPr>
            <a:t>forms</a:t>
          </a:r>
          <a:r>
            <a:rPr lang="de-DE" sz="1600" b="0" dirty="0">
              <a:solidFill>
                <a:schemeClr val="tx1"/>
              </a:solidFill>
            </a:rPr>
            <a:t> of production in rail freight transport</a:t>
          </a:r>
        </a:p>
      </dgm:t>
    </dgm:pt>
    <dgm:pt modelId="{0AD1291D-61DC-45FA-B0FA-E02B9ADCAE7F}" type="parTrans" cxnId="{F6C923BA-A2AD-438B-AF5E-C47DC21FC8A5}">
      <dgm:prSet/>
      <dgm:spPr/>
      <dgm:t>
        <a:bodyPr/>
        <a:lstStyle/>
        <a:p>
          <a:endParaRPr lang="de-DE"/>
        </a:p>
      </dgm:t>
    </dgm:pt>
    <dgm:pt modelId="{B96EC35E-19C8-433A-B4DA-EBBCAE6FBE12}" type="sibTrans" cxnId="{F6C923BA-A2AD-438B-AF5E-C47DC21FC8A5}">
      <dgm:prSet/>
      <dgm:spPr/>
      <dgm:t>
        <a:bodyPr/>
        <a:lstStyle/>
        <a:p>
          <a:endParaRPr lang="de-DE"/>
        </a:p>
      </dgm:t>
    </dgm:pt>
    <dgm:pt modelId="{2B5A3156-C4B2-4EC9-BFFC-2F8997FE4221}">
      <dgm:prSet phldrT="[Text]" custT="1"/>
      <dgm:spPr>
        <a:noFill/>
        <a:ln>
          <a:solidFill>
            <a:srgbClr val="B62904"/>
          </a:solidFill>
        </a:ln>
      </dgm:spPr>
      <dgm:t>
        <a:bodyPr/>
        <a:lstStyle/>
        <a:p>
          <a:r>
            <a:rPr lang="de-DE" sz="1600" b="0" dirty="0">
              <a:solidFill>
                <a:schemeClr val="tx1"/>
              </a:solidFill>
            </a:rPr>
            <a:t>transport processes</a:t>
          </a:r>
        </a:p>
      </dgm:t>
    </dgm:pt>
    <dgm:pt modelId="{356E07B9-1B57-46DE-BE16-6CED58A664EC}" type="parTrans" cxnId="{0EA8B71F-57C3-49D4-9F09-FEEB098F36BD}">
      <dgm:prSet/>
      <dgm:spPr/>
      <dgm:t>
        <a:bodyPr/>
        <a:lstStyle/>
        <a:p>
          <a:endParaRPr lang="de-DE"/>
        </a:p>
      </dgm:t>
    </dgm:pt>
    <dgm:pt modelId="{2CB8C9AC-39E4-4A69-BCC0-8678EE8BF35A}" type="sibTrans" cxnId="{0EA8B71F-57C3-49D4-9F09-FEEB098F36BD}">
      <dgm:prSet/>
      <dgm:spPr/>
      <dgm:t>
        <a:bodyPr/>
        <a:lstStyle/>
        <a:p>
          <a:endParaRPr lang="de-DE"/>
        </a:p>
      </dgm:t>
    </dgm:pt>
    <dgm:pt modelId="{21C69224-29B8-47DB-B4D9-E3E6283463FD}">
      <dgm:prSet phldrT="[Text]" custT="1"/>
      <dgm:spPr>
        <a:noFill/>
        <a:ln>
          <a:solidFill>
            <a:srgbClr val="B62904"/>
          </a:solidFill>
        </a:ln>
      </dgm:spPr>
      <dgm:t>
        <a:bodyPr/>
        <a:lstStyle/>
        <a:p>
          <a:r>
            <a:rPr lang="de-DE" sz="1600" b="0" dirty="0" err="1">
              <a:solidFill>
                <a:schemeClr val="tx1"/>
              </a:solidFill>
            </a:rPr>
            <a:t>combined</a:t>
          </a:r>
          <a:r>
            <a:rPr lang="de-DE" sz="1600" b="0" dirty="0">
              <a:solidFill>
                <a:schemeClr val="tx1"/>
              </a:solidFill>
            </a:rPr>
            <a:t> transport (unaccompanied, accompanied)</a:t>
          </a:r>
        </a:p>
      </dgm:t>
    </dgm:pt>
    <dgm:pt modelId="{0248AC0F-3171-464B-9901-C861902D0571}" type="parTrans" cxnId="{D3FDED23-5021-4F92-A091-7C9F5D3D103B}">
      <dgm:prSet/>
      <dgm:spPr/>
      <dgm:t>
        <a:bodyPr/>
        <a:lstStyle/>
        <a:p>
          <a:endParaRPr lang="de-DE"/>
        </a:p>
      </dgm:t>
    </dgm:pt>
    <dgm:pt modelId="{4A0B4168-A0C2-4674-B204-FBF2FCDC64C3}" type="sibTrans" cxnId="{D3FDED23-5021-4F92-A091-7C9F5D3D103B}">
      <dgm:prSet/>
      <dgm:spPr/>
      <dgm:t>
        <a:bodyPr/>
        <a:lstStyle/>
        <a:p>
          <a:endParaRPr lang="de-DE"/>
        </a:p>
      </dgm:t>
    </dgm:pt>
    <dgm:pt modelId="{968F75F6-6AFB-4FEF-9C77-9907BE82D1FC}">
      <dgm:prSet phldrT="[Text]" custT="1"/>
      <dgm:spPr>
        <a:noFill/>
        <a:ln>
          <a:solidFill>
            <a:srgbClr val="B62904"/>
          </a:solidFill>
        </a:ln>
      </dgm:spPr>
      <dgm:t>
        <a:bodyPr/>
        <a:lstStyle/>
        <a:p>
          <a:pPr marL="360363" indent="0"/>
          <a:r>
            <a:rPr lang="en-US" sz="1600" b="0" dirty="0" smtClean="0">
              <a:solidFill>
                <a:schemeClr val="tx1"/>
              </a:solidFill>
            </a:rPr>
            <a:t>driver assistance systems</a:t>
          </a:r>
          <a:endParaRPr lang="de-DE" sz="1600" b="0" dirty="0">
            <a:solidFill>
              <a:schemeClr val="tx1"/>
            </a:solidFill>
          </a:endParaRPr>
        </a:p>
      </dgm:t>
    </dgm:pt>
    <dgm:pt modelId="{B75ABEE5-9822-4491-BD1A-DACA962CC483}" type="parTrans" cxnId="{F6F67879-EEB8-4A46-A5F2-1A4195251E1A}">
      <dgm:prSet/>
      <dgm:spPr/>
      <dgm:t>
        <a:bodyPr/>
        <a:lstStyle/>
        <a:p>
          <a:endParaRPr lang="de-DE"/>
        </a:p>
      </dgm:t>
    </dgm:pt>
    <dgm:pt modelId="{16B498E6-5127-4D75-8054-D0AE4079C5E9}" type="sibTrans" cxnId="{F6F67879-EEB8-4A46-A5F2-1A4195251E1A}">
      <dgm:prSet/>
      <dgm:spPr/>
      <dgm:t>
        <a:bodyPr/>
        <a:lstStyle/>
        <a:p>
          <a:endParaRPr lang="de-DE"/>
        </a:p>
      </dgm:t>
    </dgm:pt>
    <dgm:pt modelId="{B5A303FA-B09F-42FC-8882-1B0C07D0B482}">
      <dgm:prSet phldrT="[Text]" custT="1"/>
      <dgm:spPr>
        <a:noFill/>
        <a:ln>
          <a:solidFill>
            <a:srgbClr val="B62904"/>
          </a:solidFill>
        </a:ln>
      </dgm:spPr>
      <dgm:t>
        <a:bodyPr/>
        <a:lstStyle/>
        <a:p>
          <a:pPr marL="360363" indent="0"/>
          <a:r>
            <a:rPr lang="en-US" sz="1600" b="0" dirty="0" smtClean="0">
              <a:solidFill>
                <a:schemeClr val="tx1"/>
              </a:solidFill>
            </a:rPr>
            <a:t>whisper brakes</a:t>
          </a:r>
          <a:endParaRPr lang="de-DE" sz="1600" b="0" dirty="0">
            <a:solidFill>
              <a:schemeClr val="tx1"/>
            </a:solidFill>
          </a:endParaRPr>
        </a:p>
      </dgm:t>
    </dgm:pt>
    <dgm:pt modelId="{4219597B-8E78-4013-ACAE-F50A407DC251}" type="parTrans" cxnId="{2B79B838-D698-465F-BD91-886CCA968BE3}">
      <dgm:prSet/>
      <dgm:spPr/>
      <dgm:t>
        <a:bodyPr/>
        <a:lstStyle/>
        <a:p>
          <a:endParaRPr lang="de-DE"/>
        </a:p>
      </dgm:t>
    </dgm:pt>
    <dgm:pt modelId="{97C5EAE3-F0ED-4979-AA50-89B019D35F3C}" type="sibTrans" cxnId="{2B79B838-D698-465F-BD91-886CCA968BE3}">
      <dgm:prSet/>
      <dgm:spPr/>
      <dgm:t>
        <a:bodyPr/>
        <a:lstStyle/>
        <a:p>
          <a:endParaRPr lang="de-DE"/>
        </a:p>
      </dgm:t>
    </dgm:pt>
    <dgm:pt modelId="{D774B165-DF59-4FA5-BBF0-E57F66A52B2D}">
      <dgm:prSet phldrT="[Text]" custT="1"/>
      <dgm:spPr>
        <a:noFill/>
        <a:ln>
          <a:solidFill>
            <a:srgbClr val="B62904"/>
          </a:solidFill>
        </a:ln>
      </dgm:spPr>
      <dgm:t>
        <a:bodyPr/>
        <a:lstStyle/>
        <a:p>
          <a:pPr marL="360363" indent="0"/>
          <a:r>
            <a:rPr lang="en-US" sz="1600" b="0" dirty="0" smtClean="0">
              <a:solidFill>
                <a:schemeClr val="tx1"/>
              </a:solidFill>
            </a:rPr>
            <a:t>automatic clutches</a:t>
          </a:r>
          <a:endParaRPr lang="de-DE" sz="1600" b="0" dirty="0">
            <a:solidFill>
              <a:schemeClr val="tx1"/>
            </a:solidFill>
          </a:endParaRPr>
        </a:p>
      </dgm:t>
    </dgm:pt>
    <dgm:pt modelId="{15708422-D296-47DC-B2AB-238D859F2892}" type="parTrans" cxnId="{04AB5B81-CE9A-4F77-94F4-C5A8E2A9270F}">
      <dgm:prSet/>
      <dgm:spPr/>
      <dgm:t>
        <a:bodyPr/>
        <a:lstStyle/>
        <a:p>
          <a:endParaRPr lang="de-DE"/>
        </a:p>
      </dgm:t>
    </dgm:pt>
    <dgm:pt modelId="{E8806123-9CE0-4DE8-A052-FF23766DC225}" type="sibTrans" cxnId="{04AB5B81-CE9A-4F77-94F4-C5A8E2A9270F}">
      <dgm:prSet/>
      <dgm:spPr/>
      <dgm:t>
        <a:bodyPr/>
        <a:lstStyle/>
        <a:p>
          <a:endParaRPr lang="de-DE"/>
        </a:p>
      </dgm:t>
    </dgm:pt>
    <dgm:pt modelId="{F1102B96-3D23-4E43-8784-43B272A5B8FB}">
      <dgm:prSet phldrT="[Text]" custT="1"/>
      <dgm:spPr>
        <a:noFill/>
        <a:ln>
          <a:solidFill>
            <a:srgbClr val="B62904"/>
          </a:solidFill>
        </a:ln>
      </dgm:spPr>
      <dgm:t>
        <a:bodyPr/>
        <a:lstStyle/>
        <a:p>
          <a:pPr marL="360363" indent="0"/>
          <a:r>
            <a:rPr lang="en-US" sz="1600" b="0" dirty="0" smtClean="0">
              <a:solidFill>
                <a:schemeClr val="tx1"/>
              </a:solidFill>
            </a:rPr>
            <a:t>hybrid locomotives</a:t>
          </a:r>
          <a:endParaRPr lang="de-DE" sz="1600" b="0" dirty="0">
            <a:solidFill>
              <a:schemeClr val="tx1"/>
            </a:solidFill>
          </a:endParaRPr>
        </a:p>
      </dgm:t>
    </dgm:pt>
    <dgm:pt modelId="{8DCA192B-4694-4EC4-BC29-CD8CE254C597}" type="parTrans" cxnId="{B344F2BD-22D8-4095-9365-7C478752CA1B}">
      <dgm:prSet/>
      <dgm:spPr/>
      <dgm:t>
        <a:bodyPr/>
        <a:lstStyle/>
        <a:p>
          <a:endParaRPr lang="de-DE"/>
        </a:p>
      </dgm:t>
    </dgm:pt>
    <dgm:pt modelId="{BF00013A-A49C-4E49-8A23-F2240D8CAFAF}" type="sibTrans" cxnId="{B344F2BD-22D8-4095-9365-7C478752CA1B}">
      <dgm:prSet/>
      <dgm:spPr/>
      <dgm:t>
        <a:bodyPr/>
        <a:lstStyle/>
        <a:p>
          <a:endParaRPr lang="de-DE"/>
        </a:p>
      </dgm:t>
    </dgm:pt>
    <dgm:pt modelId="{1EAF0F04-C84D-4527-8E1D-A54A8C19EE21}">
      <dgm:prSet phldrT="[Text]" custT="1"/>
      <dgm:spPr>
        <a:noFill/>
        <a:ln>
          <a:solidFill>
            <a:srgbClr val="B62904"/>
          </a:solidFill>
        </a:ln>
      </dgm:spPr>
      <dgm:t>
        <a:bodyPr/>
        <a:lstStyle/>
        <a:p>
          <a:pPr marL="360363" indent="0"/>
          <a:r>
            <a:rPr lang="en-US" sz="1600" b="0" dirty="0" smtClean="0">
              <a:solidFill>
                <a:schemeClr val="tx1"/>
              </a:solidFill>
            </a:rPr>
            <a:t>and many more</a:t>
          </a:r>
          <a:endParaRPr lang="de-DE" sz="1600" b="0" dirty="0">
            <a:solidFill>
              <a:schemeClr val="tx1"/>
            </a:solidFill>
          </a:endParaRPr>
        </a:p>
      </dgm:t>
    </dgm:pt>
    <dgm:pt modelId="{B9EF1E47-03F2-4E49-9624-091EB1B29231}" type="parTrans" cxnId="{BE134DF2-ACEF-4D3E-82CE-74B3E563C916}">
      <dgm:prSet/>
      <dgm:spPr/>
      <dgm:t>
        <a:bodyPr/>
        <a:lstStyle/>
        <a:p>
          <a:endParaRPr lang="de-DE"/>
        </a:p>
      </dgm:t>
    </dgm:pt>
    <dgm:pt modelId="{0FEDFE4F-EF80-450E-AD95-FEB9D7FFC706}" type="sibTrans" cxnId="{BE134DF2-ACEF-4D3E-82CE-74B3E563C916}">
      <dgm:prSet/>
      <dgm:spPr/>
      <dgm:t>
        <a:bodyPr/>
        <a:lstStyle/>
        <a:p>
          <a:endParaRPr lang="de-DE"/>
        </a:p>
      </dgm:t>
    </dgm:pt>
    <dgm:pt modelId="{F4574E46-1FE6-4ABA-B8E4-2031DCFAD302}" type="pres">
      <dgm:prSet presAssocID="{B5971DC3-8D30-47D4-849B-651932D1303B}" presName="Name0" presStyleCnt="0">
        <dgm:presLayoutVars>
          <dgm:dir/>
          <dgm:animLvl val="lvl"/>
          <dgm:resizeHandles val="exact"/>
        </dgm:presLayoutVars>
      </dgm:prSet>
      <dgm:spPr/>
      <dgm:t>
        <a:bodyPr/>
        <a:lstStyle/>
        <a:p>
          <a:endParaRPr lang="de-DE"/>
        </a:p>
      </dgm:t>
    </dgm:pt>
    <dgm:pt modelId="{B4F2A394-DE68-4100-B8AC-CAEF44929D4D}" type="pres">
      <dgm:prSet presAssocID="{DDD93C49-81CF-4D45-B21E-6F26706E606F}" presName="compositeNode" presStyleCnt="0">
        <dgm:presLayoutVars>
          <dgm:bulletEnabled val="1"/>
        </dgm:presLayoutVars>
      </dgm:prSet>
      <dgm:spPr/>
    </dgm:pt>
    <dgm:pt modelId="{ED902EE0-B39F-4F08-9923-1DD7225C0AC5}" type="pres">
      <dgm:prSet presAssocID="{DDD93C49-81CF-4D45-B21E-6F26706E606F}" presName="bgRect" presStyleLbl="node1" presStyleIdx="0" presStyleCnt="3"/>
      <dgm:spPr/>
      <dgm:t>
        <a:bodyPr/>
        <a:lstStyle/>
        <a:p>
          <a:endParaRPr lang="de-DE"/>
        </a:p>
      </dgm:t>
    </dgm:pt>
    <dgm:pt modelId="{36635BB4-2FDF-4CE3-BDC4-A388FFC89896}" type="pres">
      <dgm:prSet presAssocID="{DDD93C49-81CF-4D45-B21E-6F26706E606F}" presName="parentNode" presStyleLbl="node1" presStyleIdx="0" presStyleCnt="3">
        <dgm:presLayoutVars>
          <dgm:chMax val="0"/>
          <dgm:bulletEnabled val="1"/>
        </dgm:presLayoutVars>
      </dgm:prSet>
      <dgm:spPr/>
      <dgm:t>
        <a:bodyPr/>
        <a:lstStyle/>
        <a:p>
          <a:endParaRPr lang="de-DE"/>
        </a:p>
      </dgm:t>
    </dgm:pt>
    <dgm:pt modelId="{032C8A57-C39F-4125-9608-D3C70CDE22F3}" type="pres">
      <dgm:prSet presAssocID="{DDD93C49-81CF-4D45-B21E-6F26706E606F}" presName="childNode" presStyleLbl="node1" presStyleIdx="0" presStyleCnt="3">
        <dgm:presLayoutVars>
          <dgm:bulletEnabled val="1"/>
        </dgm:presLayoutVars>
      </dgm:prSet>
      <dgm:spPr/>
      <dgm:t>
        <a:bodyPr/>
        <a:lstStyle/>
        <a:p>
          <a:endParaRPr lang="de-DE"/>
        </a:p>
      </dgm:t>
    </dgm:pt>
    <dgm:pt modelId="{CA413D50-720C-41E5-9213-770C55B05F6D}" type="pres">
      <dgm:prSet presAssocID="{34CE9699-5E76-4F07-9468-CF6BEA2658C0}" presName="hSp" presStyleCnt="0"/>
      <dgm:spPr/>
    </dgm:pt>
    <dgm:pt modelId="{09F4C1F3-4DC7-4318-A276-99D13F1FB348}" type="pres">
      <dgm:prSet presAssocID="{34CE9699-5E76-4F07-9468-CF6BEA2658C0}" presName="vProcSp" presStyleCnt="0"/>
      <dgm:spPr/>
    </dgm:pt>
    <dgm:pt modelId="{CCCA7E5F-CA2F-40AB-A274-E2E6FCC148E3}" type="pres">
      <dgm:prSet presAssocID="{34CE9699-5E76-4F07-9468-CF6BEA2658C0}" presName="vSp1" presStyleCnt="0"/>
      <dgm:spPr/>
    </dgm:pt>
    <dgm:pt modelId="{DC739F87-791E-42F8-925E-A4A7014E2FC7}" type="pres">
      <dgm:prSet presAssocID="{34CE9699-5E76-4F07-9468-CF6BEA2658C0}" presName="simulatedConn" presStyleLbl="solidFgAcc1" presStyleIdx="0" presStyleCnt="2"/>
      <dgm:spPr>
        <a:solidFill>
          <a:srgbClr val="FDAB95"/>
        </a:solidFill>
        <a:ln>
          <a:solidFill>
            <a:srgbClr val="FDAB95"/>
          </a:solidFill>
        </a:ln>
      </dgm:spPr>
    </dgm:pt>
    <dgm:pt modelId="{F7851D61-1BEC-4FFF-B538-A8183C9E4100}" type="pres">
      <dgm:prSet presAssocID="{34CE9699-5E76-4F07-9468-CF6BEA2658C0}" presName="vSp2" presStyleCnt="0"/>
      <dgm:spPr/>
    </dgm:pt>
    <dgm:pt modelId="{FCB6FDBE-1F9E-4326-AFE1-3804018A1F93}" type="pres">
      <dgm:prSet presAssocID="{34CE9699-5E76-4F07-9468-CF6BEA2658C0}" presName="sibTrans" presStyleCnt="0"/>
      <dgm:spPr/>
    </dgm:pt>
    <dgm:pt modelId="{6653B6DC-41A2-4B46-BDF3-8502184149EE}" type="pres">
      <dgm:prSet presAssocID="{5C3359A4-23C7-4AD8-B00C-D3DB1A0925D5}" presName="compositeNode" presStyleCnt="0">
        <dgm:presLayoutVars>
          <dgm:bulletEnabled val="1"/>
        </dgm:presLayoutVars>
      </dgm:prSet>
      <dgm:spPr/>
    </dgm:pt>
    <dgm:pt modelId="{A1EE5AE3-DED5-4396-AABD-A679C361ABE3}" type="pres">
      <dgm:prSet presAssocID="{5C3359A4-23C7-4AD8-B00C-D3DB1A0925D5}" presName="bgRect" presStyleLbl="node1" presStyleIdx="1" presStyleCnt="3"/>
      <dgm:spPr/>
      <dgm:t>
        <a:bodyPr/>
        <a:lstStyle/>
        <a:p>
          <a:endParaRPr lang="de-DE"/>
        </a:p>
      </dgm:t>
    </dgm:pt>
    <dgm:pt modelId="{013E1539-EC53-4D1D-9765-E346F2099606}" type="pres">
      <dgm:prSet presAssocID="{5C3359A4-23C7-4AD8-B00C-D3DB1A0925D5}" presName="parentNode" presStyleLbl="node1" presStyleIdx="1" presStyleCnt="3">
        <dgm:presLayoutVars>
          <dgm:chMax val="0"/>
          <dgm:bulletEnabled val="1"/>
        </dgm:presLayoutVars>
      </dgm:prSet>
      <dgm:spPr/>
      <dgm:t>
        <a:bodyPr/>
        <a:lstStyle/>
        <a:p>
          <a:endParaRPr lang="de-DE"/>
        </a:p>
      </dgm:t>
    </dgm:pt>
    <dgm:pt modelId="{CEAB5B05-670C-4419-B7F5-872E47E31E5E}" type="pres">
      <dgm:prSet presAssocID="{5C3359A4-23C7-4AD8-B00C-D3DB1A0925D5}" presName="childNode" presStyleLbl="node1" presStyleIdx="1" presStyleCnt="3">
        <dgm:presLayoutVars>
          <dgm:bulletEnabled val="1"/>
        </dgm:presLayoutVars>
      </dgm:prSet>
      <dgm:spPr/>
      <dgm:t>
        <a:bodyPr/>
        <a:lstStyle/>
        <a:p>
          <a:endParaRPr lang="de-DE"/>
        </a:p>
      </dgm:t>
    </dgm:pt>
    <dgm:pt modelId="{DEC6963E-7266-4D52-BC67-BC4FD189848F}" type="pres">
      <dgm:prSet presAssocID="{12C4E03B-C617-48B8-A12A-EC54047A2390}" presName="hSp" presStyleCnt="0"/>
      <dgm:spPr/>
    </dgm:pt>
    <dgm:pt modelId="{70E0569A-C603-4EE1-998E-3EB7A19BA604}" type="pres">
      <dgm:prSet presAssocID="{12C4E03B-C617-48B8-A12A-EC54047A2390}" presName="vProcSp" presStyleCnt="0"/>
      <dgm:spPr/>
    </dgm:pt>
    <dgm:pt modelId="{A740F95E-56D0-4B7F-AACB-DC4202AD582A}" type="pres">
      <dgm:prSet presAssocID="{12C4E03B-C617-48B8-A12A-EC54047A2390}" presName="vSp1" presStyleCnt="0"/>
      <dgm:spPr/>
    </dgm:pt>
    <dgm:pt modelId="{D5F45A81-9D1E-4914-B5A4-D07B8C2A2996}" type="pres">
      <dgm:prSet presAssocID="{12C4E03B-C617-48B8-A12A-EC54047A2390}" presName="simulatedConn" presStyleLbl="solidFgAcc1" presStyleIdx="1" presStyleCnt="2"/>
      <dgm:spPr>
        <a:solidFill>
          <a:srgbClr val="FDAB95"/>
        </a:solidFill>
        <a:ln>
          <a:solidFill>
            <a:srgbClr val="FDAB95"/>
          </a:solidFill>
        </a:ln>
      </dgm:spPr>
    </dgm:pt>
    <dgm:pt modelId="{BAD02CFA-A755-471B-BE09-DA6782FF80C9}" type="pres">
      <dgm:prSet presAssocID="{12C4E03B-C617-48B8-A12A-EC54047A2390}" presName="vSp2" presStyleCnt="0"/>
      <dgm:spPr/>
    </dgm:pt>
    <dgm:pt modelId="{7BB8C548-C468-4D3E-802C-9F9280C6CBEB}" type="pres">
      <dgm:prSet presAssocID="{12C4E03B-C617-48B8-A12A-EC54047A2390}" presName="sibTrans" presStyleCnt="0"/>
      <dgm:spPr/>
    </dgm:pt>
    <dgm:pt modelId="{67876211-47A4-4951-97DE-D0DEF43DE43D}" type="pres">
      <dgm:prSet presAssocID="{654AFEDA-337F-41C2-B2A1-086DF3190461}" presName="compositeNode" presStyleCnt="0">
        <dgm:presLayoutVars>
          <dgm:bulletEnabled val="1"/>
        </dgm:presLayoutVars>
      </dgm:prSet>
      <dgm:spPr/>
    </dgm:pt>
    <dgm:pt modelId="{39838635-9989-49F1-B9FB-D5EA42752088}" type="pres">
      <dgm:prSet presAssocID="{654AFEDA-337F-41C2-B2A1-086DF3190461}" presName="bgRect" presStyleLbl="node1" presStyleIdx="2" presStyleCnt="3"/>
      <dgm:spPr/>
      <dgm:t>
        <a:bodyPr/>
        <a:lstStyle/>
        <a:p>
          <a:endParaRPr lang="de-DE"/>
        </a:p>
      </dgm:t>
    </dgm:pt>
    <dgm:pt modelId="{8A0DAB1B-1A60-4527-8038-8E603046D98E}" type="pres">
      <dgm:prSet presAssocID="{654AFEDA-337F-41C2-B2A1-086DF3190461}" presName="parentNode" presStyleLbl="node1" presStyleIdx="2" presStyleCnt="3">
        <dgm:presLayoutVars>
          <dgm:chMax val="0"/>
          <dgm:bulletEnabled val="1"/>
        </dgm:presLayoutVars>
      </dgm:prSet>
      <dgm:spPr/>
      <dgm:t>
        <a:bodyPr/>
        <a:lstStyle/>
        <a:p>
          <a:endParaRPr lang="de-DE"/>
        </a:p>
      </dgm:t>
    </dgm:pt>
    <dgm:pt modelId="{9527CA70-40E1-4064-8F3B-BE259006D080}" type="pres">
      <dgm:prSet presAssocID="{654AFEDA-337F-41C2-B2A1-086DF3190461}" presName="childNode" presStyleLbl="node1" presStyleIdx="2" presStyleCnt="3">
        <dgm:presLayoutVars>
          <dgm:bulletEnabled val="1"/>
        </dgm:presLayoutVars>
      </dgm:prSet>
      <dgm:spPr/>
      <dgm:t>
        <a:bodyPr/>
        <a:lstStyle/>
        <a:p>
          <a:endParaRPr lang="de-DE"/>
        </a:p>
      </dgm:t>
    </dgm:pt>
  </dgm:ptLst>
  <dgm:cxnLst>
    <dgm:cxn modelId="{985D2642-8EC8-4CA5-A86C-373CD4F1FD79}" srcId="{B5971DC3-8D30-47D4-849B-651932D1303B}" destId="{654AFEDA-337F-41C2-B2A1-086DF3190461}" srcOrd="2" destOrd="0" parTransId="{38E0F7AF-A136-486B-BF0F-453F0243DAC4}" sibTransId="{5497349A-9308-4FAC-8C59-094E033FA2FB}"/>
    <dgm:cxn modelId="{BE134DF2-ACEF-4D3E-82CE-74B3E563C916}" srcId="{654AFEDA-337F-41C2-B2A1-086DF3190461}" destId="{1EAF0F04-C84D-4527-8E1D-A54A8C19EE21}" srcOrd="4" destOrd="0" parTransId="{B9EF1E47-03F2-4E49-9624-091EB1B29231}" sibTransId="{0FEDFE4F-EF80-450E-AD95-FEB9D7FFC706}"/>
    <dgm:cxn modelId="{D3FDED23-5021-4F92-A091-7C9F5D3D103B}" srcId="{5C3359A4-23C7-4AD8-B00C-D3DB1A0925D5}" destId="{21C69224-29B8-47DB-B4D9-E3E6283463FD}" srcOrd="1" destOrd="0" parTransId="{0248AC0F-3171-464B-9901-C861902D0571}" sibTransId="{4A0B4168-A0C2-4674-B204-FBF2FCDC64C3}"/>
    <dgm:cxn modelId="{7DE33E45-CC3E-42A6-871D-B3BD7147D1FF}" srcId="{B5971DC3-8D30-47D4-849B-651932D1303B}" destId="{DDD93C49-81CF-4D45-B21E-6F26706E606F}" srcOrd="0" destOrd="0" parTransId="{A4FA55EA-5B77-46AE-A4B3-CF23D06DB654}" sibTransId="{34CE9699-5E76-4F07-9468-CF6BEA2658C0}"/>
    <dgm:cxn modelId="{65D79373-8A6E-4AA4-B586-3221A96C8E84}" srcId="{DDD93C49-81CF-4D45-B21E-6F26706E606F}" destId="{5114719A-30A0-49DB-AF24-93AF6D8C39D7}" srcOrd="0" destOrd="0" parTransId="{9AD65A27-5881-45AA-BB25-2E82C67D5130}" sibTransId="{BAA5A99D-ED6E-40EE-BEFB-7D7BDAD56597}"/>
    <dgm:cxn modelId="{F6C923BA-A2AD-438B-AF5E-C47DC21FC8A5}" srcId="{DDD93C49-81CF-4D45-B21E-6F26706E606F}" destId="{4520F973-1338-4DB1-9266-77F7A9BBF6AF}" srcOrd="2" destOrd="0" parTransId="{0AD1291D-61DC-45FA-B0FA-E02B9ADCAE7F}" sibTransId="{B96EC35E-19C8-433A-B4DA-EBBCAE6FBE12}"/>
    <dgm:cxn modelId="{7E07CB97-EDD1-4D11-AA7A-CC2DE150D5C7}" type="presOf" srcId="{5C3359A4-23C7-4AD8-B00C-D3DB1A0925D5}" destId="{013E1539-EC53-4D1D-9765-E346F2099606}" srcOrd="1" destOrd="0" presId="urn:microsoft.com/office/officeart/2005/8/layout/hProcess7"/>
    <dgm:cxn modelId="{B344F2BD-22D8-4095-9365-7C478752CA1B}" srcId="{654AFEDA-337F-41C2-B2A1-086DF3190461}" destId="{F1102B96-3D23-4E43-8784-43B272A5B8FB}" srcOrd="3" destOrd="0" parTransId="{8DCA192B-4694-4EC4-BC29-CD8CE254C597}" sibTransId="{BF00013A-A49C-4E49-8A23-F2240D8CAFAF}"/>
    <dgm:cxn modelId="{79F2B956-F075-467F-87E2-D54C242090C8}" type="presOf" srcId="{21C69224-29B8-47DB-B4D9-E3E6283463FD}" destId="{CEAB5B05-670C-4419-B7F5-872E47E31E5E}" srcOrd="0" destOrd="1" presId="urn:microsoft.com/office/officeart/2005/8/layout/hProcess7"/>
    <dgm:cxn modelId="{03709D4C-4AAA-4533-BC44-F926D5D773DA}" type="presOf" srcId="{6E00CB66-3846-4867-AB58-29015E011AAD}" destId="{032C8A57-C39F-4125-9608-D3C70CDE22F3}" srcOrd="0" destOrd="1" presId="urn:microsoft.com/office/officeart/2005/8/layout/hProcess7"/>
    <dgm:cxn modelId="{F961CCA3-FBC5-4E1E-903B-7D8F986EED1A}" srcId="{B5971DC3-8D30-47D4-849B-651932D1303B}" destId="{5C3359A4-23C7-4AD8-B00C-D3DB1A0925D5}" srcOrd="1" destOrd="0" parTransId="{C995CFFB-04BD-40BD-B82E-4DB9642A71C8}" sibTransId="{12C4E03B-C617-48B8-A12A-EC54047A2390}"/>
    <dgm:cxn modelId="{86AF5855-A229-48A9-B402-542E2C40EDA9}" type="presOf" srcId="{4520F973-1338-4DB1-9266-77F7A9BBF6AF}" destId="{032C8A57-C39F-4125-9608-D3C70CDE22F3}" srcOrd="0" destOrd="2" presId="urn:microsoft.com/office/officeart/2005/8/layout/hProcess7"/>
    <dgm:cxn modelId="{B19E405F-D3EB-41E5-8F6D-0E6CF9597133}" type="presOf" srcId="{5C3359A4-23C7-4AD8-B00C-D3DB1A0925D5}" destId="{A1EE5AE3-DED5-4396-AABD-A679C361ABE3}" srcOrd="0" destOrd="0" presId="urn:microsoft.com/office/officeart/2005/8/layout/hProcess7"/>
    <dgm:cxn modelId="{2D87E174-8F08-4FD8-BA8B-4DA229125A2C}" type="presOf" srcId="{968F75F6-6AFB-4FEF-9C77-9907BE82D1FC}" destId="{9527CA70-40E1-4064-8F3B-BE259006D080}" srcOrd="0" destOrd="0" presId="urn:microsoft.com/office/officeart/2005/8/layout/hProcess7"/>
    <dgm:cxn modelId="{04AB5B81-CE9A-4F77-94F4-C5A8E2A9270F}" srcId="{654AFEDA-337F-41C2-B2A1-086DF3190461}" destId="{D774B165-DF59-4FA5-BBF0-E57F66A52B2D}" srcOrd="2" destOrd="0" parTransId="{15708422-D296-47DC-B2AB-238D859F2892}" sibTransId="{E8806123-9CE0-4DE8-A052-FF23766DC225}"/>
    <dgm:cxn modelId="{D1B57BB6-7989-4989-B755-A694C1FFA20B}" type="presOf" srcId="{DDD93C49-81CF-4D45-B21E-6F26706E606F}" destId="{36635BB4-2FDF-4CE3-BDC4-A388FFC89896}" srcOrd="1" destOrd="0" presId="urn:microsoft.com/office/officeart/2005/8/layout/hProcess7"/>
    <dgm:cxn modelId="{2B79B838-D698-465F-BD91-886CCA968BE3}" srcId="{654AFEDA-337F-41C2-B2A1-086DF3190461}" destId="{B5A303FA-B09F-42FC-8882-1B0C07D0B482}" srcOrd="1" destOrd="0" parTransId="{4219597B-8E78-4013-ACAE-F50A407DC251}" sibTransId="{97C5EAE3-F0ED-4979-AA50-89B019D35F3C}"/>
    <dgm:cxn modelId="{CC39B300-231F-499F-A46F-FF7CC8A99E11}" srcId="{DDD93C49-81CF-4D45-B21E-6F26706E606F}" destId="{6E00CB66-3846-4867-AB58-29015E011AAD}" srcOrd="1" destOrd="0" parTransId="{D120F9B6-9BBB-45CB-92A9-1C25BACA5A54}" sibTransId="{4A451DB2-B51F-4DA7-ABEB-E388317E1E25}"/>
    <dgm:cxn modelId="{F4631324-3BE7-4F7D-8355-56EFEC87814B}" type="presOf" srcId="{2B5A3156-C4B2-4EC9-BFFC-2F8997FE4221}" destId="{CEAB5B05-670C-4419-B7F5-872E47E31E5E}" srcOrd="0" destOrd="0" presId="urn:microsoft.com/office/officeart/2005/8/layout/hProcess7"/>
    <dgm:cxn modelId="{C4505410-34D0-46FB-8962-9C0513AA7863}" type="presOf" srcId="{D774B165-DF59-4FA5-BBF0-E57F66A52B2D}" destId="{9527CA70-40E1-4064-8F3B-BE259006D080}" srcOrd="0" destOrd="2" presId="urn:microsoft.com/office/officeart/2005/8/layout/hProcess7"/>
    <dgm:cxn modelId="{41EEF50D-0749-4656-9EF9-2364A2C1B873}" type="presOf" srcId="{1EAF0F04-C84D-4527-8E1D-A54A8C19EE21}" destId="{9527CA70-40E1-4064-8F3B-BE259006D080}" srcOrd="0" destOrd="4" presId="urn:microsoft.com/office/officeart/2005/8/layout/hProcess7"/>
    <dgm:cxn modelId="{F6F67879-EEB8-4A46-A5F2-1A4195251E1A}" srcId="{654AFEDA-337F-41C2-B2A1-086DF3190461}" destId="{968F75F6-6AFB-4FEF-9C77-9907BE82D1FC}" srcOrd="0" destOrd="0" parTransId="{B75ABEE5-9822-4491-BD1A-DACA962CC483}" sibTransId="{16B498E6-5127-4D75-8054-D0AE4079C5E9}"/>
    <dgm:cxn modelId="{42DA5435-97DA-4C7F-9891-23CB56577A22}" type="presOf" srcId="{B5A303FA-B09F-42FC-8882-1B0C07D0B482}" destId="{9527CA70-40E1-4064-8F3B-BE259006D080}" srcOrd="0" destOrd="1" presId="urn:microsoft.com/office/officeart/2005/8/layout/hProcess7"/>
    <dgm:cxn modelId="{CD656EAC-4879-4530-8132-B3C4F56DB4F0}" type="presOf" srcId="{DDD93C49-81CF-4D45-B21E-6F26706E606F}" destId="{ED902EE0-B39F-4F08-9923-1DD7225C0AC5}" srcOrd="0" destOrd="0" presId="urn:microsoft.com/office/officeart/2005/8/layout/hProcess7"/>
    <dgm:cxn modelId="{0EA8B71F-57C3-49D4-9F09-FEEB098F36BD}" srcId="{5C3359A4-23C7-4AD8-B00C-D3DB1A0925D5}" destId="{2B5A3156-C4B2-4EC9-BFFC-2F8997FE4221}" srcOrd="0" destOrd="0" parTransId="{356E07B9-1B57-46DE-BE16-6CED58A664EC}" sibTransId="{2CB8C9AC-39E4-4A69-BCC0-8678EE8BF35A}"/>
    <dgm:cxn modelId="{E2BB38AD-D2B5-4F1B-88E7-096288C94F55}" type="presOf" srcId="{F1102B96-3D23-4E43-8784-43B272A5B8FB}" destId="{9527CA70-40E1-4064-8F3B-BE259006D080}" srcOrd="0" destOrd="3" presId="urn:microsoft.com/office/officeart/2005/8/layout/hProcess7"/>
    <dgm:cxn modelId="{CC09893F-9CA0-43E2-A0E7-49F3256E7043}" type="presOf" srcId="{B5971DC3-8D30-47D4-849B-651932D1303B}" destId="{F4574E46-1FE6-4ABA-B8E4-2031DCFAD302}" srcOrd="0" destOrd="0" presId="urn:microsoft.com/office/officeart/2005/8/layout/hProcess7"/>
    <dgm:cxn modelId="{B3F049A7-2F4F-4D4F-B841-C2C8E8E2730F}" type="presOf" srcId="{654AFEDA-337F-41C2-B2A1-086DF3190461}" destId="{39838635-9989-49F1-B9FB-D5EA42752088}" srcOrd="0" destOrd="0" presId="urn:microsoft.com/office/officeart/2005/8/layout/hProcess7"/>
    <dgm:cxn modelId="{CD0D65C3-538A-4148-82EB-3B25A13AC54F}" type="presOf" srcId="{654AFEDA-337F-41C2-B2A1-086DF3190461}" destId="{8A0DAB1B-1A60-4527-8038-8E603046D98E}" srcOrd="1" destOrd="0" presId="urn:microsoft.com/office/officeart/2005/8/layout/hProcess7"/>
    <dgm:cxn modelId="{B3777F38-7CCB-4857-B8E2-4AD59068693F}" type="presOf" srcId="{5114719A-30A0-49DB-AF24-93AF6D8C39D7}" destId="{032C8A57-C39F-4125-9608-D3C70CDE22F3}" srcOrd="0" destOrd="0" presId="urn:microsoft.com/office/officeart/2005/8/layout/hProcess7"/>
    <dgm:cxn modelId="{FB8C7342-68B6-4342-A8F4-7C08F1E11AE4}" type="presParOf" srcId="{F4574E46-1FE6-4ABA-B8E4-2031DCFAD302}" destId="{B4F2A394-DE68-4100-B8AC-CAEF44929D4D}" srcOrd="0" destOrd="0" presId="urn:microsoft.com/office/officeart/2005/8/layout/hProcess7"/>
    <dgm:cxn modelId="{F92238F6-9286-4212-82B1-657B3D27E4F0}" type="presParOf" srcId="{B4F2A394-DE68-4100-B8AC-CAEF44929D4D}" destId="{ED902EE0-B39F-4F08-9923-1DD7225C0AC5}" srcOrd="0" destOrd="0" presId="urn:microsoft.com/office/officeart/2005/8/layout/hProcess7"/>
    <dgm:cxn modelId="{0A9B2D99-9E0B-4346-88C5-796162297B19}" type="presParOf" srcId="{B4F2A394-DE68-4100-B8AC-CAEF44929D4D}" destId="{36635BB4-2FDF-4CE3-BDC4-A388FFC89896}" srcOrd="1" destOrd="0" presId="urn:microsoft.com/office/officeart/2005/8/layout/hProcess7"/>
    <dgm:cxn modelId="{5FAF055E-890A-4027-93ED-39D3A26C50C7}" type="presParOf" srcId="{B4F2A394-DE68-4100-B8AC-CAEF44929D4D}" destId="{032C8A57-C39F-4125-9608-D3C70CDE22F3}" srcOrd="2" destOrd="0" presId="urn:microsoft.com/office/officeart/2005/8/layout/hProcess7"/>
    <dgm:cxn modelId="{0E9D288D-3A5A-4309-9A7C-66A425CA0EC5}" type="presParOf" srcId="{F4574E46-1FE6-4ABA-B8E4-2031DCFAD302}" destId="{CA413D50-720C-41E5-9213-770C55B05F6D}" srcOrd="1" destOrd="0" presId="urn:microsoft.com/office/officeart/2005/8/layout/hProcess7"/>
    <dgm:cxn modelId="{B642F630-9FE0-4434-B853-8DC021D47AED}" type="presParOf" srcId="{F4574E46-1FE6-4ABA-B8E4-2031DCFAD302}" destId="{09F4C1F3-4DC7-4318-A276-99D13F1FB348}" srcOrd="2" destOrd="0" presId="urn:microsoft.com/office/officeart/2005/8/layout/hProcess7"/>
    <dgm:cxn modelId="{FA901147-2AC5-4212-865A-FF2C450109BB}" type="presParOf" srcId="{09F4C1F3-4DC7-4318-A276-99D13F1FB348}" destId="{CCCA7E5F-CA2F-40AB-A274-E2E6FCC148E3}" srcOrd="0" destOrd="0" presId="urn:microsoft.com/office/officeart/2005/8/layout/hProcess7"/>
    <dgm:cxn modelId="{95603009-9B5F-4391-8CCF-10EC9E3B4312}" type="presParOf" srcId="{09F4C1F3-4DC7-4318-A276-99D13F1FB348}" destId="{DC739F87-791E-42F8-925E-A4A7014E2FC7}" srcOrd="1" destOrd="0" presId="urn:microsoft.com/office/officeart/2005/8/layout/hProcess7"/>
    <dgm:cxn modelId="{5AA3BD32-6248-42F7-A960-1A5DAED7016F}" type="presParOf" srcId="{09F4C1F3-4DC7-4318-A276-99D13F1FB348}" destId="{F7851D61-1BEC-4FFF-B538-A8183C9E4100}" srcOrd="2" destOrd="0" presId="urn:microsoft.com/office/officeart/2005/8/layout/hProcess7"/>
    <dgm:cxn modelId="{6F5433BA-B45F-414C-AE7C-4F3E7D496560}" type="presParOf" srcId="{F4574E46-1FE6-4ABA-B8E4-2031DCFAD302}" destId="{FCB6FDBE-1F9E-4326-AFE1-3804018A1F93}" srcOrd="3" destOrd="0" presId="urn:microsoft.com/office/officeart/2005/8/layout/hProcess7"/>
    <dgm:cxn modelId="{8ACC11B6-AE21-46F3-A766-F49C9AEBFF37}" type="presParOf" srcId="{F4574E46-1FE6-4ABA-B8E4-2031DCFAD302}" destId="{6653B6DC-41A2-4B46-BDF3-8502184149EE}" srcOrd="4" destOrd="0" presId="urn:microsoft.com/office/officeart/2005/8/layout/hProcess7"/>
    <dgm:cxn modelId="{CBF19147-36C3-4F02-9543-04DB4220F484}" type="presParOf" srcId="{6653B6DC-41A2-4B46-BDF3-8502184149EE}" destId="{A1EE5AE3-DED5-4396-AABD-A679C361ABE3}" srcOrd="0" destOrd="0" presId="urn:microsoft.com/office/officeart/2005/8/layout/hProcess7"/>
    <dgm:cxn modelId="{8F0F95FA-149E-4F11-8A27-21DC24494891}" type="presParOf" srcId="{6653B6DC-41A2-4B46-BDF3-8502184149EE}" destId="{013E1539-EC53-4D1D-9765-E346F2099606}" srcOrd="1" destOrd="0" presId="urn:microsoft.com/office/officeart/2005/8/layout/hProcess7"/>
    <dgm:cxn modelId="{EF056273-9784-43F0-AF6B-8D1993FE0945}" type="presParOf" srcId="{6653B6DC-41A2-4B46-BDF3-8502184149EE}" destId="{CEAB5B05-670C-4419-B7F5-872E47E31E5E}" srcOrd="2" destOrd="0" presId="urn:microsoft.com/office/officeart/2005/8/layout/hProcess7"/>
    <dgm:cxn modelId="{A83CD575-9D82-4DDE-8EC3-D68B6C56AB29}" type="presParOf" srcId="{F4574E46-1FE6-4ABA-B8E4-2031DCFAD302}" destId="{DEC6963E-7266-4D52-BC67-BC4FD189848F}" srcOrd="5" destOrd="0" presId="urn:microsoft.com/office/officeart/2005/8/layout/hProcess7"/>
    <dgm:cxn modelId="{022344E8-8C4E-495D-8CE8-D423BF75E3E4}" type="presParOf" srcId="{F4574E46-1FE6-4ABA-B8E4-2031DCFAD302}" destId="{70E0569A-C603-4EE1-998E-3EB7A19BA604}" srcOrd="6" destOrd="0" presId="urn:microsoft.com/office/officeart/2005/8/layout/hProcess7"/>
    <dgm:cxn modelId="{0FDF8E60-5BB9-488D-B38F-FE9A292DFF7F}" type="presParOf" srcId="{70E0569A-C603-4EE1-998E-3EB7A19BA604}" destId="{A740F95E-56D0-4B7F-AACB-DC4202AD582A}" srcOrd="0" destOrd="0" presId="urn:microsoft.com/office/officeart/2005/8/layout/hProcess7"/>
    <dgm:cxn modelId="{882C26DC-F30D-463F-AA0E-663289BF2255}" type="presParOf" srcId="{70E0569A-C603-4EE1-998E-3EB7A19BA604}" destId="{D5F45A81-9D1E-4914-B5A4-D07B8C2A2996}" srcOrd="1" destOrd="0" presId="urn:microsoft.com/office/officeart/2005/8/layout/hProcess7"/>
    <dgm:cxn modelId="{DAE276CA-BAA3-480E-967A-1D034E2779D6}" type="presParOf" srcId="{70E0569A-C603-4EE1-998E-3EB7A19BA604}" destId="{BAD02CFA-A755-471B-BE09-DA6782FF80C9}" srcOrd="2" destOrd="0" presId="urn:microsoft.com/office/officeart/2005/8/layout/hProcess7"/>
    <dgm:cxn modelId="{DA1AC556-7017-4F5A-A737-9610F60ACF8D}" type="presParOf" srcId="{F4574E46-1FE6-4ABA-B8E4-2031DCFAD302}" destId="{7BB8C548-C468-4D3E-802C-9F9280C6CBEB}" srcOrd="7" destOrd="0" presId="urn:microsoft.com/office/officeart/2005/8/layout/hProcess7"/>
    <dgm:cxn modelId="{CCBB9165-C7E5-4DE5-AF9B-AA2ABBA20668}" type="presParOf" srcId="{F4574E46-1FE6-4ABA-B8E4-2031DCFAD302}" destId="{67876211-47A4-4951-97DE-D0DEF43DE43D}" srcOrd="8" destOrd="0" presId="urn:microsoft.com/office/officeart/2005/8/layout/hProcess7"/>
    <dgm:cxn modelId="{8EE9DF06-3561-4127-AC2B-2AE837876422}" type="presParOf" srcId="{67876211-47A4-4951-97DE-D0DEF43DE43D}" destId="{39838635-9989-49F1-B9FB-D5EA42752088}" srcOrd="0" destOrd="0" presId="urn:microsoft.com/office/officeart/2005/8/layout/hProcess7"/>
    <dgm:cxn modelId="{21353C1F-EB9D-41D3-AFBA-82B4CA4DA159}" type="presParOf" srcId="{67876211-47A4-4951-97DE-D0DEF43DE43D}" destId="{8A0DAB1B-1A60-4527-8038-8E603046D98E}" srcOrd="1" destOrd="0" presId="urn:microsoft.com/office/officeart/2005/8/layout/hProcess7"/>
    <dgm:cxn modelId="{F222C4B8-C404-47A3-A064-E0BFCB3704FE}" type="presParOf" srcId="{67876211-47A4-4951-97DE-D0DEF43DE43D}" destId="{9527CA70-40E1-4064-8F3B-BE259006D08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83E3B9-7905-400E-98F5-81E3074A4399}"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A31B7AF8-FB1B-4E82-88AB-26931C6DFD8B}">
      <dgm:prSet phldrT="[Text]" custT="1"/>
      <dgm:spPr>
        <a:ln>
          <a:solidFill>
            <a:srgbClr val="3C628F"/>
          </a:solidFill>
        </a:ln>
      </dgm:spPr>
      <dgm:t>
        <a:bodyPr/>
        <a:lstStyle/>
        <a:p>
          <a:r>
            <a:rPr lang="de-DE" sz="1800" dirty="0"/>
            <a:t>Inland navigation and transport in the future</a:t>
          </a:r>
        </a:p>
      </dgm:t>
    </dgm:pt>
    <dgm:pt modelId="{399FCE6B-892D-4407-BAFD-185FF0BB2CF1}" type="parTrans" cxnId="{8524878A-5AA6-4241-BDCE-8A963ED92235}">
      <dgm:prSet/>
      <dgm:spPr/>
      <dgm:t>
        <a:bodyPr/>
        <a:lstStyle/>
        <a:p>
          <a:endParaRPr lang="de-DE" sz="1800"/>
        </a:p>
      </dgm:t>
    </dgm:pt>
    <dgm:pt modelId="{1995FAB1-1516-4608-8BE9-90F5B9AF001C}" type="sibTrans" cxnId="{8524878A-5AA6-4241-BDCE-8A963ED92235}">
      <dgm:prSet/>
      <dgm:spPr/>
      <dgm:t>
        <a:bodyPr/>
        <a:lstStyle/>
        <a:p>
          <a:endParaRPr lang="de-DE" sz="1800"/>
        </a:p>
      </dgm:t>
    </dgm:pt>
    <dgm:pt modelId="{52C070B5-1A7C-4F8F-8AE7-E32D57D1FE53}">
      <dgm:prSet phldrT="[Text]" custT="1"/>
      <dgm:spPr>
        <a:ln>
          <a:solidFill>
            <a:srgbClr val="3C628F"/>
          </a:solidFill>
        </a:ln>
      </dgm:spPr>
      <dgm:t>
        <a:bodyPr/>
        <a:lstStyle/>
        <a:p>
          <a:r>
            <a:rPr lang="de-DE" sz="1800" dirty="0"/>
            <a:t>The inland waterway vessel as part of the transport chain</a:t>
          </a:r>
        </a:p>
      </dgm:t>
    </dgm:pt>
    <dgm:pt modelId="{64A72AE8-E6E7-486B-BF26-ABCD6C3372B0}" type="parTrans" cxnId="{4527AC58-E399-40CE-A4DD-DC6FC8BBCE92}">
      <dgm:prSet/>
      <dgm:spPr/>
      <dgm:t>
        <a:bodyPr/>
        <a:lstStyle/>
        <a:p>
          <a:endParaRPr lang="de-DE" sz="1800"/>
        </a:p>
      </dgm:t>
    </dgm:pt>
    <dgm:pt modelId="{278E26E5-7FAD-4570-898B-18E06B37473A}" type="sibTrans" cxnId="{4527AC58-E399-40CE-A4DD-DC6FC8BBCE92}">
      <dgm:prSet/>
      <dgm:spPr/>
      <dgm:t>
        <a:bodyPr/>
        <a:lstStyle/>
        <a:p>
          <a:endParaRPr lang="de-DE" sz="1800"/>
        </a:p>
      </dgm:t>
    </dgm:pt>
    <dgm:pt modelId="{F1CDD812-35DB-49F4-951A-011C5118022B}">
      <dgm:prSet phldrT="[Text]" custT="1"/>
      <dgm:spPr>
        <a:ln>
          <a:solidFill>
            <a:srgbClr val="3C628F"/>
          </a:solidFill>
        </a:ln>
      </dgm:spPr>
      <dgm:t>
        <a:bodyPr/>
        <a:lstStyle/>
        <a:p>
          <a:r>
            <a:rPr lang="de-DE" sz="1800" dirty="0"/>
            <a:t>The International Danube Waterway</a:t>
          </a:r>
        </a:p>
      </dgm:t>
    </dgm:pt>
    <dgm:pt modelId="{E8BEC79D-F7EA-4DF7-8D7B-67A851CB5845}" type="parTrans" cxnId="{01915897-B8D5-4980-A2D8-7987B42483A4}">
      <dgm:prSet/>
      <dgm:spPr/>
      <dgm:t>
        <a:bodyPr/>
        <a:lstStyle/>
        <a:p>
          <a:endParaRPr lang="de-DE" sz="1800"/>
        </a:p>
      </dgm:t>
    </dgm:pt>
    <dgm:pt modelId="{A7F3945C-9373-4575-A588-33BBCD339C06}" type="sibTrans" cxnId="{01915897-B8D5-4980-A2D8-7987B42483A4}">
      <dgm:prSet/>
      <dgm:spPr/>
      <dgm:t>
        <a:bodyPr/>
        <a:lstStyle/>
        <a:p>
          <a:endParaRPr lang="de-DE" sz="1800"/>
        </a:p>
      </dgm:t>
    </dgm:pt>
    <dgm:pt modelId="{3A9BF178-569B-43C9-BEFF-D013165B268F}">
      <dgm:prSet phldrT="[Text]" custT="1"/>
      <dgm:spPr>
        <a:ln>
          <a:solidFill>
            <a:srgbClr val="3C628F"/>
          </a:solidFill>
        </a:ln>
      </dgm:spPr>
      <dgm:t>
        <a:bodyPr/>
        <a:lstStyle/>
        <a:p>
          <a:r>
            <a:rPr lang="de-DE" sz="1800" dirty="0"/>
            <a:t>Danube navigation - markets and strengthening the waterway</a:t>
          </a:r>
        </a:p>
      </dgm:t>
    </dgm:pt>
    <dgm:pt modelId="{F56321F8-BA04-4E5B-96BC-8CD044F61D05}" type="parTrans" cxnId="{824DE76E-F628-41F3-93D5-565231881309}">
      <dgm:prSet/>
      <dgm:spPr/>
      <dgm:t>
        <a:bodyPr/>
        <a:lstStyle/>
        <a:p>
          <a:endParaRPr lang="de-DE" sz="1800"/>
        </a:p>
      </dgm:t>
    </dgm:pt>
    <dgm:pt modelId="{3F352984-7651-446F-92AE-0946F2EC8BAF}" type="sibTrans" cxnId="{824DE76E-F628-41F3-93D5-565231881309}">
      <dgm:prSet/>
      <dgm:spPr/>
      <dgm:t>
        <a:bodyPr/>
        <a:lstStyle/>
        <a:p>
          <a:endParaRPr lang="de-DE" sz="1800"/>
        </a:p>
      </dgm:t>
    </dgm:pt>
    <dgm:pt modelId="{65ECED3C-7C74-44B9-99B6-0456B715B126}">
      <dgm:prSet phldrT="[Text]" custT="1"/>
      <dgm:spPr>
        <a:ln>
          <a:solidFill>
            <a:srgbClr val="3C628F"/>
          </a:solidFill>
        </a:ln>
      </dgm:spPr>
      <dgm:t>
        <a:bodyPr/>
        <a:lstStyle/>
        <a:p>
          <a:r>
            <a:rPr lang="de-DE" sz="1800" dirty="0"/>
            <a:t>Green Transport by inland vessel</a:t>
          </a:r>
        </a:p>
      </dgm:t>
    </dgm:pt>
    <dgm:pt modelId="{CA667758-FDF1-4B35-956A-7C97515D9252}" type="parTrans" cxnId="{752F3A28-5220-4529-8D2E-78DCE5736B02}">
      <dgm:prSet/>
      <dgm:spPr/>
      <dgm:t>
        <a:bodyPr/>
        <a:lstStyle/>
        <a:p>
          <a:endParaRPr lang="de-DE" sz="1800"/>
        </a:p>
      </dgm:t>
    </dgm:pt>
    <dgm:pt modelId="{19299421-A6A4-4D81-9B68-4BFF6D97DDD6}" type="sibTrans" cxnId="{752F3A28-5220-4529-8D2E-78DCE5736B02}">
      <dgm:prSet/>
      <dgm:spPr/>
      <dgm:t>
        <a:bodyPr/>
        <a:lstStyle/>
        <a:p>
          <a:endParaRPr lang="de-DE" sz="1800"/>
        </a:p>
      </dgm:t>
    </dgm:pt>
    <dgm:pt modelId="{5DB9081B-D620-4448-BD75-60965C70CFED}">
      <dgm:prSet phldrT="[Text]" custT="1"/>
      <dgm:spPr>
        <a:ln>
          <a:solidFill>
            <a:srgbClr val="3C628F"/>
          </a:solidFill>
        </a:ln>
      </dgm:spPr>
      <dgm:t>
        <a:bodyPr/>
        <a:lstStyle/>
        <a:p>
          <a:r>
            <a:rPr lang="de-DE" sz="1800" dirty="0"/>
            <a:t>Ports and inland waterway vessels</a:t>
          </a:r>
        </a:p>
      </dgm:t>
    </dgm:pt>
    <dgm:pt modelId="{C6717101-17C4-40EE-BCCE-24410CF3458C}" type="parTrans" cxnId="{12120FD9-233F-417C-A1EA-5788BA87E451}">
      <dgm:prSet/>
      <dgm:spPr/>
      <dgm:t>
        <a:bodyPr/>
        <a:lstStyle/>
        <a:p>
          <a:endParaRPr lang="de-DE" sz="1800"/>
        </a:p>
      </dgm:t>
    </dgm:pt>
    <dgm:pt modelId="{824847C2-66FA-4455-B1D3-68EAD9CD2653}" type="sibTrans" cxnId="{12120FD9-233F-417C-A1EA-5788BA87E451}">
      <dgm:prSet/>
      <dgm:spPr/>
      <dgm:t>
        <a:bodyPr/>
        <a:lstStyle/>
        <a:p>
          <a:endParaRPr lang="de-DE" sz="1800"/>
        </a:p>
      </dgm:t>
    </dgm:pt>
    <dgm:pt modelId="{02458657-3541-40DA-97E7-E3460D42F87A}">
      <dgm:prSet phldrT="[Text]" custT="1"/>
      <dgm:spPr>
        <a:ln>
          <a:solidFill>
            <a:srgbClr val="3C628F"/>
          </a:solidFill>
        </a:ln>
      </dgm:spPr>
      <dgm:t>
        <a:bodyPr/>
        <a:lstStyle/>
        <a:p>
          <a:r>
            <a:rPr lang="de-DE" sz="1800" dirty="0"/>
            <a:t>International waterways</a:t>
          </a:r>
        </a:p>
      </dgm:t>
    </dgm:pt>
    <dgm:pt modelId="{D951F051-AD13-4A65-A509-BAA9908414E2}" type="parTrans" cxnId="{9F1E3201-9FBE-48F1-BE09-BF8BC4990278}">
      <dgm:prSet/>
      <dgm:spPr/>
      <dgm:t>
        <a:bodyPr/>
        <a:lstStyle/>
        <a:p>
          <a:endParaRPr lang="de-DE" sz="1800"/>
        </a:p>
      </dgm:t>
    </dgm:pt>
    <dgm:pt modelId="{6146E239-E700-44A3-9D3A-8882B326D82C}" type="sibTrans" cxnId="{9F1E3201-9FBE-48F1-BE09-BF8BC4990278}">
      <dgm:prSet/>
      <dgm:spPr/>
      <dgm:t>
        <a:bodyPr/>
        <a:lstStyle/>
        <a:p>
          <a:endParaRPr lang="de-DE" sz="1800"/>
        </a:p>
      </dgm:t>
    </dgm:pt>
    <dgm:pt modelId="{E181AC70-1CE8-4C9E-AAC7-FB90A398AA5C}">
      <dgm:prSet phldrT="[Text]" custT="1"/>
      <dgm:spPr>
        <a:ln>
          <a:solidFill>
            <a:srgbClr val="3C628F"/>
          </a:solidFill>
        </a:ln>
      </dgm:spPr>
      <dgm:t>
        <a:bodyPr/>
        <a:lstStyle/>
        <a:p>
          <a:r>
            <a:rPr lang="de-DE" sz="1800" dirty="0"/>
            <a:t>Logistics - general conditions and costs</a:t>
          </a:r>
        </a:p>
      </dgm:t>
    </dgm:pt>
    <dgm:pt modelId="{0B37FFA6-A5F3-44BE-BDC0-E6E7F85ADABC}" type="parTrans" cxnId="{095AE9F2-8DAF-4B3B-B658-589AD02F7C24}">
      <dgm:prSet/>
      <dgm:spPr/>
      <dgm:t>
        <a:bodyPr/>
        <a:lstStyle/>
        <a:p>
          <a:endParaRPr lang="de-DE" sz="1800"/>
        </a:p>
      </dgm:t>
    </dgm:pt>
    <dgm:pt modelId="{83FD12A2-AE00-42E3-8569-CDACE910CC77}" type="sibTrans" cxnId="{095AE9F2-8DAF-4B3B-B658-589AD02F7C24}">
      <dgm:prSet/>
      <dgm:spPr/>
      <dgm:t>
        <a:bodyPr/>
        <a:lstStyle/>
        <a:p>
          <a:endParaRPr lang="de-DE" sz="1800"/>
        </a:p>
      </dgm:t>
    </dgm:pt>
    <dgm:pt modelId="{2E5450E4-925E-42BD-8EE5-AEBCD50040BF}">
      <dgm:prSet phldrT="[Text]" custT="1"/>
      <dgm:spPr>
        <a:ln>
          <a:solidFill>
            <a:srgbClr val="3C628F"/>
          </a:solidFill>
        </a:ln>
      </dgm:spPr>
      <dgm:t>
        <a:bodyPr/>
        <a:lstStyle/>
        <a:p>
          <a:r>
            <a:rPr lang="de-DE" sz="1800" dirty="0"/>
            <a:t>Legal framework</a:t>
          </a:r>
        </a:p>
      </dgm:t>
    </dgm:pt>
    <dgm:pt modelId="{BDAD8CB0-28FD-4659-B66E-0548BA6C9558}" type="parTrans" cxnId="{E109AF86-4339-42BD-8308-4E9F7EEA4E2D}">
      <dgm:prSet/>
      <dgm:spPr/>
      <dgm:t>
        <a:bodyPr/>
        <a:lstStyle/>
        <a:p>
          <a:endParaRPr lang="de-DE" sz="1800"/>
        </a:p>
      </dgm:t>
    </dgm:pt>
    <dgm:pt modelId="{94692325-EE0E-421B-B616-3392D39DAED0}" type="sibTrans" cxnId="{E109AF86-4339-42BD-8308-4E9F7EEA4E2D}">
      <dgm:prSet/>
      <dgm:spPr/>
      <dgm:t>
        <a:bodyPr/>
        <a:lstStyle/>
        <a:p>
          <a:endParaRPr lang="de-DE" sz="1800"/>
        </a:p>
      </dgm:t>
    </dgm:pt>
    <dgm:pt modelId="{30159F77-6A79-49B6-A1EC-9DEA9C6F0BBC}" type="pres">
      <dgm:prSet presAssocID="{9383E3B9-7905-400E-98F5-81E3074A4399}" presName="diagram" presStyleCnt="0">
        <dgm:presLayoutVars>
          <dgm:dir/>
          <dgm:resizeHandles val="exact"/>
        </dgm:presLayoutVars>
      </dgm:prSet>
      <dgm:spPr/>
      <dgm:t>
        <a:bodyPr/>
        <a:lstStyle/>
        <a:p>
          <a:endParaRPr lang="de-DE"/>
        </a:p>
      </dgm:t>
    </dgm:pt>
    <dgm:pt modelId="{86A808C0-1C6A-43BF-AD1C-317C07EB3693}" type="pres">
      <dgm:prSet presAssocID="{A31B7AF8-FB1B-4E82-88AB-26931C6DFD8B}" presName="node" presStyleLbl="node1" presStyleIdx="0" presStyleCnt="9">
        <dgm:presLayoutVars>
          <dgm:bulletEnabled val="1"/>
        </dgm:presLayoutVars>
      </dgm:prSet>
      <dgm:spPr/>
      <dgm:t>
        <a:bodyPr/>
        <a:lstStyle/>
        <a:p>
          <a:endParaRPr lang="de-DE"/>
        </a:p>
      </dgm:t>
    </dgm:pt>
    <dgm:pt modelId="{1B7A5037-E036-416F-B589-21D822CB5DF8}" type="pres">
      <dgm:prSet presAssocID="{1995FAB1-1516-4608-8BE9-90F5B9AF001C}" presName="sibTrans" presStyleCnt="0"/>
      <dgm:spPr/>
    </dgm:pt>
    <dgm:pt modelId="{A2CD7CE8-F198-45FE-BCEC-395CA2DAC392}" type="pres">
      <dgm:prSet presAssocID="{52C070B5-1A7C-4F8F-8AE7-E32D57D1FE53}" presName="node" presStyleLbl="node1" presStyleIdx="1" presStyleCnt="9">
        <dgm:presLayoutVars>
          <dgm:bulletEnabled val="1"/>
        </dgm:presLayoutVars>
      </dgm:prSet>
      <dgm:spPr/>
      <dgm:t>
        <a:bodyPr/>
        <a:lstStyle/>
        <a:p>
          <a:endParaRPr lang="de-DE"/>
        </a:p>
      </dgm:t>
    </dgm:pt>
    <dgm:pt modelId="{54AC528A-B9E8-4679-9C55-77CC775FED42}" type="pres">
      <dgm:prSet presAssocID="{278E26E5-7FAD-4570-898B-18E06B37473A}" presName="sibTrans" presStyleCnt="0"/>
      <dgm:spPr/>
    </dgm:pt>
    <dgm:pt modelId="{70FC3090-4BB0-440B-8D8A-CB2877721F07}" type="pres">
      <dgm:prSet presAssocID="{F1CDD812-35DB-49F4-951A-011C5118022B}" presName="node" presStyleLbl="node1" presStyleIdx="2" presStyleCnt="9">
        <dgm:presLayoutVars>
          <dgm:bulletEnabled val="1"/>
        </dgm:presLayoutVars>
      </dgm:prSet>
      <dgm:spPr/>
      <dgm:t>
        <a:bodyPr/>
        <a:lstStyle/>
        <a:p>
          <a:endParaRPr lang="de-DE"/>
        </a:p>
      </dgm:t>
    </dgm:pt>
    <dgm:pt modelId="{8DF3E00D-2AA9-4806-95E6-F677123797CD}" type="pres">
      <dgm:prSet presAssocID="{A7F3945C-9373-4575-A588-33BBCD339C06}" presName="sibTrans" presStyleCnt="0"/>
      <dgm:spPr/>
    </dgm:pt>
    <dgm:pt modelId="{9C7EF3B7-189F-4B02-AEF0-E24488053A39}" type="pres">
      <dgm:prSet presAssocID="{3A9BF178-569B-43C9-BEFF-D013165B268F}" presName="node" presStyleLbl="node1" presStyleIdx="3" presStyleCnt="9">
        <dgm:presLayoutVars>
          <dgm:bulletEnabled val="1"/>
        </dgm:presLayoutVars>
      </dgm:prSet>
      <dgm:spPr/>
      <dgm:t>
        <a:bodyPr/>
        <a:lstStyle/>
        <a:p>
          <a:endParaRPr lang="de-DE"/>
        </a:p>
      </dgm:t>
    </dgm:pt>
    <dgm:pt modelId="{DF0F5650-87DE-4AB2-929D-65853FEBE034}" type="pres">
      <dgm:prSet presAssocID="{3F352984-7651-446F-92AE-0946F2EC8BAF}" presName="sibTrans" presStyleCnt="0"/>
      <dgm:spPr/>
    </dgm:pt>
    <dgm:pt modelId="{C2F797CD-5741-4859-8A0F-B2A054346AB3}" type="pres">
      <dgm:prSet presAssocID="{65ECED3C-7C74-44B9-99B6-0456B715B126}" presName="node" presStyleLbl="node1" presStyleIdx="4" presStyleCnt="9">
        <dgm:presLayoutVars>
          <dgm:bulletEnabled val="1"/>
        </dgm:presLayoutVars>
      </dgm:prSet>
      <dgm:spPr/>
      <dgm:t>
        <a:bodyPr/>
        <a:lstStyle/>
        <a:p>
          <a:endParaRPr lang="de-DE"/>
        </a:p>
      </dgm:t>
    </dgm:pt>
    <dgm:pt modelId="{54EA3BEB-80FC-4167-ABAF-C1C8046C76F9}" type="pres">
      <dgm:prSet presAssocID="{19299421-A6A4-4D81-9B68-4BFF6D97DDD6}" presName="sibTrans" presStyleCnt="0"/>
      <dgm:spPr/>
    </dgm:pt>
    <dgm:pt modelId="{5F3446A7-CAEB-4448-BB4A-9F7F44174ECE}" type="pres">
      <dgm:prSet presAssocID="{5DB9081B-D620-4448-BD75-60965C70CFED}" presName="node" presStyleLbl="node1" presStyleIdx="5" presStyleCnt="9">
        <dgm:presLayoutVars>
          <dgm:bulletEnabled val="1"/>
        </dgm:presLayoutVars>
      </dgm:prSet>
      <dgm:spPr/>
      <dgm:t>
        <a:bodyPr/>
        <a:lstStyle/>
        <a:p>
          <a:endParaRPr lang="de-DE"/>
        </a:p>
      </dgm:t>
    </dgm:pt>
    <dgm:pt modelId="{12CCC955-C513-4DBC-AF57-555D64259FE1}" type="pres">
      <dgm:prSet presAssocID="{824847C2-66FA-4455-B1D3-68EAD9CD2653}" presName="sibTrans" presStyleCnt="0"/>
      <dgm:spPr/>
    </dgm:pt>
    <dgm:pt modelId="{946DA386-4A13-435E-8019-749197EAC964}" type="pres">
      <dgm:prSet presAssocID="{02458657-3541-40DA-97E7-E3460D42F87A}" presName="node" presStyleLbl="node1" presStyleIdx="6" presStyleCnt="9">
        <dgm:presLayoutVars>
          <dgm:bulletEnabled val="1"/>
        </dgm:presLayoutVars>
      </dgm:prSet>
      <dgm:spPr/>
      <dgm:t>
        <a:bodyPr/>
        <a:lstStyle/>
        <a:p>
          <a:endParaRPr lang="de-DE"/>
        </a:p>
      </dgm:t>
    </dgm:pt>
    <dgm:pt modelId="{1ACDE595-0980-4377-828F-091EA91B799B}" type="pres">
      <dgm:prSet presAssocID="{6146E239-E700-44A3-9D3A-8882B326D82C}" presName="sibTrans" presStyleCnt="0"/>
      <dgm:spPr/>
    </dgm:pt>
    <dgm:pt modelId="{7BB4C7A3-65AB-4D96-B802-3B3949AB2E13}" type="pres">
      <dgm:prSet presAssocID="{E181AC70-1CE8-4C9E-AAC7-FB90A398AA5C}" presName="node" presStyleLbl="node1" presStyleIdx="7" presStyleCnt="9">
        <dgm:presLayoutVars>
          <dgm:bulletEnabled val="1"/>
        </dgm:presLayoutVars>
      </dgm:prSet>
      <dgm:spPr/>
      <dgm:t>
        <a:bodyPr/>
        <a:lstStyle/>
        <a:p>
          <a:endParaRPr lang="de-DE"/>
        </a:p>
      </dgm:t>
    </dgm:pt>
    <dgm:pt modelId="{6A39C4B6-4A5F-4940-BB5D-52800362245A}" type="pres">
      <dgm:prSet presAssocID="{83FD12A2-AE00-42E3-8569-CDACE910CC77}" presName="sibTrans" presStyleCnt="0"/>
      <dgm:spPr/>
    </dgm:pt>
    <dgm:pt modelId="{CB824548-7E16-467D-8137-DAC6B8172C84}" type="pres">
      <dgm:prSet presAssocID="{2E5450E4-925E-42BD-8EE5-AEBCD50040BF}" presName="node" presStyleLbl="node1" presStyleIdx="8" presStyleCnt="9">
        <dgm:presLayoutVars>
          <dgm:bulletEnabled val="1"/>
        </dgm:presLayoutVars>
      </dgm:prSet>
      <dgm:spPr/>
      <dgm:t>
        <a:bodyPr/>
        <a:lstStyle/>
        <a:p>
          <a:endParaRPr lang="de-DE"/>
        </a:p>
      </dgm:t>
    </dgm:pt>
  </dgm:ptLst>
  <dgm:cxnLst>
    <dgm:cxn modelId="{1537A616-FCCF-4520-AB46-84CEEC2365ED}" type="presOf" srcId="{02458657-3541-40DA-97E7-E3460D42F87A}" destId="{946DA386-4A13-435E-8019-749197EAC964}" srcOrd="0" destOrd="0" presId="urn:microsoft.com/office/officeart/2005/8/layout/default"/>
    <dgm:cxn modelId="{A7B25BFC-83B1-441D-B902-1DCCF425018D}" type="presOf" srcId="{2E5450E4-925E-42BD-8EE5-AEBCD50040BF}" destId="{CB824548-7E16-467D-8137-DAC6B8172C84}" srcOrd="0" destOrd="0" presId="urn:microsoft.com/office/officeart/2005/8/layout/default"/>
    <dgm:cxn modelId="{53C8F6EB-758A-4F22-B8E3-958D534C94A7}" type="presOf" srcId="{3A9BF178-569B-43C9-BEFF-D013165B268F}" destId="{9C7EF3B7-189F-4B02-AEF0-E24488053A39}" srcOrd="0" destOrd="0" presId="urn:microsoft.com/office/officeart/2005/8/layout/default"/>
    <dgm:cxn modelId="{B76E8BC1-09D0-4806-9F69-BC4B3EB75F87}" type="presOf" srcId="{E181AC70-1CE8-4C9E-AAC7-FB90A398AA5C}" destId="{7BB4C7A3-65AB-4D96-B802-3B3949AB2E13}" srcOrd="0" destOrd="0" presId="urn:microsoft.com/office/officeart/2005/8/layout/default"/>
    <dgm:cxn modelId="{7B8FB3E2-D8B5-4FDE-9B22-41B3B019AEEF}" type="presOf" srcId="{F1CDD812-35DB-49F4-951A-011C5118022B}" destId="{70FC3090-4BB0-440B-8D8A-CB2877721F07}" srcOrd="0" destOrd="0" presId="urn:microsoft.com/office/officeart/2005/8/layout/default"/>
    <dgm:cxn modelId="{095AE9F2-8DAF-4B3B-B658-589AD02F7C24}" srcId="{9383E3B9-7905-400E-98F5-81E3074A4399}" destId="{E181AC70-1CE8-4C9E-AAC7-FB90A398AA5C}" srcOrd="7" destOrd="0" parTransId="{0B37FFA6-A5F3-44BE-BDC0-E6E7F85ADABC}" sibTransId="{83FD12A2-AE00-42E3-8569-CDACE910CC77}"/>
    <dgm:cxn modelId="{8524878A-5AA6-4241-BDCE-8A963ED92235}" srcId="{9383E3B9-7905-400E-98F5-81E3074A4399}" destId="{A31B7AF8-FB1B-4E82-88AB-26931C6DFD8B}" srcOrd="0" destOrd="0" parTransId="{399FCE6B-892D-4407-BAFD-185FF0BB2CF1}" sibTransId="{1995FAB1-1516-4608-8BE9-90F5B9AF001C}"/>
    <dgm:cxn modelId="{00D56946-E5B6-44C3-B2D3-01A087F5D00B}" type="presOf" srcId="{52C070B5-1A7C-4F8F-8AE7-E32D57D1FE53}" destId="{A2CD7CE8-F198-45FE-BCEC-395CA2DAC392}" srcOrd="0" destOrd="0" presId="urn:microsoft.com/office/officeart/2005/8/layout/default"/>
    <dgm:cxn modelId="{12120FD9-233F-417C-A1EA-5788BA87E451}" srcId="{9383E3B9-7905-400E-98F5-81E3074A4399}" destId="{5DB9081B-D620-4448-BD75-60965C70CFED}" srcOrd="5" destOrd="0" parTransId="{C6717101-17C4-40EE-BCCE-24410CF3458C}" sibTransId="{824847C2-66FA-4455-B1D3-68EAD9CD2653}"/>
    <dgm:cxn modelId="{01915897-B8D5-4980-A2D8-7987B42483A4}" srcId="{9383E3B9-7905-400E-98F5-81E3074A4399}" destId="{F1CDD812-35DB-49F4-951A-011C5118022B}" srcOrd="2" destOrd="0" parTransId="{E8BEC79D-F7EA-4DF7-8D7B-67A851CB5845}" sibTransId="{A7F3945C-9373-4575-A588-33BBCD339C06}"/>
    <dgm:cxn modelId="{80238D4F-009D-4114-A40C-7298CA066B6F}" type="presOf" srcId="{5DB9081B-D620-4448-BD75-60965C70CFED}" destId="{5F3446A7-CAEB-4448-BB4A-9F7F44174ECE}" srcOrd="0" destOrd="0" presId="urn:microsoft.com/office/officeart/2005/8/layout/default"/>
    <dgm:cxn modelId="{9D05C36F-28C0-40DE-AF68-8AD99103135C}" type="presOf" srcId="{A31B7AF8-FB1B-4E82-88AB-26931C6DFD8B}" destId="{86A808C0-1C6A-43BF-AD1C-317C07EB3693}" srcOrd="0" destOrd="0" presId="urn:microsoft.com/office/officeart/2005/8/layout/default"/>
    <dgm:cxn modelId="{824DE76E-F628-41F3-93D5-565231881309}" srcId="{9383E3B9-7905-400E-98F5-81E3074A4399}" destId="{3A9BF178-569B-43C9-BEFF-D013165B268F}" srcOrd="3" destOrd="0" parTransId="{F56321F8-BA04-4E5B-96BC-8CD044F61D05}" sibTransId="{3F352984-7651-446F-92AE-0946F2EC8BAF}"/>
    <dgm:cxn modelId="{752F3A28-5220-4529-8D2E-78DCE5736B02}" srcId="{9383E3B9-7905-400E-98F5-81E3074A4399}" destId="{65ECED3C-7C74-44B9-99B6-0456B715B126}" srcOrd="4" destOrd="0" parTransId="{CA667758-FDF1-4B35-956A-7C97515D9252}" sibTransId="{19299421-A6A4-4D81-9B68-4BFF6D97DDD6}"/>
    <dgm:cxn modelId="{F74993FB-7EF6-45B3-8532-2CB854F60F2A}" type="presOf" srcId="{9383E3B9-7905-400E-98F5-81E3074A4399}" destId="{30159F77-6A79-49B6-A1EC-9DEA9C6F0BBC}" srcOrd="0" destOrd="0" presId="urn:microsoft.com/office/officeart/2005/8/layout/default"/>
    <dgm:cxn modelId="{4527AC58-E399-40CE-A4DD-DC6FC8BBCE92}" srcId="{9383E3B9-7905-400E-98F5-81E3074A4399}" destId="{52C070B5-1A7C-4F8F-8AE7-E32D57D1FE53}" srcOrd="1" destOrd="0" parTransId="{64A72AE8-E6E7-486B-BF26-ABCD6C3372B0}" sibTransId="{278E26E5-7FAD-4570-898B-18E06B37473A}"/>
    <dgm:cxn modelId="{9F1E3201-9FBE-48F1-BE09-BF8BC4990278}" srcId="{9383E3B9-7905-400E-98F5-81E3074A4399}" destId="{02458657-3541-40DA-97E7-E3460D42F87A}" srcOrd="6" destOrd="0" parTransId="{D951F051-AD13-4A65-A509-BAA9908414E2}" sibTransId="{6146E239-E700-44A3-9D3A-8882B326D82C}"/>
    <dgm:cxn modelId="{E109AF86-4339-42BD-8308-4E9F7EEA4E2D}" srcId="{9383E3B9-7905-400E-98F5-81E3074A4399}" destId="{2E5450E4-925E-42BD-8EE5-AEBCD50040BF}" srcOrd="8" destOrd="0" parTransId="{BDAD8CB0-28FD-4659-B66E-0548BA6C9558}" sibTransId="{94692325-EE0E-421B-B616-3392D39DAED0}"/>
    <dgm:cxn modelId="{1E8341BD-6953-4DBD-A18C-7D38293BEE21}" type="presOf" srcId="{65ECED3C-7C74-44B9-99B6-0456B715B126}" destId="{C2F797CD-5741-4859-8A0F-B2A054346AB3}" srcOrd="0" destOrd="0" presId="urn:microsoft.com/office/officeart/2005/8/layout/default"/>
    <dgm:cxn modelId="{0B26297D-071A-448A-A93D-DABE323FDF57}" type="presParOf" srcId="{30159F77-6A79-49B6-A1EC-9DEA9C6F0BBC}" destId="{86A808C0-1C6A-43BF-AD1C-317C07EB3693}" srcOrd="0" destOrd="0" presId="urn:microsoft.com/office/officeart/2005/8/layout/default"/>
    <dgm:cxn modelId="{50D3F8CD-23BD-4BB8-9F85-EC99D4F4610B}" type="presParOf" srcId="{30159F77-6A79-49B6-A1EC-9DEA9C6F0BBC}" destId="{1B7A5037-E036-416F-B589-21D822CB5DF8}" srcOrd="1" destOrd="0" presId="urn:microsoft.com/office/officeart/2005/8/layout/default"/>
    <dgm:cxn modelId="{E0AD2FDC-5B84-4F47-BEC3-72D4578A4F77}" type="presParOf" srcId="{30159F77-6A79-49B6-A1EC-9DEA9C6F0BBC}" destId="{A2CD7CE8-F198-45FE-BCEC-395CA2DAC392}" srcOrd="2" destOrd="0" presId="urn:microsoft.com/office/officeart/2005/8/layout/default"/>
    <dgm:cxn modelId="{C2E4F098-B1C2-4299-863D-1127E4817CA9}" type="presParOf" srcId="{30159F77-6A79-49B6-A1EC-9DEA9C6F0BBC}" destId="{54AC528A-B9E8-4679-9C55-77CC775FED42}" srcOrd="3" destOrd="0" presId="urn:microsoft.com/office/officeart/2005/8/layout/default"/>
    <dgm:cxn modelId="{26EF0BEE-8E0A-45E7-A128-F191DC62F6F3}" type="presParOf" srcId="{30159F77-6A79-49B6-A1EC-9DEA9C6F0BBC}" destId="{70FC3090-4BB0-440B-8D8A-CB2877721F07}" srcOrd="4" destOrd="0" presId="urn:microsoft.com/office/officeart/2005/8/layout/default"/>
    <dgm:cxn modelId="{773A0E8A-6F3A-4DA6-A8D8-40D8C3E3F769}" type="presParOf" srcId="{30159F77-6A79-49B6-A1EC-9DEA9C6F0BBC}" destId="{8DF3E00D-2AA9-4806-95E6-F677123797CD}" srcOrd="5" destOrd="0" presId="urn:microsoft.com/office/officeart/2005/8/layout/default"/>
    <dgm:cxn modelId="{94E5385D-AEFE-4BAF-BB04-CD7DA535FC20}" type="presParOf" srcId="{30159F77-6A79-49B6-A1EC-9DEA9C6F0BBC}" destId="{9C7EF3B7-189F-4B02-AEF0-E24488053A39}" srcOrd="6" destOrd="0" presId="urn:microsoft.com/office/officeart/2005/8/layout/default"/>
    <dgm:cxn modelId="{94C8B146-C235-479E-BA75-E953492C6E6A}" type="presParOf" srcId="{30159F77-6A79-49B6-A1EC-9DEA9C6F0BBC}" destId="{DF0F5650-87DE-4AB2-929D-65853FEBE034}" srcOrd="7" destOrd="0" presId="urn:microsoft.com/office/officeart/2005/8/layout/default"/>
    <dgm:cxn modelId="{7137389C-4255-4D09-BD9F-5C68DD60423B}" type="presParOf" srcId="{30159F77-6A79-49B6-A1EC-9DEA9C6F0BBC}" destId="{C2F797CD-5741-4859-8A0F-B2A054346AB3}" srcOrd="8" destOrd="0" presId="urn:microsoft.com/office/officeart/2005/8/layout/default"/>
    <dgm:cxn modelId="{7C74F973-2A96-4FA5-A2DB-65AA75E80C24}" type="presParOf" srcId="{30159F77-6A79-49B6-A1EC-9DEA9C6F0BBC}" destId="{54EA3BEB-80FC-4167-ABAF-C1C8046C76F9}" srcOrd="9" destOrd="0" presId="urn:microsoft.com/office/officeart/2005/8/layout/default"/>
    <dgm:cxn modelId="{D9AC5F35-1077-4069-85D6-C1CF49A80F29}" type="presParOf" srcId="{30159F77-6A79-49B6-A1EC-9DEA9C6F0BBC}" destId="{5F3446A7-CAEB-4448-BB4A-9F7F44174ECE}" srcOrd="10" destOrd="0" presId="urn:microsoft.com/office/officeart/2005/8/layout/default"/>
    <dgm:cxn modelId="{E26982A3-D489-4804-BB0D-B7B176FE7CEE}" type="presParOf" srcId="{30159F77-6A79-49B6-A1EC-9DEA9C6F0BBC}" destId="{12CCC955-C513-4DBC-AF57-555D64259FE1}" srcOrd="11" destOrd="0" presId="urn:microsoft.com/office/officeart/2005/8/layout/default"/>
    <dgm:cxn modelId="{64AD72D4-B235-4802-A6E5-812DA26D6B56}" type="presParOf" srcId="{30159F77-6A79-49B6-A1EC-9DEA9C6F0BBC}" destId="{946DA386-4A13-435E-8019-749197EAC964}" srcOrd="12" destOrd="0" presId="urn:microsoft.com/office/officeart/2005/8/layout/default"/>
    <dgm:cxn modelId="{DE3CD908-0BA3-440B-9B92-DA3D8CB28091}" type="presParOf" srcId="{30159F77-6A79-49B6-A1EC-9DEA9C6F0BBC}" destId="{1ACDE595-0980-4377-828F-091EA91B799B}" srcOrd="13" destOrd="0" presId="urn:microsoft.com/office/officeart/2005/8/layout/default"/>
    <dgm:cxn modelId="{385A159C-A1FD-41A3-921B-39CD64F208BE}" type="presParOf" srcId="{30159F77-6A79-49B6-A1EC-9DEA9C6F0BBC}" destId="{7BB4C7A3-65AB-4D96-B802-3B3949AB2E13}" srcOrd="14" destOrd="0" presId="urn:microsoft.com/office/officeart/2005/8/layout/default"/>
    <dgm:cxn modelId="{BF342C4B-1128-4353-85C8-F76B2F588F03}" type="presParOf" srcId="{30159F77-6A79-49B6-A1EC-9DEA9C6F0BBC}" destId="{6A39C4B6-4A5F-4940-BB5D-52800362245A}" srcOrd="15" destOrd="0" presId="urn:microsoft.com/office/officeart/2005/8/layout/default"/>
    <dgm:cxn modelId="{C5995391-F299-4651-920B-FBAB2CF3B60C}" type="presParOf" srcId="{30159F77-6A79-49B6-A1EC-9DEA9C6F0BBC}" destId="{CB824548-7E16-467D-8137-DAC6B8172C84}"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0F191A-AC23-4CF8-8C23-49AB63D8F8E1}"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42D1DF49-37ED-4BFF-91F4-749ED90F449D}">
      <dgm:prSet phldrT="[Text]" custT="1"/>
      <dgm:spPr>
        <a:noFill/>
        <a:ln>
          <a:solidFill>
            <a:srgbClr val="92D050"/>
          </a:solidFill>
        </a:ln>
      </dgm:spPr>
      <dgm:t>
        <a:bodyPr/>
        <a:lstStyle/>
        <a:p>
          <a:r>
            <a:rPr lang="de-DE" sz="1800" b="1" dirty="0">
              <a:solidFill>
                <a:schemeClr val="tx1"/>
              </a:solidFill>
            </a:rPr>
            <a:t>Multimodal transport</a:t>
          </a:r>
        </a:p>
      </dgm:t>
    </dgm:pt>
    <dgm:pt modelId="{189C61F9-3AFE-41BF-AB3E-842D5233A651}" type="parTrans" cxnId="{7CF4D777-90CD-4340-BA3F-5794D68B2652}">
      <dgm:prSet/>
      <dgm:spPr/>
      <dgm:t>
        <a:bodyPr/>
        <a:lstStyle/>
        <a:p>
          <a:endParaRPr lang="de-DE"/>
        </a:p>
      </dgm:t>
    </dgm:pt>
    <dgm:pt modelId="{22CCBA64-9860-4AED-A78F-7C6B973A2BFD}" type="sibTrans" cxnId="{7CF4D777-90CD-4340-BA3F-5794D68B2652}">
      <dgm:prSet/>
      <dgm:spPr/>
      <dgm:t>
        <a:bodyPr/>
        <a:lstStyle/>
        <a:p>
          <a:endParaRPr lang="de-DE"/>
        </a:p>
      </dgm:t>
    </dgm:pt>
    <dgm:pt modelId="{FBD385A3-BAC6-4432-87B7-C46D752544C4}">
      <dgm:prSet phldrT="[Text]" custT="1"/>
      <dgm:spPr>
        <a:noFill/>
        <a:ln>
          <a:solidFill>
            <a:srgbClr val="92D050"/>
          </a:solidFill>
        </a:ln>
      </dgm:spPr>
      <dgm:t>
        <a:bodyPr/>
        <a:lstStyle/>
        <a:p>
          <a:r>
            <a:rPr lang="de-DE" sz="1800" b="1" dirty="0">
              <a:solidFill>
                <a:schemeClr val="tx1"/>
              </a:solidFill>
            </a:rPr>
            <a:t>Transport and environment</a:t>
          </a:r>
        </a:p>
      </dgm:t>
    </dgm:pt>
    <dgm:pt modelId="{606436B6-E4F9-4411-851B-E99A813AEA2A}" type="parTrans" cxnId="{60D026D2-4E53-44F3-A9C8-B19BF86A2DF4}">
      <dgm:prSet/>
      <dgm:spPr/>
      <dgm:t>
        <a:bodyPr/>
        <a:lstStyle/>
        <a:p>
          <a:endParaRPr lang="de-DE"/>
        </a:p>
      </dgm:t>
    </dgm:pt>
    <dgm:pt modelId="{64549A1A-602C-4455-9CA7-7E35F495E4B5}" type="sibTrans" cxnId="{60D026D2-4E53-44F3-A9C8-B19BF86A2DF4}">
      <dgm:prSet/>
      <dgm:spPr/>
      <dgm:t>
        <a:bodyPr/>
        <a:lstStyle/>
        <a:p>
          <a:endParaRPr lang="de-DE"/>
        </a:p>
      </dgm:t>
    </dgm:pt>
    <dgm:pt modelId="{EB62D53D-32D4-48DE-8C2B-183CC6193713}">
      <dgm:prSet phldrT="[Text]" custT="1"/>
      <dgm:spPr>
        <a:noFill/>
        <a:ln>
          <a:solidFill>
            <a:srgbClr val="92D050"/>
          </a:solidFill>
        </a:ln>
      </dgm:spPr>
      <dgm:t>
        <a:bodyPr/>
        <a:lstStyle/>
        <a:p>
          <a:r>
            <a:rPr lang="de-DE" sz="1600" b="1" dirty="0">
              <a:solidFill>
                <a:schemeClr val="tx1"/>
              </a:solidFill>
            </a:rPr>
            <a:t>Freight transport in the future</a:t>
          </a:r>
        </a:p>
      </dgm:t>
    </dgm:pt>
    <dgm:pt modelId="{87B84257-79B3-4002-87D5-FF44B35C5024}" type="parTrans" cxnId="{F5D931F2-2CCD-40B6-BFD5-311F14517378}">
      <dgm:prSet/>
      <dgm:spPr/>
      <dgm:t>
        <a:bodyPr/>
        <a:lstStyle/>
        <a:p>
          <a:endParaRPr lang="de-DE"/>
        </a:p>
      </dgm:t>
    </dgm:pt>
    <dgm:pt modelId="{E0853B7B-418D-4555-A452-9EDE6980DF0A}" type="sibTrans" cxnId="{F5D931F2-2CCD-40B6-BFD5-311F14517378}">
      <dgm:prSet/>
      <dgm:spPr/>
      <dgm:t>
        <a:bodyPr/>
        <a:lstStyle/>
        <a:p>
          <a:endParaRPr lang="de-DE"/>
        </a:p>
      </dgm:t>
    </dgm:pt>
    <dgm:pt modelId="{8B234E03-A2FC-4223-A032-4628300124E9}">
      <dgm:prSet phldrT="[Text]" custT="1"/>
      <dgm:spPr>
        <a:noFill/>
        <a:ln>
          <a:solidFill>
            <a:srgbClr val="92D050"/>
          </a:solidFill>
        </a:ln>
      </dgm:spPr>
      <dgm:t>
        <a:bodyPr/>
        <a:lstStyle/>
        <a:p>
          <a:r>
            <a:rPr lang="de-DE" sz="1600" b="0" dirty="0">
              <a:solidFill>
                <a:schemeClr val="tx1"/>
              </a:solidFill>
            </a:rPr>
            <a:t>multimodal transport chain</a:t>
          </a:r>
        </a:p>
      </dgm:t>
    </dgm:pt>
    <dgm:pt modelId="{34117356-9125-4506-9883-614195D77D75}" type="parTrans" cxnId="{4F0E004D-208B-406C-B459-41FAEC6887D0}">
      <dgm:prSet/>
      <dgm:spPr/>
      <dgm:t>
        <a:bodyPr/>
        <a:lstStyle/>
        <a:p>
          <a:endParaRPr lang="de-DE"/>
        </a:p>
      </dgm:t>
    </dgm:pt>
    <dgm:pt modelId="{A77889A1-390B-4564-BB85-DD1D67A7F073}" type="sibTrans" cxnId="{4F0E004D-208B-406C-B459-41FAEC6887D0}">
      <dgm:prSet/>
      <dgm:spPr/>
      <dgm:t>
        <a:bodyPr/>
        <a:lstStyle/>
        <a:p>
          <a:endParaRPr lang="de-DE"/>
        </a:p>
      </dgm:t>
    </dgm:pt>
    <dgm:pt modelId="{9E326FE9-7AE2-4001-8008-7BD4113E2801}">
      <dgm:prSet phldrT="[Text]" custT="1"/>
      <dgm:spPr>
        <a:noFill/>
        <a:ln>
          <a:solidFill>
            <a:srgbClr val="92D050"/>
          </a:solidFill>
        </a:ln>
      </dgm:spPr>
      <dgm:t>
        <a:bodyPr/>
        <a:lstStyle/>
        <a:p>
          <a:r>
            <a:rPr lang="de-DE" sz="1600" b="0" dirty="0" err="1">
              <a:solidFill>
                <a:schemeClr val="tx1"/>
              </a:solidFill>
            </a:rPr>
            <a:t>advantages</a:t>
          </a:r>
          <a:r>
            <a:rPr lang="de-DE" sz="1600" b="0" dirty="0">
              <a:solidFill>
                <a:schemeClr val="tx1"/>
              </a:solidFill>
            </a:rPr>
            <a:t> and challenges</a:t>
          </a:r>
        </a:p>
      </dgm:t>
    </dgm:pt>
    <dgm:pt modelId="{B2E6F42F-F488-4F2E-8086-CE1758158925}" type="parTrans" cxnId="{7A68D36B-D84B-4912-A4E8-C2A9D5744EC9}">
      <dgm:prSet/>
      <dgm:spPr/>
      <dgm:t>
        <a:bodyPr/>
        <a:lstStyle/>
        <a:p>
          <a:endParaRPr lang="de-DE"/>
        </a:p>
      </dgm:t>
    </dgm:pt>
    <dgm:pt modelId="{D6BB3537-7482-4767-B7DF-1F0CB0F089F7}" type="sibTrans" cxnId="{7A68D36B-D84B-4912-A4E8-C2A9D5744EC9}">
      <dgm:prSet/>
      <dgm:spPr/>
      <dgm:t>
        <a:bodyPr/>
        <a:lstStyle/>
        <a:p>
          <a:endParaRPr lang="de-DE"/>
        </a:p>
      </dgm:t>
    </dgm:pt>
    <dgm:pt modelId="{35EA491F-9A05-47A0-9893-2BE1304DDFE4}">
      <dgm:prSet phldrT="[Text]" custT="1"/>
      <dgm:spPr>
        <a:noFill/>
        <a:ln>
          <a:solidFill>
            <a:srgbClr val="92D050"/>
          </a:solidFill>
        </a:ln>
      </dgm:spPr>
      <dgm:t>
        <a:bodyPr/>
        <a:lstStyle/>
        <a:p>
          <a:r>
            <a:rPr lang="de-DE" sz="1600" b="0" dirty="0">
              <a:solidFill>
                <a:schemeClr val="tx1"/>
              </a:solidFill>
            </a:rPr>
            <a:t>multimodal transport in Europe</a:t>
          </a:r>
        </a:p>
      </dgm:t>
    </dgm:pt>
    <dgm:pt modelId="{B099BB84-F2F6-4AFD-A378-3C515B8CE649}" type="parTrans" cxnId="{3CC31502-ADC1-48F2-B8D8-30052B7B671C}">
      <dgm:prSet/>
      <dgm:spPr/>
      <dgm:t>
        <a:bodyPr/>
        <a:lstStyle/>
        <a:p>
          <a:endParaRPr lang="de-DE"/>
        </a:p>
      </dgm:t>
    </dgm:pt>
    <dgm:pt modelId="{F2ECAC0D-1F28-4A20-9433-B70DD4087E7D}" type="sibTrans" cxnId="{3CC31502-ADC1-48F2-B8D8-30052B7B671C}">
      <dgm:prSet/>
      <dgm:spPr/>
      <dgm:t>
        <a:bodyPr/>
        <a:lstStyle/>
        <a:p>
          <a:endParaRPr lang="de-DE"/>
        </a:p>
      </dgm:t>
    </dgm:pt>
    <dgm:pt modelId="{ED34A029-404A-4FA3-924D-AD2BD7357851}">
      <dgm:prSet phldrT="[Text]" custT="1"/>
      <dgm:spPr>
        <a:noFill/>
        <a:ln>
          <a:solidFill>
            <a:srgbClr val="92D050"/>
          </a:solidFill>
        </a:ln>
      </dgm:spPr>
      <dgm:t>
        <a:bodyPr/>
        <a:lstStyle/>
        <a:p>
          <a:r>
            <a:rPr lang="de-DE" sz="1600" b="0" dirty="0">
              <a:solidFill>
                <a:schemeClr val="tx1"/>
              </a:solidFill>
            </a:rPr>
            <a:t>application examples</a:t>
          </a:r>
        </a:p>
      </dgm:t>
    </dgm:pt>
    <dgm:pt modelId="{709D2DA1-21BC-4444-932B-9D30132E3D47}" type="parTrans" cxnId="{031609E6-AFA1-4EC2-AF49-03B8AD442768}">
      <dgm:prSet/>
      <dgm:spPr/>
      <dgm:t>
        <a:bodyPr/>
        <a:lstStyle/>
        <a:p>
          <a:endParaRPr lang="de-DE"/>
        </a:p>
      </dgm:t>
    </dgm:pt>
    <dgm:pt modelId="{6D453DB6-51FC-4AA5-8952-E497900691BE}" type="sibTrans" cxnId="{031609E6-AFA1-4EC2-AF49-03B8AD442768}">
      <dgm:prSet/>
      <dgm:spPr/>
      <dgm:t>
        <a:bodyPr/>
        <a:lstStyle/>
        <a:p>
          <a:endParaRPr lang="de-DE"/>
        </a:p>
      </dgm:t>
    </dgm:pt>
    <dgm:pt modelId="{C5807F0F-D877-4127-A814-96C3EC592774}">
      <dgm:prSet phldrT="[Text]" custT="1"/>
      <dgm:spPr>
        <a:noFill/>
        <a:ln>
          <a:solidFill>
            <a:srgbClr val="92D050"/>
          </a:solidFill>
        </a:ln>
      </dgm:spPr>
      <dgm:t>
        <a:bodyPr/>
        <a:lstStyle/>
        <a:p>
          <a:r>
            <a:rPr lang="de-DE" sz="1600" b="0" dirty="0">
              <a:solidFill>
                <a:schemeClr val="tx1"/>
              </a:solidFill>
            </a:rPr>
            <a:t>tools</a:t>
          </a:r>
        </a:p>
      </dgm:t>
    </dgm:pt>
    <dgm:pt modelId="{FED9BD4A-B604-4207-845C-2249C7144711}" type="parTrans" cxnId="{6DF47808-7B41-4379-917D-1835F4009FB3}">
      <dgm:prSet/>
      <dgm:spPr/>
      <dgm:t>
        <a:bodyPr/>
        <a:lstStyle/>
        <a:p>
          <a:endParaRPr lang="de-DE"/>
        </a:p>
      </dgm:t>
    </dgm:pt>
    <dgm:pt modelId="{569E1696-82AA-4BD7-AFA4-738697B5A0E3}" type="sibTrans" cxnId="{6DF47808-7B41-4379-917D-1835F4009FB3}">
      <dgm:prSet/>
      <dgm:spPr/>
      <dgm:t>
        <a:bodyPr/>
        <a:lstStyle/>
        <a:p>
          <a:endParaRPr lang="de-DE"/>
        </a:p>
      </dgm:t>
    </dgm:pt>
    <dgm:pt modelId="{28A3541B-C638-4A91-875A-7125B0A2EA09}">
      <dgm:prSet phldrT="[Text]" custT="1"/>
      <dgm:spPr>
        <a:noFill/>
        <a:ln>
          <a:solidFill>
            <a:srgbClr val="92D050"/>
          </a:solidFill>
        </a:ln>
      </dgm:spPr>
      <dgm:t>
        <a:bodyPr/>
        <a:lstStyle/>
        <a:p>
          <a:r>
            <a:rPr lang="de-DE" sz="1600" b="0" dirty="0">
              <a:solidFill>
                <a:schemeClr val="tx1"/>
              </a:solidFill>
            </a:rPr>
            <a:t> </a:t>
          </a:r>
          <a:r>
            <a:rPr lang="de-DE" sz="1600" b="0" dirty="0" err="1">
              <a:solidFill>
                <a:schemeClr val="tx1"/>
              </a:solidFill>
            </a:rPr>
            <a:t>future</a:t>
          </a:r>
          <a:r>
            <a:rPr lang="de-DE" sz="1600" b="0" dirty="0">
              <a:solidFill>
                <a:schemeClr val="tx1"/>
              </a:solidFill>
            </a:rPr>
            <a:t> </a:t>
          </a:r>
          <a:r>
            <a:rPr lang="de-DE" sz="1600" b="0" dirty="0" err="1">
              <a:solidFill>
                <a:schemeClr val="tx1"/>
              </a:solidFill>
            </a:rPr>
            <a:t>outlook</a:t>
          </a:r>
          <a:endParaRPr lang="de-DE" sz="1600" b="0" dirty="0">
            <a:solidFill>
              <a:schemeClr val="tx1"/>
            </a:solidFill>
          </a:endParaRPr>
        </a:p>
      </dgm:t>
    </dgm:pt>
    <dgm:pt modelId="{63D7249B-73F9-4D5E-B0E7-B87B9AC6EB41}" type="parTrans" cxnId="{5244B8D1-D3B7-46BF-91FB-11695F556D8C}">
      <dgm:prSet/>
      <dgm:spPr/>
      <dgm:t>
        <a:bodyPr/>
        <a:lstStyle/>
        <a:p>
          <a:endParaRPr lang="de-DE"/>
        </a:p>
      </dgm:t>
    </dgm:pt>
    <dgm:pt modelId="{174BD935-A862-49B1-AA5B-60116A30A167}" type="sibTrans" cxnId="{5244B8D1-D3B7-46BF-91FB-11695F556D8C}">
      <dgm:prSet/>
      <dgm:spPr/>
      <dgm:t>
        <a:bodyPr/>
        <a:lstStyle/>
        <a:p>
          <a:endParaRPr lang="de-DE"/>
        </a:p>
      </dgm:t>
    </dgm:pt>
    <dgm:pt modelId="{0BA308F0-9F37-4A44-A1CA-9FAE9B2FD458}">
      <dgm:prSet phldrT="[Text]" custT="1"/>
      <dgm:spPr>
        <a:noFill/>
        <a:ln>
          <a:solidFill>
            <a:srgbClr val="92D050"/>
          </a:solidFill>
        </a:ln>
      </dgm:spPr>
      <dgm:t>
        <a:bodyPr/>
        <a:lstStyle/>
        <a:p>
          <a:r>
            <a:rPr lang="de-DE" sz="1600" b="0" dirty="0">
              <a:solidFill>
                <a:schemeClr val="tx1"/>
              </a:solidFill>
            </a:rPr>
            <a:t> </a:t>
          </a:r>
          <a:r>
            <a:rPr lang="de-DE" sz="1600" b="0" dirty="0" err="1">
              <a:solidFill>
                <a:schemeClr val="tx1"/>
              </a:solidFill>
            </a:rPr>
            <a:t>transport</a:t>
          </a:r>
          <a:r>
            <a:rPr lang="de-DE" sz="1600" b="0" dirty="0">
              <a:solidFill>
                <a:schemeClr val="tx1"/>
              </a:solidFill>
            </a:rPr>
            <a:t> and  </a:t>
          </a:r>
          <a:r>
            <a:rPr lang="de-DE" sz="1600" b="0" dirty="0" err="1">
              <a:solidFill>
                <a:schemeClr val="tx1"/>
              </a:solidFill>
            </a:rPr>
            <a:t>environment</a:t>
          </a:r>
          <a:endParaRPr lang="de-DE" sz="1600" b="0" dirty="0">
            <a:solidFill>
              <a:schemeClr val="tx1"/>
            </a:solidFill>
          </a:endParaRPr>
        </a:p>
      </dgm:t>
    </dgm:pt>
    <dgm:pt modelId="{95F7A92E-B64A-408D-A186-7D4808662710}" type="parTrans" cxnId="{9CDF93DD-B2CB-439A-A7E8-BD4A97B0927E}">
      <dgm:prSet/>
      <dgm:spPr/>
      <dgm:t>
        <a:bodyPr/>
        <a:lstStyle/>
        <a:p>
          <a:endParaRPr lang="de-DE"/>
        </a:p>
      </dgm:t>
    </dgm:pt>
    <dgm:pt modelId="{35864D9D-D5AE-496D-953B-60F3F76A882D}" type="sibTrans" cxnId="{9CDF93DD-B2CB-439A-A7E8-BD4A97B0927E}">
      <dgm:prSet/>
      <dgm:spPr/>
      <dgm:t>
        <a:bodyPr/>
        <a:lstStyle/>
        <a:p>
          <a:endParaRPr lang="de-DE"/>
        </a:p>
      </dgm:t>
    </dgm:pt>
    <dgm:pt modelId="{08192E35-5AFD-4084-90BB-CE1266B6C344}">
      <dgm:prSet phldrT="[Text]" custT="1"/>
      <dgm:spPr>
        <a:noFill/>
        <a:ln>
          <a:solidFill>
            <a:srgbClr val="92D050"/>
          </a:solidFill>
        </a:ln>
      </dgm:spPr>
      <dgm:t>
        <a:bodyPr/>
        <a:lstStyle/>
        <a:p>
          <a:r>
            <a:rPr lang="de-DE" sz="1600" b="0" dirty="0">
              <a:solidFill>
                <a:schemeClr val="tx1"/>
              </a:solidFill>
            </a:rPr>
            <a:t> </a:t>
          </a:r>
          <a:r>
            <a:rPr lang="de-DE" sz="1600" b="0" dirty="0" err="1">
              <a:solidFill>
                <a:schemeClr val="tx1"/>
              </a:solidFill>
            </a:rPr>
            <a:t>sustainable</a:t>
          </a:r>
          <a:r>
            <a:rPr lang="de-DE" sz="1600" b="0" dirty="0">
              <a:solidFill>
                <a:schemeClr val="tx1"/>
              </a:solidFill>
            </a:rPr>
            <a:t> modes of transport</a:t>
          </a:r>
        </a:p>
      </dgm:t>
    </dgm:pt>
    <dgm:pt modelId="{38210F0B-A35C-44FA-949F-639470D1F985}" type="parTrans" cxnId="{1A7D833B-2D4E-4625-8AAB-CD06616F46AB}">
      <dgm:prSet/>
      <dgm:spPr/>
      <dgm:t>
        <a:bodyPr/>
        <a:lstStyle/>
        <a:p>
          <a:endParaRPr lang="de-DE"/>
        </a:p>
      </dgm:t>
    </dgm:pt>
    <dgm:pt modelId="{D6E9F986-FAFC-494C-A9AA-9E1598AC15B1}" type="sibTrans" cxnId="{1A7D833B-2D4E-4625-8AAB-CD06616F46AB}">
      <dgm:prSet/>
      <dgm:spPr/>
      <dgm:t>
        <a:bodyPr/>
        <a:lstStyle/>
        <a:p>
          <a:endParaRPr lang="de-DE"/>
        </a:p>
      </dgm:t>
    </dgm:pt>
    <dgm:pt modelId="{1A316C57-8E63-455B-B989-241826B8E592}">
      <dgm:prSet phldrT="[Text]" custT="1"/>
      <dgm:spPr>
        <a:noFill/>
        <a:ln>
          <a:solidFill>
            <a:srgbClr val="92D050"/>
          </a:solidFill>
        </a:ln>
      </dgm:spPr>
      <dgm:t>
        <a:bodyPr/>
        <a:lstStyle/>
        <a:p>
          <a:r>
            <a:rPr lang="de-DE" sz="1600" b="0" dirty="0">
              <a:solidFill>
                <a:schemeClr val="tx1"/>
              </a:solidFill>
            </a:rPr>
            <a:t>  </a:t>
          </a:r>
          <a:r>
            <a:rPr lang="de-DE" sz="1600" b="0" dirty="0" err="1">
              <a:solidFill>
                <a:schemeClr val="tx1"/>
              </a:solidFill>
            </a:rPr>
            <a:t>comparison</a:t>
          </a:r>
          <a:r>
            <a:rPr lang="de-DE" sz="1600" b="0" dirty="0">
              <a:solidFill>
                <a:schemeClr val="tx1"/>
              </a:solidFill>
            </a:rPr>
            <a:t> </a:t>
          </a:r>
          <a:r>
            <a:rPr lang="de-DE" sz="1600" b="0" dirty="0" err="1">
              <a:solidFill>
                <a:schemeClr val="tx1"/>
              </a:solidFill>
            </a:rPr>
            <a:t>of</a:t>
          </a:r>
          <a:r>
            <a:rPr lang="de-DE" sz="1600" b="0" dirty="0">
              <a:solidFill>
                <a:schemeClr val="tx1"/>
              </a:solidFill>
            </a:rPr>
            <a:t>   </a:t>
          </a:r>
          <a:r>
            <a:rPr lang="de-DE" sz="1600" b="0" dirty="0" err="1">
              <a:solidFill>
                <a:schemeClr val="tx1"/>
              </a:solidFill>
            </a:rPr>
            <a:t>transport</a:t>
          </a:r>
          <a:r>
            <a:rPr lang="de-DE" sz="1600" b="0" dirty="0">
              <a:solidFill>
                <a:schemeClr val="tx1"/>
              </a:solidFill>
            </a:rPr>
            <a:t> modes</a:t>
          </a:r>
        </a:p>
      </dgm:t>
    </dgm:pt>
    <dgm:pt modelId="{23037D63-46A4-4F46-9C06-9B36F2B8B850}" type="parTrans" cxnId="{F7D9DB80-CB95-46DE-89CB-CA84EC4B8AE7}">
      <dgm:prSet/>
      <dgm:spPr/>
      <dgm:t>
        <a:bodyPr/>
        <a:lstStyle/>
        <a:p>
          <a:endParaRPr lang="de-DE"/>
        </a:p>
      </dgm:t>
    </dgm:pt>
    <dgm:pt modelId="{7BCC9425-9619-4C7F-91F8-747EAB775152}" type="sibTrans" cxnId="{F7D9DB80-CB95-46DE-89CB-CA84EC4B8AE7}">
      <dgm:prSet/>
      <dgm:spPr/>
      <dgm:t>
        <a:bodyPr/>
        <a:lstStyle/>
        <a:p>
          <a:endParaRPr lang="de-DE"/>
        </a:p>
      </dgm:t>
    </dgm:pt>
    <dgm:pt modelId="{7E849E80-4A73-47F2-A3F8-403B086755D7}">
      <dgm:prSet phldrT="[Text]" custT="1"/>
      <dgm:spPr>
        <a:noFill/>
        <a:ln>
          <a:solidFill>
            <a:srgbClr val="92D050"/>
          </a:solidFill>
        </a:ln>
      </dgm:spPr>
      <dgm:t>
        <a:bodyPr/>
        <a:lstStyle/>
        <a:p>
          <a:r>
            <a:rPr lang="de-DE" sz="1600" b="0" dirty="0" err="1">
              <a:solidFill>
                <a:schemeClr val="tx1"/>
              </a:solidFill>
            </a:rPr>
            <a:t>challenges</a:t>
          </a:r>
          <a:r>
            <a:rPr lang="de-DE" sz="1600" b="0" dirty="0">
              <a:solidFill>
                <a:schemeClr val="tx1"/>
              </a:solidFill>
            </a:rPr>
            <a:t> for sustainable freight transport</a:t>
          </a:r>
        </a:p>
      </dgm:t>
    </dgm:pt>
    <dgm:pt modelId="{8E4EBDF2-0279-4BC6-A89C-A54FF351AED5}" type="parTrans" cxnId="{B27082F8-66B5-4430-A5D8-2F6BE2E5A96B}">
      <dgm:prSet/>
      <dgm:spPr/>
      <dgm:t>
        <a:bodyPr/>
        <a:lstStyle/>
        <a:p>
          <a:endParaRPr lang="de-DE"/>
        </a:p>
      </dgm:t>
    </dgm:pt>
    <dgm:pt modelId="{D36DEF28-7F28-44CB-9CBE-6B3D31B7426F}" type="sibTrans" cxnId="{B27082F8-66B5-4430-A5D8-2F6BE2E5A96B}">
      <dgm:prSet/>
      <dgm:spPr/>
      <dgm:t>
        <a:bodyPr/>
        <a:lstStyle/>
        <a:p>
          <a:endParaRPr lang="de-DE"/>
        </a:p>
      </dgm:t>
    </dgm:pt>
    <dgm:pt modelId="{9B642322-1595-48E7-A5AB-ED453997F1DF}">
      <dgm:prSet phldrT="[Text]" custT="1"/>
      <dgm:spPr>
        <a:noFill/>
        <a:ln>
          <a:solidFill>
            <a:srgbClr val="92D050"/>
          </a:solidFill>
        </a:ln>
      </dgm:spPr>
      <dgm:t>
        <a:bodyPr/>
        <a:lstStyle/>
        <a:p>
          <a:r>
            <a:rPr lang="de-DE" sz="1600" b="0" dirty="0">
              <a:solidFill>
                <a:schemeClr val="tx1"/>
              </a:solidFill>
            </a:rPr>
            <a:t> </a:t>
          </a:r>
          <a:r>
            <a:rPr lang="de-DE" sz="1600" b="0" dirty="0" err="1">
              <a:solidFill>
                <a:schemeClr val="tx1"/>
              </a:solidFill>
            </a:rPr>
            <a:t>the</a:t>
          </a:r>
          <a:r>
            <a:rPr lang="de-DE" sz="1600" b="0" dirty="0">
              <a:solidFill>
                <a:schemeClr val="tx1"/>
              </a:solidFill>
            </a:rPr>
            <a:t> </a:t>
          </a:r>
          <a:r>
            <a:rPr lang="de-DE" sz="1600" b="0" dirty="0" err="1">
              <a:solidFill>
                <a:schemeClr val="tx1"/>
              </a:solidFill>
            </a:rPr>
            <a:t>influencing</a:t>
          </a:r>
          <a:r>
            <a:rPr lang="de-DE" sz="1600" b="0" dirty="0">
              <a:solidFill>
                <a:schemeClr val="tx1"/>
              </a:solidFill>
            </a:rPr>
            <a:t> factor society</a:t>
          </a:r>
        </a:p>
      </dgm:t>
    </dgm:pt>
    <dgm:pt modelId="{2AE15104-7EBF-4706-B818-06C9A6B59604}" type="parTrans" cxnId="{CD76A88F-F233-435A-815D-128AE2D6ABA3}">
      <dgm:prSet/>
      <dgm:spPr/>
      <dgm:t>
        <a:bodyPr/>
        <a:lstStyle/>
        <a:p>
          <a:endParaRPr lang="de-DE"/>
        </a:p>
      </dgm:t>
    </dgm:pt>
    <dgm:pt modelId="{835CCE82-DCB1-486D-A42D-5583FA1999C9}" type="sibTrans" cxnId="{CD76A88F-F233-435A-815D-128AE2D6ABA3}">
      <dgm:prSet/>
      <dgm:spPr/>
      <dgm:t>
        <a:bodyPr/>
        <a:lstStyle/>
        <a:p>
          <a:endParaRPr lang="de-DE"/>
        </a:p>
      </dgm:t>
    </dgm:pt>
    <dgm:pt modelId="{50E5834D-5A5F-4688-919D-3A4F03DF282B}">
      <dgm:prSet phldrT="[Text]" custT="1"/>
      <dgm:spPr>
        <a:noFill/>
        <a:ln>
          <a:solidFill>
            <a:srgbClr val="92D050"/>
          </a:solidFill>
        </a:ln>
      </dgm:spPr>
      <dgm:t>
        <a:bodyPr/>
        <a:lstStyle/>
        <a:p>
          <a:r>
            <a:rPr lang="de-DE" sz="1600" b="0" noProof="0" dirty="0" err="1" smtClean="0">
              <a:solidFill>
                <a:schemeClr val="tx1"/>
              </a:solidFill>
            </a:rPr>
            <a:t>why</a:t>
          </a:r>
          <a:r>
            <a:rPr lang="de-DE" sz="1600" b="0" noProof="0" dirty="0" smtClean="0">
              <a:solidFill>
                <a:schemeClr val="tx1"/>
              </a:solidFill>
            </a:rPr>
            <a:t> </a:t>
          </a:r>
          <a:r>
            <a:rPr lang="de-DE" sz="1600" b="0" noProof="0" dirty="0" err="1">
              <a:solidFill>
                <a:schemeClr val="tx1"/>
              </a:solidFill>
            </a:rPr>
            <a:t>we</a:t>
          </a:r>
          <a:r>
            <a:rPr lang="de-DE" sz="1600" b="0" noProof="0" dirty="0">
              <a:solidFill>
                <a:schemeClr val="tx1"/>
              </a:solidFill>
            </a:rPr>
            <a:t> </a:t>
          </a:r>
          <a:r>
            <a:rPr lang="de-DE" sz="1600" b="0" noProof="0" dirty="0" err="1">
              <a:solidFill>
                <a:schemeClr val="tx1"/>
              </a:solidFill>
            </a:rPr>
            <a:t>need</a:t>
          </a:r>
          <a:r>
            <a:rPr lang="de-DE" sz="1600" b="0" noProof="0" dirty="0">
              <a:solidFill>
                <a:schemeClr val="tx1"/>
              </a:solidFill>
            </a:rPr>
            <a:t> alternatives in freight transport</a:t>
          </a:r>
          <a:endParaRPr lang="de-DE" sz="1600" b="1" dirty="0">
            <a:solidFill>
              <a:schemeClr val="tx1"/>
            </a:solidFill>
          </a:endParaRPr>
        </a:p>
      </dgm:t>
    </dgm:pt>
    <dgm:pt modelId="{6244F542-DAFC-4735-9948-3479881299B3}" type="parTrans" cxnId="{D7AB6879-FDAF-4F0B-A583-FD4CAE0D99AC}">
      <dgm:prSet/>
      <dgm:spPr/>
      <dgm:t>
        <a:bodyPr/>
        <a:lstStyle/>
        <a:p>
          <a:endParaRPr lang="en-US"/>
        </a:p>
      </dgm:t>
    </dgm:pt>
    <dgm:pt modelId="{BD0EBECB-3147-4C21-B2FF-C59987B6D1AE}" type="sibTrans" cxnId="{D7AB6879-FDAF-4F0B-A583-FD4CAE0D99AC}">
      <dgm:prSet/>
      <dgm:spPr/>
      <dgm:t>
        <a:bodyPr/>
        <a:lstStyle/>
        <a:p>
          <a:endParaRPr lang="en-US"/>
        </a:p>
      </dgm:t>
    </dgm:pt>
    <dgm:pt modelId="{B9FE734B-F98D-46C5-ADCF-6C5FD91B53FA}">
      <dgm:prSet phldrT="[Text]" custT="1"/>
      <dgm:spPr>
        <a:noFill/>
        <a:ln>
          <a:solidFill>
            <a:srgbClr val="92D050"/>
          </a:solidFill>
        </a:ln>
      </dgm:spPr>
      <dgm:t>
        <a:bodyPr/>
        <a:lstStyle/>
        <a:p>
          <a:r>
            <a:rPr lang="de-DE" sz="1600" noProof="0" dirty="0" err="1">
              <a:solidFill>
                <a:schemeClr val="tx1"/>
              </a:solidFill>
            </a:rPr>
            <a:t>optimisation</a:t>
          </a:r>
          <a:r>
            <a:rPr lang="de-DE" sz="1600" noProof="0" dirty="0">
              <a:solidFill>
                <a:schemeClr val="tx1"/>
              </a:solidFill>
            </a:rPr>
            <a:t> of existing means of transport</a:t>
          </a:r>
          <a:endParaRPr lang="de-DE" sz="1600" b="1" dirty="0">
            <a:solidFill>
              <a:schemeClr val="tx1"/>
            </a:solidFill>
          </a:endParaRPr>
        </a:p>
      </dgm:t>
    </dgm:pt>
    <dgm:pt modelId="{8CB6ADB2-5431-4D25-BCD8-CDC1F6F77308}" type="parTrans" cxnId="{305DF76E-3F01-467E-A39F-A4019427E4C0}">
      <dgm:prSet/>
      <dgm:spPr/>
      <dgm:t>
        <a:bodyPr/>
        <a:lstStyle/>
        <a:p>
          <a:endParaRPr lang="en-US"/>
        </a:p>
      </dgm:t>
    </dgm:pt>
    <dgm:pt modelId="{E095EFC8-D8C3-4114-AA5E-72C138938716}" type="sibTrans" cxnId="{305DF76E-3F01-467E-A39F-A4019427E4C0}">
      <dgm:prSet/>
      <dgm:spPr/>
      <dgm:t>
        <a:bodyPr/>
        <a:lstStyle/>
        <a:p>
          <a:endParaRPr lang="en-US"/>
        </a:p>
      </dgm:t>
    </dgm:pt>
    <dgm:pt modelId="{D5FE6AC2-8A70-4EF8-BFFF-14FBFE0EE56C}">
      <dgm:prSet phldrT="[Text]" custT="1"/>
      <dgm:spPr>
        <a:noFill/>
        <a:ln>
          <a:solidFill>
            <a:srgbClr val="92D050"/>
          </a:solidFill>
        </a:ln>
      </dgm:spPr>
      <dgm:t>
        <a:bodyPr/>
        <a:lstStyle/>
        <a:p>
          <a:r>
            <a:rPr lang="de-DE" sz="1600" b="0" dirty="0" err="1">
              <a:solidFill>
                <a:schemeClr val="tx1"/>
              </a:solidFill>
            </a:rPr>
            <a:t>visionary</a:t>
          </a:r>
          <a:r>
            <a:rPr lang="de-DE" sz="1600" b="0" dirty="0">
              <a:solidFill>
                <a:schemeClr val="tx1"/>
              </a:solidFill>
            </a:rPr>
            <a:t> transport modes</a:t>
          </a:r>
        </a:p>
      </dgm:t>
    </dgm:pt>
    <dgm:pt modelId="{69C764D3-20A6-4955-B889-2084087DCC09}" type="parTrans" cxnId="{17ADE213-F696-4BA4-8E27-A9D6F0AF35A4}">
      <dgm:prSet/>
      <dgm:spPr/>
      <dgm:t>
        <a:bodyPr/>
        <a:lstStyle/>
        <a:p>
          <a:endParaRPr lang="en-US"/>
        </a:p>
      </dgm:t>
    </dgm:pt>
    <dgm:pt modelId="{78BD147F-D8F2-4464-A0BC-CD0F52B0631C}" type="sibTrans" cxnId="{17ADE213-F696-4BA4-8E27-A9D6F0AF35A4}">
      <dgm:prSet/>
      <dgm:spPr/>
      <dgm:t>
        <a:bodyPr/>
        <a:lstStyle/>
        <a:p>
          <a:endParaRPr lang="en-US"/>
        </a:p>
      </dgm:t>
    </dgm:pt>
    <dgm:pt modelId="{B3DC1D3D-80F8-463E-89F6-88BB4C00F0C9}">
      <dgm:prSet phldrT="[Text]" custT="1"/>
      <dgm:spPr>
        <a:noFill/>
        <a:ln>
          <a:solidFill>
            <a:srgbClr val="92D050"/>
          </a:solidFill>
        </a:ln>
      </dgm:spPr>
      <dgm:t>
        <a:bodyPr/>
        <a:lstStyle/>
        <a:p>
          <a:r>
            <a:rPr lang="de-DE" sz="1600" b="0" dirty="0">
              <a:solidFill>
                <a:schemeClr val="tx1"/>
              </a:solidFill>
            </a:rPr>
            <a:t>innovative transport concepts</a:t>
          </a:r>
        </a:p>
      </dgm:t>
    </dgm:pt>
    <dgm:pt modelId="{4139618B-4385-4F78-82DF-D82343478FC9}" type="parTrans" cxnId="{BA1CDE30-8E64-4183-B226-77ED4E20FC9B}">
      <dgm:prSet/>
      <dgm:spPr/>
      <dgm:t>
        <a:bodyPr/>
        <a:lstStyle/>
        <a:p>
          <a:endParaRPr lang="en-US"/>
        </a:p>
      </dgm:t>
    </dgm:pt>
    <dgm:pt modelId="{F69E6020-F8FA-4192-BACF-93D3276B3478}" type="sibTrans" cxnId="{BA1CDE30-8E64-4183-B226-77ED4E20FC9B}">
      <dgm:prSet/>
      <dgm:spPr/>
      <dgm:t>
        <a:bodyPr/>
        <a:lstStyle/>
        <a:p>
          <a:endParaRPr lang="en-US"/>
        </a:p>
      </dgm:t>
    </dgm:pt>
    <dgm:pt modelId="{7C2FAF34-DE58-4DCA-81D5-3EF16ABC731C}" type="pres">
      <dgm:prSet presAssocID="{FB0F191A-AC23-4CF8-8C23-49AB63D8F8E1}" presName="Name0" presStyleCnt="0">
        <dgm:presLayoutVars>
          <dgm:dir/>
          <dgm:animLvl val="lvl"/>
          <dgm:resizeHandles val="exact"/>
        </dgm:presLayoutVars>
      </dgm:prSet>
      <dgm:spPr/>
      <dgm:t>
        <a:bodyPr/>
        <a:lstStyle/>
        <a:p>
          <a:endParaRPr lang="de-DE"/>
        </a:p>
      </dgm:t>
    </dgm:pt>
    <dgm:pt modelId="{F8D06BCB-BE98-4401-A95F-F6ECD05DDD93}" type="pres">
      <dgm:prSet presAssocID="{42D1DF49-37ED-4BFF-91F4-749ED90F449D}" presName="compositeNode" presStyleCnt="0">
        <dgm:presLayoutVars>
          <dgm:bulletEnabled val="1"/>
        </dgm:presLayoutVars>
      </dgm:prSet>
      <dgm:spPr/>
    </dgm:pt>
    <dgm:pt modelId="{BB022022-5E8E-4B73-9E35-9B67B2619E76}" type="pres">
      <dgm:prSet presAssocID="{42D1DF49-37ED-4BFF-91F4-749ED90F449D}" presName="bgRect" presStyleLbl="node1" presStyleIdx="0" presStyleCnt="3"/>
      <dgm:spPr/>
      <dgm:t>
        <a:bodyPr/>
        <a:lstStyle/>
        <a:p>
          <a:endParaRPr lang="de-DE"/>
        </a:p>
      </dgm:t>
    </dgm:pt>
    <dgm:pt modelId="{1BBC11AC-DDF0-41FA-8E13-9282B0877915}" type="pres">
      <dgm:prSet presAssocID="{42D1DF49-37ED-4BFF-91F4-749ED90F449D}" presName="parentNode" presStyleLbl="node1" presStyleIdx="0" presStyleCnt="3">
        <dgm:presLayoutVars>
          <dgm:chMax val="0"/>
          <dgm:bulletEnabled val="1"/>
        </dgm:presLayoutVars>
      </dgm:prSet>
      <dgm:spPr/>
      <dgm:t>
        <a:bodyPr/>
        <a:lstStyle/>
        <a:p>
          <a:endParaRPr lang="de-DE"/>
        </a:p>
      </dgm:t>
    </dgm:pt>
    <dgm:pt modelId="{DB4AFDD8-F6B5-4275-B346-200DDE51B285}" type="pres">
      <dgm:prSet presAssocID="{42D1DF49-37ED-4BFF-91F4-749ED90F449D}" presName="childNode" presStyleLbl="node1" presStyleIdx="0" presStyleCnt="3">
        <dgm:presLayoutVars>
          <dgm:bulletEnabled val="1"/>
        </dgm:presLayoutVars>
      </dgm:prSet>
      <dgm:spPr/>
      <dgm:t>
        <a:bodyPr/>
        <a:lstStyle/>
        <a:p>
          <a:endParaRPr lang="de-DE"/>
        </a:p>
      </dgm:t>
    </dgm:pt>
    <dgm:pt modelId="{35C4419D-A896-4929-85F9-D8A6F461B225}" type="pres">
      <dgm:prSet presAssocID="{22CCBA64-9860-4AED-A78F-7C6B973A2BFD}" presName="hSp" presStyleCnt="0"/>
      <dgm:spPr/>
    </dgm:pt>
    <dgm:pt modelId="{E161C87B-9172-4344-8F1B-B03591629C76}" type="pres">
      <dgm:prSet presAssocID="{22CCBA64-9860-4AED-A78F-7C6B973A2BFD}" presName="vProcSp" presStyleCnt="0"/>
      <dgm:spPr/>
    </dgm:pt>
    <dgm:pt modelId="{1F80D21B-C6B5-4305-97C8-BB8F101F550C}" type="pres">
      <dgm:prSet presAssocID="{22CCBA64-9860-4AED-A78F-7C6B973A2BFD}" presName="vSp1" presStyleCnt="0"/>
      <dgm:spPr/>
    </dgm:pt>
    <dgm:pt modelId="{ABA22D32-792C-4415-BEDC-BC5B987EE480}" type="pres">
      <dgm:prSet presAssocID="{22CCBA64-9860-4AED-A78F-7C6B973A2BFD}" presName="simulatedConn" presStyleLbl="solidFgAcc1" presStyleIdx="0" presStyleCnt="2"/>
      <dgm:spPr>
        <a:solidFill>
          <a:schemeClr val="accent6">
            <a:lumMod val="40000"/>
            <a:lumOff val="60000"/>
          </a:schemeClr>
        </a:solidFill>
        <a:ln>
          <a:solidFill>
            <a:schemeClr val="accent6">
              <a:lumMod val="40000"/>
              <a:lumOff val="60000"/>
            </a:schemeClr>
          </a:solidFill>
        </a:ln>
      </dgm:spPr>
    </dgm:pt>
    <dgm:pt modelId="{D653072E-CC3E-4951-AEBA-5D8E88A6B1AE}" type="pres">
      <dgm:prSet presAssocID="{22CCBA64-9860-4AED-A78F-7C6B973A2BFD}" presName="vSp2" presStyleCnt="0"/>
      <dgm:spPr/>
    </dgm:pt>
    <dgm:pt modelId="{E01A32EA-6AFC-4E03-81EC-ED9D29A855BA}" type="pres">
      <dgm:prSet presAssocID="{22CCBA64-9860-4AED-A78F-7C6B973A2BFD}" presName="sibTrans" presStyleCnt="0"/>
      <dgm:spPr/>
    </dgm:pt>
    <dgm:pt modelId="{919BCC3F-88E1-4FC8-BAE2-B052261E254D}" type="pres">
      <dgm:prSet presAssocID="{FBD385A3-BAC6-4432-87B7-C46D752544C4}" presName="compositeNode" presStyleCnt="0">
        <dgm:presLayoutVars>
          <dgm:bulletEnabled val="1"/>
        </dgm:presLayoutVars>
      </dgm:prSet>
      <dgm:spPr/>
    </dgm:pt>
    <dgm:pt modelId="{134C5497-DD92-45D1-894F-226FE32CB5E9}" type="pres">
      <dgm:prSet presAssocID="{FBD385A3-BAC6-4432-87B7-C46D752544C4}" presName="bgRect" presStyleLbl="node1" presStyleIdx="1" presStyleCnt="3"/>
      <dgm:spPr/>
      <dgm:t>
        <a:bodyPr/>
        <a:lstStyle/>
        <a:p>
          <a:endParaRPr lang="de-DE"/>
        </a:p>
      </dgm:t>
    </dgm:pt>
    <dgm:pt modelId="{A201F003-4807-41C4-B940-2E3EAC1D25EB}" type="pres">
      <dgm:prSet presAssocID="{FBD385A3-BAC6-4432-87B7-C46D752544C4}" presName="parentNode" presStyleLbl="node1" presStyleIdx="1" presStyleCnt="3">
        <dgm:presLayoutVars>
          <dgm:chMax val="0"/>
          <dgm:bulletEnabled val="1"/>
        </dgm:presLayoutVars>
      </dgm:prSet>
      <dgm:spPr/>
      <dgm:t>
        <a:bodyPr/>
        <a:lstStyle/>
        <a:p>
          <a:endParaRPr lang="de-DE"/>
        </a:p>
      </dgm:t>
    </dgm:pt>
    <dgm:pt modelId="{875E533B-968E-44C4-AD37-75E148854546}" type="pres">
      <dgm:prSet presAssocID="{FBD385A3-BAC6-4432-87B7-C46D752544C4}" presName="childNode" presStyleLbl="node1" presStyleIdx="1" presStyleCnt="3">
        <dgm:presLayoutVars>
          <dgm:bulletEnabled val="1"/>
        </dgm:presLayoutVars>
      </dgm:prSet>
      <dgm:spPr/>
      <dgm:t>
        <a:bodyPr/>
        <a:lstStyle/>
        <a:p>
          <a:endParaRPr lang="de-DE"/>
        </a:p>
      </dgm:t>
    </dgm:pt>
    <dgm:pt modelId="{A2B895FA-74F0-4A0F-997C-C18D76C94F3E}" type="pres">
      <dgm:prSet presAssocID="{64549A1A-602C-4455-9CA7-7E35F495E4B5}" presName="hSp" presStyleCnt="0"/>
      <dgm:spPr/>
    </dgm:pt>
    <dgm:pt modelId="{31620199-7EFD-4616-B158-002B636A8B85}" type="pres">
      <dgm:prSet presAssocID="{64549A1A-602C-4455-9CA7-7E35F495E4B5}" presName="vProcSp" presStyleCnt="0"/>
      <dgm:spPr/>
    </dgm:pt>
    <dgm:pt modelId="{667EFCF8-9D3C-4252-8021-4456853D9400}" type="pres">
      <dgm:prSet presAssocID="{64549A1A-602C-4455-9CA7-7E35F495E4B5}" presName="vSp1" presStyleCnt="0"/>
      <dgm:spPr/>
    </dgm:pt>
    <dgm:pt modelId="{341723D0-6CC7-4111-A8C9-357EB833BC23}" type="pres">
      <dgm:prSet presAssocID="{64549A1A-602C-4455-9CA7-7E35F495E4B5}" presName="simulatedConn" presStyleLbl="solidFgAcc1" presStyleIdx="1" presStyleCnt="2"/>
      <dgm:spPr>
        <a:solidFill>
          <a:schemeClr val="accent6">
            <a:lumMod val="40000"/>
            <a:lumOff val="60000"/>
          </a:schemeClr>
        </a:solidFill>
        <a:ln>
          <a:solidFill>
            <a:schemeClr val="accent6">
              <a:lumMod val="40000"/>
              <a:lumOff val="60000"/>
            </a:schemeClr>
          </a:solidFill>
        </a:ln>
      </dgm:spPr>
    </dgm:pt>
    <dgm:pt modelId="{14E0D5C1-9CD7-4D49-BD91-27B618F2B1B7}" type="pres">
      <dgm:prSet presAssocID="{64549A1A-602C-4455-9CA7-7E35F495E4B5}" presName="vSp2" presStyleCnt="0"/>
      <dgm:spPr/>
    </dgm:pt>
    <dgm:pt modelId="{F9F87491-A4D5-4595-9463-82D5A3FC4FAE}" type="pres">
      <dgm:prSet presAssocID="{64549A1A-602C-4455-9CA7-7E35F495E4B5}" presName="sibTrans" presStyleCnt="0"/>
      <dgm:spPr/>
    </dgm:pt>
    <dgm:pt modelId="{042CECF6-CE79-4D37-8863-329E37F48710}" type="pres">
      <dgm:prSet presAssocID="{EB62D53D-32D4-48DE-8C2B-183CC6193713}" presName="compositeNode" presStyleCnt="0">
        <dgm:presLayoutVars>
          <dgm:bulletEnabled val="1"/>
        </dgm:presLayoutVars>
      </dgm:prSet>
      <dgm:spPr/>
    </dgm:pt>
    <dgm:pt modelId="{E8189177-5274-4D4A-A36C-90A5D53240B3}" type="pres">
      <dgm:prSet presAssocID="{EB62D53D-32D4-48DE-8C2B-183CC6193713}" presName="bgRect" presStyleLbl="node1" presStyleIdx="2" presStyleCnt="3" custLinFactNeighborX="2151"/>
      <dgm:spPr/>
      <dgm:t>
        <a:bodyPr/>
        <a:lstStyle/>
        <a:p>
          <a:endParaRPr lang="de-DE"/>
        </a:p>
      </dgm:t>
    </dgm:pt>
    <dgm:pt modelId="{5AFE9CD0-0872-4D20-9003-78F729D16D7B}" type="pres">
      <dgm:prSet presAssocID="{EB62D53D-32D4-48DE-8C2B-183CC6193713}" presName="parentNode" presStyleLbl="node1" presStyleIdx="2" presStyleCnt="3">
        <dgm:presLayoutVars>
          <dgm:chMax val="0"/>
          <dgm:bulletEnabled val="1"/>
        </dgm:presLayoutVars>
      </dgm:prSet>
      <dgm:spPr/>
      <dgm:t>
        <a:bodyPr/>
        <a:lstStyle/>
        <a:p>
          <a:endParaRPr lang="de-DE"/>
        </a:p>
      </dgm:t>
    </dgm:pt>
    <dgm:pt modelId="{E989942F-D64A-44D9-AD80-38C8AFD2C007}" type="pres">
      <dgm:prSet presAssocID="{EB62D53D-32D4-48DE-8C2B-183CC6193713}" presName="childNode" presStyleLbl="node1" presStyleIdx="2" presStyleCnt="3">
        <dgm:presLayoutVars>
          <dgm:bulletEnabled val="1"/>
        </dgm:presLayoutVars>
      </dgm:prSet>
      <dgm:spPr/>
      <dgm:t>
        <a:bodyPr/>
        <a:lstStyle/>
        <a:p>
          <a:endParaRPr lang="de-DE"/>
        </a:p>
      </dgm:t>
    </dgm:pt>
  </dgm:ptLst>
  <dgm:cxnLst>
    <dgm:cxn modelId="{9CDF93DD-B2CB-439A-A7E8-BD4A97B0927E}" srcId="{FBD385A3-BAC6-4432-87B7-C46D752544C4}" destId="{0BA308F0-9F37-4A44-A1CA-9FAE9B2FD458}" srcOrd="0" destOrd="0" parTransId="{95F7A92E-B64A-408D-A186-7D4808662710}" sibTransId="{35864D9D-D5AE-496D-953B-60F3F76A882D}"/>
    <dgm:cxn modelId="{610CFC2D-B9CE-4DB6-AA8A-3BD5BF72A84A}" type="presOf" srcId="{EB62D53D-32D4-48DE-8C2B-183CC6193713}" destId="{5AFE9CD0-0872-4D20-9003-78F729D16D7B}" srcOrd="1" destOrd="0" presId="urn:microsoft.com/office/officeart/2005/8/layout/hProcess7"/>
    <dgm:cxn modelId="{8CE4FE53-E4D0-4DC3-AA3F-CAD68EF501C9}" type="presOf" srcId="{9E326FE9-7AE2-4001-8008-7BD4113E2801}" destId="{DB4AFDD8-F6B5-4275-B346-200DDE51B285}" srcOrd="0" destOrd="1" presId="urn:microsoft.com/office/officeart/2005/8/layout/hProcess7"/>
    <dgm:cxn modelId="{3CC31502-ADC1-48F2-B8D8-30052B7B671C}" srcId="{42D1DF49-37ED-4BFF-91F4-749ED90F449D}" destId="{35EA491F-9A05-47A0-9893-2BE1304DDFE4}" srcOrd="2" destOrd="0" parTransId="{B099BB84-F2F6-4AFD-A378-3C515B8CE649}" sibTransId="{F2ECAC0D-1F28-4A20-9433-B70DD4087E7D}"/>
    <dgm:cxn modelId="{8E9BDE04-B3CF-40A4-A388-510EF6BC7667}" type="presOf" srcId="{28A3541B-C638-4A91-875A-7125B0A2EA09}" destId="{DB4AFDD8-F6B5-4275-B346-200DDE51B285}" srcOrd="0" destOrd="5" presId="urn:microsoft.com/office/officeart/2005/8/layout/hProcess7"/>
    <dgm:cxn modelId="{031609E6-AFA1-4EC2-AF49-03B8AD442768}" srcId="{42D1DF49-37ED-4BFF-91F4-749ED90F449D}" destId="{ED34A029-404A-4FA3-924D-AD2BD7357851}" srcOrd="3" destOrd="0" parTransId="{709D2DA1-21BC-4444-932B-9D30132E3D47}" sibTransId="{6D453DB6-51FC-4AA5-8952-E497900691BE}"/>
    <dgm:cxn modelId="{F6950B54-327B-4E20-A6E1-2CF737723720}" type="presOf" srcId="{08192E35-5AFD-4084-90BB-CE1266B6C344}" destId="{875E533B-968E-44C4-AD37-75E148854546}" srcOrd="0" destOrd="1" presId="urn:microsoft.com/office/officeart/2005/8/layout/hProcess7"/>
    <dgm:cxn modelId="{469B5615-5BCE-4BC7-9CC9-2AD68BA94414}" type="presOf" srcId="{42D1DF49-37ED-4BFF-91F4-749ED90F449D}" destId="{BB022022-5E8E-4B73-9E35-9B67B2619E76}" srcOrd="0" destOrd="0" presId="urn:microsoft.com/office/officeart/2005/8/layout/hProcess7"/>
    <dgm:cxn modelId="{78CADF24-E7FF-40D7-8586-5E2A12109CBE}" type="presOf" srcId="{B3DC1D3D-80F8-463E-89F6-88BB4C00F0C9}" destId="{E989942F-D64A-44D9-AD80-38C8AFD2C007}" srcOrd="0" destOrd="3" presId="urn:microsoft.com/office/officeart/2005/8/layout/hProcess7"/>
    <dgm:cxn modelId="{6DF47808-7B41-4379-917D-1835F4009FB3}" srcId="{42D1DF49-37ED-4BFF-91F4-749ED90F449D}" destId="{C5807F0F-D877-4127-A814-96C3EC592774}" srcOrd="4" destOrd="0" parTransId="{FED9BD4A-B604-4207-845C-2249C7144711}" sibTransId="{569E1696-82AA-4BD7-AFA4-738697B5A0E3}"/>
    <dgm:cxn modelId="{60D026D2-4E53-44F3-A9C8-B19BF86A2DF4}" srcId="{FB0F191A-AC23-4CF8-8C23-49AB63D8F8E1}" destId="{FBD385A3-BAC6-4432-87B7-C46D752544C4}" srcOrd="1" destOrd="0" parTransId="{606436B6-E4F9-4411-851B-E99A813AEA2A}" sibTransId="{64549A1A-602C-4455-9CA7-7E35F495E4B5}"/>
    <dgm:cxn modelId="{CD76A88F-F233-435A-815D-128AE2D6ABA3}" srcId="{FBD385A3-BAC6-4432-87B7-C46D752544C4}" destId="{9B642322-1595-48E7-A5AB-ED453997F1DF}" srcOrd="4" destOrd="0" parTransId="{2AE15104-7EBF-4706-B818-06C9A6B59604}" sibTransId="{835CCE82-DCB1-486D-A42D-5583FA1999C9}"/>
    <dgm:cxn modelId="{4F0E004D-208B-406C-B459-41FAEC6887D0}" srcId="{42D1DF49-37ED-4BFF-91F4-749ED90F449D}" destId="{8B234E03-A2FC-4223-A032-4628300124E9}" srcOrd="0" destOrd="0" parTransId="{34117356-9125-4506-9883-614195D77D75}" sibTransId="{A77889A1-390B-4564-BB85-DD1D67A7F073}"/>
    <dgm:cxn modelId="{5244B8D1-D3B7-46BF-91FB-11695F556D8C}" srcId="{42D1DF49-37ED-4BFF-91F4-749ED90F449D}" destId="{28A3541B-C638-4A91-875A-7125B0A2EA09}" srcOrd="5" destOrd="0" parTransId="{63D7249B-73F9-4D5E-B0E7-B87B9AC6EB41}" sibTransId="{174BD935-A862-49B1-AA5B-60116A30A167}"/>
    <dgm:cxn modelId="{069D1BEE-603E-4C2A-8FD8-25BA928F6E0E}" type="presOf" srcId="{FBD385A3-BAC6-4432-87B7-C46D752544C4}" destId="{134C5497-DD92-45D1-894F-226FE32CB5E9}" srcOrd="0" destOrd="0" presId="urn:microsoft.com/office/officeart/2005/8/layout/hProcess7"/>
    <dgm:cxn modelId="{17ADE213-F696-4BA4-8E27-A9D6F0AF35A4}" srcId="{EB62D53D-32D4-48DE-8C2B-183CC6193713}" destId="{D5FE6AC2-8A70-4EF8-BFFF-14FBFE0EE56C}" srcOrd="2" destOrd="0" parTransId="{69C764D3-20A6-4955-B889-2084087DCC09}" sibTransId="{78BD147F-D8F2-4464-A0BC-CD0F52B0631C}"/>
    <dgm:cxn modelId="{BA1CDE30-8E64-4183-B226-77ED4E20FC9B}" srcId="{EB62D53D-32D4-48DE-8C2B-183CC6193713}" destId="{B3DC1D3D-80F8-463E-89F6-88BB4C00F0C9}" srcOrd="3" destOrd="0" parTransId="{4139618B-4385-4F78-82DF-D82343478FC9}" sibTransId="{F69E6020-F8FA-4192-BACF-93D3276B3478}"/>
    <dgm:cxn modelId="{948DC289-487C-4198-9EC2-FAE0D16DD7EA}" type="presOf" srcId="{ED34A029-404A-4FA3-924D-AD2BD7357851}" destId="{DB4AFDD8-F6B5-4275-B346-200DDE51B285}" srcOrd="0" destOrd="3" presId="urn:microsoft.com/office/officeart/2005/8/layout/hProcess7"/>
    <dgm:cxn modelId="{305DF76E-3F01-467E-A39F-A4019427E4C0}" srcId="{EB62D53D-32D4-48DE-8C2B-183CC6193713}" destId="{B9FE734B-F98D-46C5-ADCF-6C5FD91B53FA}" srcOrd="1" destOrd="0" parTransId="{8CB6ADB2-5431-4D25-BCD8-CDC1F6F77308}" sibTransId="{E095EFC8-D8C3-4114-AA5E-72C138938716}"/>
    <dgm:cxn modelId="{265CEA76-113C-448D-9DF0-ED779FA1BC6F}" type="presOf" srcId="{C5807F0F-D877-4127-A814-96C3EC592774}" destId="{DB4AFDD8-F6B5-4275-B346-200DDE51B285}" srcOrd="0" destOrd="4" presId="urn:microsoft.com/office/officeart/2005/8/layout/hProcess7"/>
    <dgm:cxn modelId="{0AB1B1F7-C72A-49E9-A027-F6B7B5E920D8}" type="presOf" srcId="{1A316C57-8E63-455B-B989-241826B8E592}" destId="{875E533B-968E-44C4-AD37-75E148854546}" srcOrd="0" destOrd="2" presId="urn:microsoft.com/office/officeart/2005/8/layout/hProcess7"/>
    <dgm:cxn modelId="{4FA8399A-6756-462F-8E9F-65708003A65A}" type="presOf" srcId="{EB62D53D-32D4-48DE-8C2B-183CC6193713}" destId="{E8189177-5274-4D4A-A36C-90A5D53240B3}" srcOrd="0" destOrd="0" presId="urn:microsoft.com/office/officeart/2005/8/layout/hProcess7"/>
    <dgm:cxn modelId="{4DC1C2C6-5AC9-4D81-A140-80BD76392F54}" type="presOf" srcId="{B9FE734B-F98D-46C5-ADCF-6C5FD91B53FA}" destId="{E989942F-D64A-44D9-AD80-38C8AFD2C007}" srcOrd="0" destOrd="1" presId="urn:microsoft.com/office/officeart/2005/8/layout/hProcess7"/>
    <dgm:cxn modelId="{7A68D36B-D84B-4912-A4E8-C2A9D5744EC9}" srcId="{42D1DF49-37ED-4BFF-91F4-749ED90F449D}" destId="{9E326FE9-7AE2-4001-8008-7BD4113E2801}" srcOrd="1" destOrd="0" parTransId="{B2E6F42F-F488-4F2E-8086-CE1758158925}" sibTransId="{D6BB3537-7482-4767-B7DF-1F0CB0F089F7}"/>
    <dgm:cxn modelId="{A0008097-B229-4C9A-A08F-4F8448C933A2}" type="presOf" srcId="{7E849E80-4A73-47F2-A3F8-403B086755D7}" destId="{875E533B-968E-44C4-AD37-75E148854546}" srcOrd="0" destOrd="3" presId="urn:microsoft.com/office/officeart/2005/8/layout/hProcess7"/>
    <dgm:cxn modelId="{B27082F8-66B5-4430-A5D8-2F6BE2E5A96B}" srcId="{FBD385A3-BAC6-4432-87B7-C46D752544C4}" destId="{7E849E80-4A73-47F2-A3F8-403B086755D7}" srcOrd="3" destOrd="0" parTransId="{8E4EBDF2-0279-4BC6-A89C-A54FF351AED5}" sibTransId="{D36DEF28-7F28-44CB-9CBE-6B3D31B7426F}"/>
    <dgm:cxn modelId="{F7D9DB80-CB95-46DE-89CB-CA84EC4B8AE7}" srcId="{FBD385A3-BAC6-4432-87B7-C46D752544C4}" destId="{1A316C57-8E63-455B-B989-241826B8E592}" srcOrd="2" destOrd="0" parTransId="{23037D63-46A4-4F46-9C06-9B36F2B8B850}" sibTransId="{7BCC9425-9619-4C7F-91F8-747EAB775152}"/>
    <dgm:cxn modelId="{F5D931F2-2CCD-40B6-BFD5-311F14517378}" srcId="{FB0F191A-AC23-4CF8-8C23-49AB63D8F8E1}" destId="{EB62D53D-32D4-48DE-8C2B-183CC6193713}" srcOrd="2" destOrd="0" parTransId="{87B84257-79B3-4002-87D5-FF44B35C5024}" sibTransId="{E0853B7B-418D-4555-A452-9EDE6980DF0A}"/>
    <dgm:cxn modelId="{A1CC253F-5E8E-4084-AFB7-75432BB3EBCC}" type="presOf" srcId="{50E5834D-5A5F-4688-919D-3A4F03DF282B}" destId="{E989942F-D64A-44D9-AD80-38C8AFD2C007}" srcOrd="0" destOrd="0" presId="urn:microsoft.com/office/officeart/2005/8/layout/hProcess7"/>
    <dgm:cxn modelId="{7CF4D777-90CD-4340-BA3F-5794D68B2652}" srcId="{FB0F191A-AC23-4CF8-8C23-49AB63D8F8E1}" destId="{42D1DF49-37ED-4BFF-91F4-749ED90F449D}" srcOrd="0" destOrd="0" parTransId="{189C61F9-3AFE-41BF-AB3E-842D5233A651}" sibTransId="{22CCBA64-9860-4AED-A78F-7C6B973A2BFD}"/>
    <dgm:cxn modelId="{BB5CB179-7232-4C1F-93AD-0DDC03031A0A}" type="presOf" srcId="{42D1DF49-37ED-4BFF-91F4-749ED90F449D}" destId="{1BBC11AC-DDF0-41FA-8E13-9282B0877915}" srcOrd="1" destOrd="0" presId="urn:microsoft.com/office/officeart/2005/8/layout/hProcess7"/>
    <dgm:cxn modelId="{D7AB6879-FDAF-4F0B-A583-FD4CAE0D99AC}" srcId="{EB62D53D-32D4-48DE-8C2B-183CC6193713}" destId="{50E5834D-5A5F-4688-919D-3A4F03DF282B}" srcOrd="0" destOrd="0" parTransId="{6244F542-DAFC-4735-9948-3479881299B3}" sibTransId="{BD0EBECB-3147-4C21-B2FF-C59987B6D1AE}"/>
    <dgm:cxn modelId="{BE011954-9AC3-41D8-BB90-16274660A0D3}" type="presOf" srcId="{FB0F191A-AC23-4CF8-8C23-49AB63D8F8E1}" destId="{7C2FAF34-DE58-4DCA-81D5-3EF16ABC731C}" srcOrd="0" destOrd="0" presId="urn:microsoft.com/office/officeart/2005/8/layout/hProcess7"/>
    <dgm:cxn modelId="{8F1E7883-BE74-4A69-97C6-556FDE6DCDE8}" type="presOf" srcId="{9B642322-1595-48E7-A5AB-ED453997F1DF}" destId="{875E533B-968E-44C4-AD37-75E148854546}" srcOrd="0" destOrd="4" presId="urn:microsoft.com/office/officeart/2005/8/layout/hProcess7"/>
    <dgm:cxn modelId="{9572D050-E73B-4728-BD54-3ECBD9E35CE6}" type="presOf" srcId="{0BA308F0-9F37-4A44-A1CA-9FAE9B2FD458}" destId="{875E533B-968E-44C4-AD37-75E148854546}" srcOrd="0" destOrd="0" presId="urn:microsoft.com/office/officeart/2005/8/layout/hProcess7"/>
    <dgm:cxn modelId="{1A7D833B-2D4E-4625-8AAB-CD06616F46AB}" srcId="{FBD385A3-BAC6-4432-87B7-C46D752544C4}" destId="{08192E35-5AFD-4084-90BB-CE1266B6C344}" srcOrd="1" destOrd="0" parTransId="{38210F0B-A35C-44FA-949F-639470D1F985}" sibTransId="{D6E9F986-FAFC-494C-A9AA-9E1598AC15B1}"/>
    <dgm:cxn modelId="{E35CF664-11A0-48AE-A4A1-A2C1B7959FD3}" type="presOf" srcId="{D5FE6AC2-8A70-4EF8-BFFF-14FBFE0EE56C}" destId="{E989942F-D64A-44D9-AD80-38C8AFD2C007}" srcOrd="0" destOrd="2" presId="urn:microsoft.com/office/officeart/2005/8/layout/hProcess7"/>
    <dgm:cxn modelId="{387A1B28-C39D-43E4-A68B-863F6B4A6102}" type="presOf" srcId="{FBD385A3-BAC6-4432-87B7-C46D752544C4}" destId="{A201F003-4807-41C4-B940-2E3EAC1D25EB}" srcOrd="1" destOrd="0" presId="urn:microsoft.com/office/officeart/2005/8/layout/hProcess7"/>
    <dgm:cxn modelId="{A7434EA6-4622-4EE4-9EE8-15E25E587DF9}" type="presOf" srcId="{35EA491F-9A05-47A0-9893-2BE1304DDFE4}" destId="{DB4AFDD8-F6B5-4275-B346-200DDE51B285}" srcOrd="0" destOrd="2" presId="urn:microsoft.com/office/officeart/2005/8/layout/hProcess7"/>
    <dgm:cxn modelId="{44DEEEC7-660E-4682-9556-0830A2707763}" type="presOf" srcId="{8B234E03-A2FC-4223-A032-4628300124E9}" destId="{DB4AFDD8-F6B5-4275-B346-200DDE51B285}" srcOrd="0" destOrd="0" presId="urn:microsoft.com/office/officeart/2005/8/layout/hProcess7"/>
    <dgm:cxn modelId="{0274F192-6C6E-4463-887C-B992171458F7}" type="presParOf" srcId="{7C2FAF34-DE58-4DCA-81D5-3EF16ABC731C}" destId="{F8D06BCB-BE98-4401-A95F-F6ECD05DDD93}" srcOrd="0" destOrd="0" presId="urn:microsoft.com/office/officeart/2005/8/layout/hProcess7"/>
    <dgm:cxn modelId="{92F2501F-1522-4E25-B468-DDA5485F5015}" type="presParOf" srcId="{F8D06BCB-BE98-4401-A95F-F6ECD05DDD93}" destId="{BB022022-5E8E-4B73-9E35-9B67B2619E76}" srcOrd="0" destOrd="0" presId="urn:microsoft.com/office/officeart/2005/8/layout/hProcess7"/>
    <dgm:cxn modelId="{49EBB4A4-FEFA-4C0F-9AAB-99B246ACDFC4}" type="presParOf" srcId="{F8D06BCB-BE98-4401-A95F-F6ECD05DDD93}" destId="{1BBC11AC-DDF0-41FA-8E13-9282B0877915}" srcOrd="1" destOrd="0" presId="urn:microsoft.com/office/officeart/2005/8/layout/hProcess7"/>
    <dgm:cxn modelId="{BBD0A0CF-0D72-43C3-8CD4-D8F5D30989B2}" type="presParOf" srcId="{F8D06BCB-BE98-4401-A95F-F6ECD05DDD93}" destId="{DB4AFDD8-F6B5-4275-B346-200DDE51B285}" srcOrd="2" destOrd="0" presId="urn:microsoft.com/office/officeart/2005/8/layout/hProcess7"/>
    <dgm:cxn modelId="{E113B2E1-ED89-41FA-93E4-25D108E2ABDE}" type="presParOf" srcId="{7C2FAF34-DE58-4DCA-81D5-3EF16ABC731C}" destId="{35C4419D-A896-4929-85F9-D8A6F461B225}" srcOrd="1" destOrd="0" presId="urn:microsoft.com/office/officeart/2005/8/layout/hProcess7"/>
    <dgm:cxn modelId="{18B91C31-B0E3-4B04-A4EA-903715734FD6}" type="presParOf" srcId="{7C2FAF34-DE58-4DCA-81D5-3EF16ABC731C}" destId="{E161C87B-9172-4344-8F1B-B03591629C76}" srcOrd="2" destOrd="0" presId="urn:microsoft.com/office/officeart/2005/8/layout/hProcess7"/>
    <dgm:cxn modelId="{A15BFB32-FA01-40DC-91B1-05B19AE30278}" type="presParOf" srcId="{E161C87B-9172-4344-8F1B-B03591629C76}" destId="{1F80D21B-C6B5-4305-97C8-BB8F101F550C}" srcOrd="0" destOrd="0" presId="urn:microsoft.com/office/officeart/2005/8/layout/hProcess7"/>
    <dgm:cxn modelId="{33F9C795-F172-4CA9-B435-7E9D0F5E360C}" type="presParOf" srcId="{E161C87B-9172-4344-8F1B-B03591629C76}" destId="{ABA22D32-792C-4415-BEDC-BC5B987EE480}" srcOrd="1" destOrd="0" presId="urn:microsoft.com/office/officeart/2005/8/layout/hProcess7"/>
    <dgm:cxn modelId="{E40E6221-017D-4AAE-85CA-8F650A048CCB}" type="presParOf" srcId="{E161C87B-9172-4344-8F1B-B03591629C76}" destId="{D653072E-CC3E-4951-AEBA-5D8E88A6B1AE}" srcOrd="2" destOrd="0" presId="urn:microsoft.com/office/officeart/2005/8/layout/hProcess7"/>
    <dgm:cxn modelId="{42713255-FB2E-4A58-9675-CF8374816DD9}" type="presParOf" srcId="{7C2FAF34-DE58-4DCA-81D5-3EF16ABC731C}" destId="{E01A32EA-6AFC-4E03-81EC-ED9D29A855BA}" srcOrd="3" destOrd="0" presId="urn:microsoft.com/office/officeart/2005/8/layout/hProcess7"/>
    <dgm:cxn modelId="{8F129899-2B70-4A96-B75A-A58E922F5C67}" type="presParOf" srcId="{7C2FAF34-DE58-4DCA-81D5-3EF16ABC731C}" destId="{919BCC3F-88E1-4FC8-BAE2-B052261E254D}" srcOrd="4" destOrd="0" presId="urn:microsoft.com/office/officeart/2005/8/layout/hProcess7"/>
    <dgm:cxn modelId="{6F27418A-40AF-4293-A1C5-B8D5C7A279FE}" type="presParOf" srcId="{919BCC3F-88E1-4FC8-BAE2-B052261E254D}" destId="{134C5497-DD92-45D1-894F-226FE32CB5E9}" srcOrd="0" destOrd="0" presId="urn:microsoft.com/office/officeart/2005/8/layout/hProcess7"/>
    <dgm:cxn modelId="{9D7797BB-9E30-48A9-BF00-4DFA7F888560}" type="presParOf" srcId="{919BCC3F-88E1-4FC8-BAE2-B052261E254D}" destId="{A201F003-4807-41C4-B940-2E3EAC1D25EB}" srcOrd="1" destOrd="0" presId="urn:microsoft.com/office/officeart/2005/8/layout/hProcess7"/>
    <dgm:cxn modelId="{8924EAB8-5052-48AB-AC18-DBE0142A936A}" type="presParOf" srcId="{919BCC3F-88E1-4FC8-BAE2-B052261E254D}" destId="{875E533B-968E-44C4-AD37-75E148854546}" srcOrd="2" destOrd="0" presId="urn:microsoft.com/office/officeart/2005/8/layout/hProcess7"/>
    <dgm:cxn modelId="{11A23242-5378-4471-847C-807B47E24DE2}" type="presParOf" srcId="{7C2FAF34-DE58-4DCA-81D5-3EF16ABC731C}" destId="{A2B895FA-74F0-4A0F-997C-C18D76C94F3E}" srcOrd="5" destOrd="0" presId="urn:microsoft.com/office/officeart/2005/8/layout/hProcess7"/>
    <dgm:cxn modelId="{40135B8C-659D-4FA9-9E7E-129B3110937C}" type="presParOf" srcId="{7C2FAF34-DE58-4DCA-81D5-3EF16ABC731C}" destId="{31620199-7EFD-4616-B158-002B636A8B85}" srcOrd="6" destOrd="0" presId="urn:microsoft.com/office/officeart/2005/8/layout/hProcess7"/>
    <dgm:cxn modelId="{296D5517-B5BD-4431-884D-9F85A7C75BA5}" type="presParOf" srcId="{31620199-7EFD-4616-B158-002B636A8B85}" destId="{667EFCF8-9D3C-4252-8021-4456853D9400}" srcOrd="0" destOrd="0" presId="urn:microsoft.com/office/officeart/2005/8/layout/hProcess7"/>
    <dgm:cxn modelId="{4CB6CBD8-EBA5-4FC1-81CB-38BEE293CE4F}" type="presParOf" srcId="{31620199-7EFD-4616-B158-002B636A8B85}" destId="{341723D0-6CC7-4111-A8C9-357EB833BC23}" srcOrd="1" destOrd="0" presId="urn:microsoft.com/office/officeart/2005/8/layout/hProcess7"/>
    <dgm:cxn modelId="{F5447E85-DA3F-48A1-A454-DA71D3E17FBF}" type="presParOf" srcId="{31620199-7EFD-4616-B158-002B636A8B85}" destId="{14E0D5C1-9CD7-4D49-BD91-27B618F2B1B7}" srcOrd="2" destOrd="0" presId="urn:microsoft.com/office/officeart/2005/8/layout/hProcess7"/>
    <dgm:cxn modelId="{FC761DE0-3C7E-4A5B-A53E-AFD27EEDAC74}" type="presParOf" srcId="{7C2FAF34-DE58-4DCA-81D5-3EF16ABC731C}" destId="{F9F87491-A4D5-4595-9463-82D5A3FC4FAE}" srcOrd="7" destOrd="0" presId="urn:microsoft.com/office/officeart/2005/8/layout/hProcess7"/>
    <dgm:cxn modelId="{B8A46E96-DE1F-48FA-BEA0-AB773192A857}" type="presParOf" srcId="{7C2FAF34-DE58-4DCA-81D5-3EF16ABC731C}" destId="{042CECF6-CE79-4D37-8863-329E37F48710}" srcOrd="8" destOrd="0" presId="urn:microsoft.com/office/officeart/2005/8/layout/hProcess7"/>
    <dgm:cxn modelId="{9FD18E2E-3563-4961-93B9-16CEB0BF992B}" type="presParOf" srcId="{042CECF6-CE79-4D37-8863-329E37F48710}" destId="{E8189177-5274-4D4A-A36C-90A5D53240B3}" srcOrd="0" destOrd="0" presId="urn:microsoft.com/office/officeart/2005/8/layout/hProcess7"/>
    <dgm:cxn modelId="{B2CC7420-7BFB-48DF-92A0-2AFDC82CA589}" type="presParOf" srcId="{042CECF6-CE79-4D37-8863-329E37F48710}" destId="{5AFE9CD0-0872-4D20-9003-78F729D16D7B}" srcOrd="1" destOrd="0" presId="urn:microsoft.com/office/officeart/2005/8/layout/hProcess7"/>
    <dgm:cxn modelId="{DD384A52-A6E7-4B65-AB30-C9C8D25E3AA1}" type="presParOf" srcId="{042CECF6-CE79-4D37-8863-329E37F48710}" destId="{E989942F-D64A-44D9-AD80-38C8AFD2C0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6BD30-DDAA-497A-89BE-5EC4EAD8967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FB93B4B-3701-4FCF-A179-4C987200D365}">
      <dgm:prSet phldrT="[Text]" custT="1"/>
      <dgm:spPr>
        <a:noFill/>
        <a:ln>
          <a:solidFill>
            <a:srgbClr val="FDBB5E"/>
          </a:solidFill>
        </a:ln>
      </dgm:spPr>
      <dgm:t>
        <a:bodyPr/>
        <a:lstStyle/>
        <a:p>
          <a:r>
            <a:rPr lang="de-DE" sz="1800" dirty="0">
              <a:solidFill>
                <a:schemeClr val="tx1"/>
              </a:solidFill>
            </a:rPr>
            <a:t>Logistics and freight </a:t>
          </a:r>
          <a:r>
            <a:rPr lang="de-DE" sz="1800" dirty="0" err="1">
              <a:solidFill>
                <a:schemeClr val="tx1"/>
              </a:solidFill>
            </a:rPr>
            <a:t>transport</a:t>
          </a:r>
          <a:r>
            <a:rPr lang="de-DE" sz="1800" dirty="0">
              <a:solidFill>
                <a:schemeClr val="tx1"/>
              </a:solidFill>
            </a:rPr>
            <a:t> </a:t>
          </a:r>
          <a:r>
            <a:rPr lang="de-DE" sz="1800" dirty="0" err="1">
              <a:solidFill>
                <a:schemeClr val="tx1"/>
              </a:solidFill>
            </a:rPr>
            <a:t>are</a:t>
          </a:r>
          <a:r>
            <a:rPr lang="de-DE" sz="1800" dirty="0">
              <a:solidFill>
                <a:schemeClr val="tx1"/>
              </a:solidFill>
            </a:rPr>
            <a:t> </a:t>
          </a:r>
          <a:r>
            <a:rPr lang="de-DE" sz="1800" dirty="0" err="1">
              <a:solidFill>
                <a:schemeClr val="tx1"/>
              </a:solidFill>
            </a:rPr>
            <a:t>often</a:t>
          </a:r>
          <a:r>
            <a:rPr lang="de-DE" sz="1800" dirty="0">
              <a:solidFill>
                <a:schemeClr val="tx1"/>
              </a:solidFill>
            </a:rPr>
            <a:t> </a:t>
          </a:r>
          <a:r>
            <a:rPr lang="de-DE" sz="1800" dirty="0" err="1">
              <a:solidFill>
                <a:schemeClr val="tx1"/>
              </a:solidFill>
            </a:rPr>
            <a:t>only</a:t>
          </a:r>
          <a:r>
            <a:rPr lang="de-DE" sz="1800" dirty="0">
              <a:solidFill>
                <a:schemeClr val="tx1"/>
              </a:solidFill>
            </a:rPr>
            <a:t> </a:t>
          </a:r>
          <a:r>
            <a:rPr lang="de-DE" sz="1800" dirty="0" err="1">
              <a:solidFill>
                <a:schemeClr val="tx1"/>
              </a:solidFill>
            </a:rPr>
            <a:t>marginally</a:t>
          </a:r>
          <a:r>
            <a:rPr lang="de-DE" sz="1800" dirty="0">
              <a:solidFill>
                <a:schemeClr val="tx1"/>
              </a:solidFill>
            </a:rPr>
            <a:t> dealt </a:t>
          </a:r>
          <a:r>
            <a:rPr lang="de-DE" sz="1800" dirty="0" err="1">
              <a:solidFill>
                <a:schemeClr val="tx1"/>
              </a:solidFill>
            </a:rPr>
            <a:t>with</a:t>
          </a:r>
          <a:r>
            <a:rPr lang="de-DE" sz="1800" dirty="0">
              <a:solidFill>
                <a:schemeClr val="tx1"/>
              </a:solidFill>
            </a:rPr>
            <a:t> in </a:t>
          </a:r>
          <a:r>
            <a:rPr lang="de-DE" sz="1800" dirty="0" err="1">
              <a:solidFill>
                <a:schemeClr val="tx1"/>
              </a:solidFill>
            </a:rPr>
            <a:t>the</a:t>
          </a:r>
          <a:r>
            <a:rPr lang="de-DE" sz="1800" dirty="0">
              <a:solidFill>
                <a:schemeClr val="tx1"/>
              </a:solidFill>
            </a:rPr>
            <a:t> </a:t>
          </a:r>
          <a:r>
            <a:rPr lang="de-DE" sz="1800" dirty="0" err="1">
              <a:solidFill>
                <a:schemeClr val="tx1"/>
              </a:solidFill>
            </a:rPr>
            <a:t>classroom</a:t>
          </a:r>
          <a:endParaRPr lang="de-DE" sz="1800" dirty="0">
            <a:solidFill>
              <a:schemeClr val="tx1"/>
            </a:solidFill>
          </a:endParaRPr>
        </a:p>
      </dgm:t>
    </dgm:pt>
    <dgm:pt modelId="{3C2FD5C8-B229-415C-9DB6-C4810E174789}" type="parTrans" cxnId="{2D311043-CBDD-4475-A256-67F3EBFDA4DA}">
      <dgm:prSet/>
      <dgm:spPr/>
      <dgm:t>
        <a:bodyPr/>
        <a:lstStyle/>
        <a:p>
          <a:endParaRPr lang="de-DE"/>
        </a:p>
      </dgm:t>
    </dgm:pt>
    <dgm:pt modelId="{26404D86-68E3-4CA6-A10F-9BEA9B902DAC}" type="sibTrans" cxnId="{2D311043-CBDD-4475-A256-67F3EBFDA4DA}">
      <dgm:prSet/>
      <dgm:spPr>
        <a:solidFill>
          <a:srgbClr val="FFE9A3"/>
        </a:solidFill>
      </dgm:spPr>
      <dgm:t>
        <a:bodyPr/>
        <a:lstStyle/>
        <a:p>
          <a:endParaRPr lang="de-DE"/>
        </a:p>
      </dgm:t>
    </dgm:pt>
    <dgm:pt modelId="{0D6FA1C6-9DDA-4259-94E7-A58892C72BEE}">
      <dgm:prSet phldrT="[Text]" custT="1"/>
      <dgm:spPr>
        <a:noFill/>
        <a:ln>
          <a:solidFill>
            <a:srgbClr val="FDBB5E"/>
          </a:solidFill>
        </a:ln>
      </dgm:spPr>
      <dgm:t>
        <a:bodyPr/>
        <a:lstStyle/>
        <a:p>
          <a:r>
            <a:rPr lang="de-DE" sz="1800" dirty="0">
              <a:solidFill>
                <a:schemeClr val="tx1"/>
              </a:solidFill>
            </a:rPr>
            <a:t>Freight traffic as the backbone of our society</a:t>
          </a:r>
        </a:p>
      </dgm:t>
    </dgm:pt>
    <dgm:pt modelId="{18799E9F-88DA-48B4-B2E6-601372CCBBB8}" type="parTrans" cxnId="{AB3748C0-2C87-4203-AFFC-9F51457FE453}">
      <dgm:prSet/>
      <dgm:spPr/>
      <dgm:t>
        <a:bodyPr/>
        <a:lstStyle/>
        <a:p>
          <a:endParaRPr lang="de-DE"/>
        </a:p>
      </dgm:t>
    </dgm:pt>
    <dgm:pt modelId="{B6DBB6AC-4B44-4B96-B9DE-1AE5841EA7DE}" type="sibTrans" cxnId="{AB3748C0-2C87-4203-AFFC-9F51457FE453}">
      <dgm:prSet/>
      <dgm:spPr>
        <a:solidFill>
          <a:srgbClr val="FFE9A3"/>
        </a:solidFill>
      </dgm:spPr>
      <dgm:t>
        <a:bodyPr/>
        <a:lstStyle/>
        <a:p>
          <a:endParaRPr lang="de-DE"/>
        </a:p>
      </dgm:t>
    </dgm:pt>
    <dgm:pt modelId="{DA3923D5-749D-4EFD-8583-865EEC8B3F3C}">
      <dgm:prSet phldrT="[Text]" custT="1"/>
      <dgm:spPr>
        <a:noFill/>
        <a:ln>
          <a:solidFill>
            <a:srgbClr val="FDBB5E"/>
          </a:solidFill>
        </a:ln>
      </dgm:spPr>
      <dgm:t>
        <a:bodyPr/>
        <a:lstStyle/>
        <a:p>
          <a:r>
            <a:rPr lang="de-DE" sz="1800" dirty="0">
              <a:solidFill>
                <a:schemeClr val="tx1"/>
              </a:solidFill>
            </a:rPr>
            <a:t>Lack of specialists in logistics</a:t>
          </a:r>
        </a:p>
      </dgm:t>
    </dgm:pt>
    <dgm:pt modelId="{7D32793A-ABBC-4F6C-A6AD-79ABA7A4D9AB}" type="parTrans" cxnId="{7FCF5D9D-3E84-4AE6-92D6-5F74F705AF9D}">
      <dgm:prSet/>
      <dgm:spPr/>
      <dgm:t>
        <a:bodyPr/>
        <a:lstStyle/>
        <a:p>
          <a:endParaRPr lang="de-DE"/>
        </a:p>
      </dgm:t>
    </dgm:pt>
    <dgm:pt modelId="{291DC16B-18A3-42EE-85CF-84508698CA1A}" type="sibTrans" cxnId="{7FCF5D9D-3E84-4AE6-92D6-5F74F705AF9D}">
      <dgm:prSet/>
      <dgm:spPr>
        <a:solidFill>
          <a:srgbClr val="FFE9A3"/>
        </a:solidFill>
      </dgm:spPr>
      <dgm:t>
        <a:bodyPr/>
        <a:lstStyle/>
        <a:p>
          <a:endParaRPr lang="de-DE"/>
        </a:p>
      </dgm:t>
    </dgm:pt>
    <dgm:pt modelId="{AAA225A5-9C28-48EB-BD1E-A09FF28BFB0B}" type="pres">
      <dgm:prSet presAssocID="{0766BD30-DDAA-497A-89BE-5EC4EAD8967F}" presName="compositeShape" presStyleCnt="0">
        <dgm:presLayoutVars>
          <dgm:chMax val="7"/>
          <dgm:dir/>
          <dgm:resizeHandles val="exact"/>
        </dgm:presLayoutVars>
      </dgm:prSet>
      <dgm:spPr/>
      <dgm:t>
        <a:bodyPr/>
        <a:lstStyle/>
        <a:p>
          <a:endParaRPr lang="de-DE"/>
        </a:p>
      </dgm:t>
    </dgm:pt>
    <dgm:pt modelId="{A8A081E0-FB15-4C52-AE87-4FB1747E0B95}" type="pres">
      <dgm:prSet presAssocID="{9FB93B4B-3701-4FCF-A179-4C987200D365}" presName="circ1" presStyleLbl="vennNode1" presStyleIdx="0" presStyleCnt="3"/>
      <dgm:spPr/>
      <dgm:t>
        <a:bodyPr/>
        <a:lstStyle/>
        <a:p>
          <a:endParaRPr lang="de-DE"/>
        </a:p>
      </dgm:t>
    </dgm:pt>
    <dgm:pt modelId="{98CB874E-5853-4F45-8181-22E8FB638AE3}" type="pres">
      <dgm:prSet presAssocID="{9FB93B4B-3701-4FCF-A179-4C987200D365}" presName="circ1Tx" presStyleLbl="revTx" presStyleIdx="0" presStyleCnt="0">
        <dgm:presLayoutVars>
          <dgm:chMax val="0"/>
          <dgm:chPref val="0"/>
          <dgm:bulletEnabled val="1"/>
        </dgm:presLayoutVars>
      </dgm:prSet>
      <dgm:spPr/>
      <dgm:t>
        <a:bodyPr/>
        <a:lstStyle/>
        <a:p>
          <a:endParaRPr lang="de-DE"/>
        </a:p>
      </dgm:t>
    </dgm:pt>
    <dgm:pt modelId="{E6015741-9885-464C-8DCA-09BB2FE250EB}" type="pres">
      <dgm:prSet presAssocID="{0D6FA1C6-9DDA-4259-94E7-A58892C72BEE}" presName="circ2" presStyleLbl="vennNode1" presStyleIdx="1" presStyleCnt="3"/>
      <dgm:spPr/>
      <dgm:t>
        <a:bodyPr/>
        <a:lstStyle/>
        <a:p>
          <a:endParaRPr lang="de-DE"/>
        </a:p>
      </dgm:t>
    </dgm:pt>
    <dgm:pt modelId="{9FBCD66C-9BB3-48E1-BDB2-20523BD3C3D2}" type="pres">
      <dgm:prSet presAssocID="{0D6FA1C6-9DDA-4259-94E7-A58892C72BEE}" presName="circ2Tx" presStyleLbl="revTx" presStyleIdx="0" presStyleCnt="0">
        <dgm:presLayoutVars>
          <dgm:chMax val="0"/>
          <dgm:chPref val="0"/>
          <dgm:bulletEnabled val="1"/>
        </dgm:presLayoutVars>
      </dgm:prSet>
      <dgm:spPr/>
      <dgm:t>
        <a:bodyPr/>
        <a:lstStyle/>
        <a:p>
          <a:endParaRPr lang="de-DE"/>
        </a:p>
      </dgm:t>
    </dgm:pt>
    <dgm:pt modelId="{B37D40C1-9478-4C85-B903-601C18147AEC}" type="pres">
      <dgm:prSet presAssocID="{DA3923D5-749D-4EFD-8583-865EEC8B3F3C}" presName="circ3" presStyleLbl="vennNode1" presStyleIdx="2" presStyleCnt="3"/>
      <dgm:spPr/>
      <dgm:t>
        <a:bodyPr/>
        <a:lstStyle/>
        <a:p>
          <a:endParaRPr lang="de-DE"/>
        </a:p>
      </dgm:t>
    </dgm:pt>
    <dgm:pt modelId="{CAF3349B-AAD7-4BFF-9FFF-CEBB181712F0}" type="pres">
      <dgm:prSet presAssocID="{DA3923D5-749D-4EFD-8583-865EEC8B3F3C}" presName="circ3Tx" presStyleLbl="revTx" presStyleIdx="0" presStyleCnt="0">
        <dgm:presLayoutVars>
          <dgm:chMax val="0"/>
          <dgm:chPref val="0"/>
          <dgm:bulletEnabled val="1"/>
        </dgm:presLayoutVars>
      </dgm:prSet>
      <dgm:spPr/>
      <dgm:t>
        <a:bodyPr/>
        <a:lstStyle/>
        <a:p>
          <a:endParaRPr lang="de-DE"/>
        </a:p>
      </dgm:t>
    </dgm:pt>
  </dgm:ptLst>
  <dgm:cxnLst>
    <dgm:cxn modelId="{5418AC26-09EE-4A4C-AE1A-5B4D3CF8937C}" type="presOf" srcId="{9FB93B4B-3701-4FCF-A179-4C987200D365}" destId="{98CB874E-5853-4F45-8181-22E8FB638AE3}" srcOrd="1" destOrd="0" presId="urn:microsoft.com/office/officeart/2005/8/layout/venn1"/>
    <dgm:cxn modelId="{B8DD16DF-EEFC-4251-9327-657FF912BCDB}" type="presOf" srcId="{9FB93B4B-3701-4FCF-A179-4C987200D365}" destId="{A8A081E0-FB15-4C52-AE87-4FB1747E0B95}" srcOrd="0" destOrd="0" presId="urn:microsoft.com/office/officeart/2005/8/layout/venn1"/>
    <dgm:cxn modelId="{1A64189B-861C-4446-A425-E8579C5F6642}" type="presOf" srcId="{0D6FA1C6-9DDA-4259-94E7-A58892C72BEE}" destId="{E6015741-9885-464C-8DCA-09BB2FE250EB}" srcOrd="0" destOrd="0" presId="urn:microsoft.com/office/officeart/2005/8/layout/venn1"/>
    <dgm:cxn modelId="{7FCF5D9D-3E84-4AE6-92D6-5F74F705AF9D}" srcId="{0766BD30-DDAA-497A-89BE-5EC4EAD8967F}" destId="{DA3923D5-749D-4EFD-8583-865EEC8B3F3C}" srcOrd="2" destOrd="0" parTransId="{7D32793A-ABBC-4F6C-A6AD-79ABA7A4D9AB}" sibTransId="{291DC16B-18A3-42EE-85CF-84508698CA1A}"/>
    <dgm:cxn modelId="{A5CC2A1F-5794-49DB-BD48-5EF6B061523C}" type="presOf" srcId="{0D6FA1C6-9DDA-4259-94E7-A58892C72BEE}" destId="{9FBCD66C-9BB3-48E1-BDB2-20523BD3C3D2}" srcOrd="1" destOrd="0" presId="urn:microsoft.com/office/officeart/2005/8/layout/venn1"/>
    <dgm:cxn modelId="{AB3748C0-2C87-4203-AFFC-9F51457FE453}" srcId="{0766BD30-DDAA-497A-89BE-5EC4EAD8967F}" destId="{0D6FA1C6-9DDA-4259-94E7-A58892C72BEE}" srcOrd="1" destOrd="0" parTransId="{18799E9F-88DA-48B4-B2E6-601372CCBBB8}" sibTransId="{B6DBB6AC-4B44-4B96-B9DE-1AE5841EA7DE}"/>
    <dgm:cxn modelId="{C76E4031-0C2B-406C-904A-143B6811DC4B}" type="presOf" srcId="{0766BD30-DDAA-497A-89BE-5EC4EAD8967F}" destId="{AAA225A5-9C28-48EB-BD1E-A09FF28BFB0B}" srcOrd="0" destOrd="0" presId="urn:microsoft.com/office/officeart/2005/8/layout/venn1"/>
    <dgm:cxn modelId="{5C7C24F9-3964-44B6-8E0A-2B850AF7A82B}" type="presOf" srcId="{DA3923D5-749D-4EFD-8583-865EEC8B3F3C}" destId="{B37D40C1-9478-4C85-B903-601C18147AEC}" srcOrd="0" destOrd="0" presId="urn:microsoft.com/office/officeart/2005/8/layout/venn1"/>
    <dgm:cxn modelId="{2D311043-CBDD-4475-A256-67F3EBFDA4DA}" srcId="{0766BD30-DDAA-497A-89BE-5EC4EAD8967F}" destId="{9FB93B4B-3701-4FCF-A179-4C987200D365}" srcOrd="0" destOrd="0" parTransId="{3C2FD5C8-B229-415C-9DB6-C4810E174789}" sibTransId="{26404D86-68E3-4CA6-A10F-9BEA9B902DAC}"/>
    <dgm:cxn modelId="{356C27CA-11CE-4C4C-9F48-7F754119E5EC}" type="presOf" srcId="{DA3923D5-749D-4EFD-8583-865EEC8B3F3C}" destId="{CAF3349B-AAD7-4BFF-9FFF-CEBB181712F0}" srcOrd="1" destOrd="0" presId="urn:microsoft.com/office/officeart/2005/8/layout/venn1"/>
    <dgm:cxn modelId="{B852EE42-5F4A-452C-95EC-B77F94F12983}" type="presParOf" srcId="{AAA225A5-9C28-48EB-BD1E-A09FF28BFB0B}" destId="{A8A081E0-FB15-4C52-AE87-4FB1747E0B95}" srcOrd="0" destOrd="0" presId="urn:microsoft.com/office/officeart/2005/8/layout/venn1"/>
    <dgm:cxn modelId="{77117DD8-2ABB-4F79-B2C6-89063D62FDFC}" type="presParOf" srcId="{AAA225A5-9C28-48EB-BD1E-A09FF28BFB0B}" destId="{98CB874E-5853-4F45-8181-22E8FB638AE3}" srcOrd="1" destOrd="0" presId="urn:microsoft.com/office/officeart/2005/8/layout/venn1"/>
    <dgm:cxn modelId="{AB189E2F-4850-437D-88D1-4800744074ED}" type="presParOf" srcId="{AAA225A5-9C28-48EB-BD1E-A09FF28BFB0B}" destId="{E6015741-9885-464C-8DCA-09BB2FE250EB}" srcOrd="2" destOrd="0" presId="urn:microsoft.com/office/officeart/2005/8/layout/venn1"/>
    <dgm:cxn modelId="{DF4917F6-5E5F-4C44-98CD-FBB2C3B5BC32}" type="presParOf" srcId="{AAA225A5-9C28-48EB-BD1E-A09FF28BFB0B}" destId="{9FBCD66C-9BB3-48E1-BDB2-20523BD3C3D2}" srcOrd="3" destOrd="0" presId="urn:microsoft.com/office/officeart/2005/8/layout/venn1"/>
    <dgm:cxn modelId="{00E3C45C-EB8E-4D54-9E6E-154750B0C5F5}" type="presParOf" srcId="{AAA225A5-9C28-48EB-BD1E-A09FF28BFB0B}" destId="{B37D40C1-9478-4C85-B903-601C18147AEC}" srcOrd="4" destOrd="0" presId="urn:microsoft.com/office/officeart/2005/8/layout/venn1"/>
    <dgm:cxn modelId="{EA74F5FA-3EC3-496E-8081-AD330E1AB9A4}" type="presParOf" srcId="{AAA225A5-9C28-48EB-BD1E-A09FF28BFB0B}" destId="{CAF3349B-AAD7-4BFF-9FFF-CEBB181712F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3BED8-655D-4A1F-B0B9-39BC369260CB}" type="doc">
      <dgm:prSet loTypeId="urn:microsoft.com/office/officeart/2005/8/layout/radial1" loCatId="cycle" qsTypeId="urn:microsoft.com/office/officeart/2005/8/quickstyle/simple1" qsCatId="simple" csTypeId="urn:microsoft.com/office/officeart/2005/8/colors/accent6_1" csCatId="accent6" phldr="1"/>
      <dgm:spPr/>
      <dgm:t>
        <a:bodyPr/>
        <a:lstStyle/>
        <a:p>
          <a:endParaRPr lang="en-US"/>
        </a:p>
      </dgm:t>
    </dgm:pt>
    <dgm:pt modelId="{8BD41E37-0894-4F98-8C6C-D124905B625D}">
      <dgm:prSet phldrT="[Text]" custT="1">
        <dgm:style>
          <a:lnRef idx="2">
            <a:schemeClr val="accent6"/>
          </a:lnRef>
          <a:fillRef idx="1">
            <a:schemeClr val="lt1"/>
          </a:fillRef>
          <a:effectRef idx="0">
            <a:schemeClr val="accent6"/>
          </a:effectRef>
          <a:fontRef idx="minor">
            <a:schemeClr val="dk1"/>
          </a:fontRef>
        </dgm:style>
      </dgm:prSet>
      <dgm:spPr>
        <a:ln>
          <a:solidFill>
            <a:srgbClr val="FDBB5E"/>
          </a:solidFill>
        </a:ln>
      </dgm:spPr>
      <dgm:t>
        <a:bodyPr/>
        <a:lstStyle/>
        <a:p>
          <a:r>
            <a:rPr lang="de-DE" sz="1600" dirty="0"/>
            <a:t>Development of freight transport correlates with the development of the economy (GDP)</a:t>
          </a:r>
          <a:endParaRPr lang="en-US" sz="1600" dirty="0"/>
        </a:p>
      </dgm:t>
    </dgm:pt>
    <dgm:pt modelId="{A699D44E-B7E9-448F-96CC-513C9C4B1FB4}" type="parTrans" cxnId="{9FBFCBF0-DEF0-40D5-A19F-011C8CE9FE10}">
      <dgm:prSet/>
      <dgm:spPr>
        <a:ln>
          <a:solidFill>
            <a:srgbClr val="FDBB5E"/>
          </a:solidFill>
        </a:ln>
      </dgm:spPr>
      <dgm:t>
        <a:bodyPr/>
        <a:lstStyle/>
        <a:p>
          <a:endParaRPr lang="en-US"/>
        </a:p>
      </dgm:t>
    </dgm:pt>
    <dgm:pt modelId="{88880EF7-99E4-43C2-AB48-180C16FE7CAA}" type="sibTrans" cxnId="{9FBFCBF0-DEF0-40D5-A19F-011C8CE9FE10}">
      <dgm:prSet/>
      <dgm:spPr/>
      <dgm:t>
        <a:bodyPr/>
        <a:lstStyle/>
        <a:p>
          <a:endParaRPr lang="en-US"/>
        </a:p>
      </dgm:t>
    </dgm:pt>
    <dgm:pt modelId="{227F9ABE-73F1-4307-AC01-27D629A9BFC9}">
      <dgm:prSet custT="1">
        <dgm:style>
          <a:lnRef idx="2">
            <a:schemeClr val="accent6"/>
          </a:lnRef>
          <a:fillRef idx="1">
            <a:schemeClr val="lt1"/>
          </a:fillRef>
          <a:effectRef idx="0">
            <a:schemeClr val="accent6"/>
          </a:effectRef>
          <a:fontRef idx="minor">
            <a:schemeClr val="dk1"/>
          </a:fontRef>
        </dgm:style>
      </dgm:prSet>
      <dgm:spPr>
        <a:ln>
          <a:solidFill>
            <a:srgbClr val="FDBB5E"/>
          </a:solidFill>
        </a:ln>
      </dgm:spPr>
      <dgm:t>
        <a:bodyPr/>
        <a:lstStyle/>
        <a:p>
          <a:r>
            <a:rPr lang="de-AT" sz="1600" noProof="0" dirty="0"/>
            <a:t>Internal freight transport in the EU-28 </a:t>
          </a:r>
          <a:br>
            <a:rPr lang="de-AT" sz="1600" noProof="0" dirty="0"/>
          </a:br>
          <a:r>
            <a:rPr lang="de-AT" sz="1600" noProof="0" dirty="0"/>
            <a:t>in 2016:</a:t>
          </a:r>
          <a:br>
            <a:rPr lang="de-AT" sz="1600" noProof="0" dirty="0"/>
          </a:br>
          <a:r>
            <a:rPr lang="de-AT" sz="1600" noProof="0" dirty="0"/>
            <a:t>2.400 billion tkm</a:t>
          </a:r>
        </a:p>
      </dgm:t>
    </dgm:pt>
    <dgm:pt modelId="{78BD46D8-8EC5-4FEE-8578-9B4062A83AD9}" type="parTrans" cxnId="{A7C5AFA0-77AC-48EE-8B30-6CEF77931B25}">
      <dgm:prSet/>
      <dgm:spPr>
        <a:ln>
          <a:solidFill>
            <a:srgbClr val="FDBB5E"/>
          </a:solidFill>
        </a:ln>
      </dgm:spPr>
      <dgm:t>
        <a:bodyPr/>
        <a:lstStyle/>
        <a:p>
          <a:endParaRPr lang="en-US"/>
        </a:p>
      </dgm:t>
    </dgm:pt>
    <dgm:pt modelId="{641CB8E5-3CE9-4399-BE8B-DF4D9136968D}" type="sibTrans" cxnId="{A7C5AFA0-77AC-48EE-8B30-6CEF77931B25}">
      <dgm:prSet/>
      <dgm:spPr/>
      <dgm:t>
        <a:bodyPr/>
        <a:lstStyle/>
        <a:p>
          <a:endParaRPr lang="en-US"/>
        </a:p>
      </dgm:t>
    </dgm:pt>
    <dgm:pt modelId="{5ABE0B3A-0897-4F9E-9519-3C431D1B5D90}">
      <dgm:prSet custT="1">
        <dgm:style>
          <a:lnRef idx="2">
            <a:schemeClr val="accent6"/>
          </a:lnRef>
          <a:fillRef idx="1">
            <a:schemeClr val="lt1"/>
          </a:fillRef>
          <a:effectRef idx="0">
            <a:schemeClr val="accent6"/>
          </a:effectRef>
          <a:fontRef idx="minor">
            <a:schemeClr val="dk1"/>
          </a:fontRef>
        </dgm:style>
      </dgm:prSet>
      <dgm:spPr>
        <a:solidFill>
          <a:schemeClr val="bg1"/>
        </a:solidFill>
        <a:ln>
          <a:solidFill>
            <a:srgbClr val="FDBB5E"/>
          </a:solidFill>
        </a:ln>
      </dgm:spPr>
      <dgm:t>
        <a:bodyPr/>
        <a:lstStyle/>
        <a:p>
          <a:r>
            <a:rPr lang="de-AT" sz="1600" noProof="0" dirty="0"/>
            <a:t>Market volume of the European logistics market:</a:t>
          </a:r>
          <a:br>
            <a:rPr lang="de-AT" sz="1600" noProof="0" dirty="0"/>
          </a:br>
          <a:r>
            <a:rPr lang="de-AT" sz="1600" noProof="0" dirty="0"/>
            <a:t>€ 1.050 billion (2016)</a:t>
          </a:r>
        </a:p>
      </dgm:t>
    </dgm:pt>
    <dgm:pt modelId="{75577B01-2006-4B11-89AA-06F1DB87E83F}" type="parTrans" cxnId="{0A2D0C98-8DD0-4EEC-8E9D-783DAF18F852}">
      <dgm:prSet/>
      <dgm:spPr>
        <a:ln>
          <a:solidFill>
            <a:srgbClr val="FDBB5E"/>
          </a:solidFill>
        </a:ln>
      </dgm:spPr>
      <dgm:t>
        <a:bodyPr/>
        <a:lstStyle/>
        <a:p>
          <a:endParaRPr lang="en-US"/>
        </a:p>
      </dgm:t>
    </dgm:pt>
    <dgm:pt modelId="{1A3F486A-1B9E-451F-9F9E-027D9A043EB0}" type="sibTrans" cxnId="{0A2D0C98-8DD0-4EEC-8E9D-783DAF18F852}">
      <dgm:prSet/>
      <dgm:spPr/>
      <dgm:t>
        <a:bodyPr/>
        <a:lstStyle/>
        <a:p>
          <a:endParaRPr lang="en-US"/>
        </a:p>
      </dgm:t>
    </dgm:pt>
    <dgm:pt modelId="{53A66B3E-463B-4A8B-85C8-7C85DBBEFB00}">
      <dgm:prSet custT="1">
        <dgm:style>
          <a:lnRef idx="2">
            <a:schemeClr val="accent6"/>
          </a:lnRef>
          <a:fillRef idx="1">
            <a:schemeClr val="lt1"/>
          </a:fillRef>
          <a:effectRef idx="0">
            <a:schemeClr val="accent6"/>
          </a:effectRef>
          <a:fontRef idx="minor">
            <a:schemeClr val="dk1"/>
          </a:fontRef>
        </dgm:style>
      </dgm:prSet>
      <dgm:spPr>
        <a:solidFill>
          <a:schemeClr val="bg1"/>
        </a:solidFill>
        <a:ln w="28575">
          <a:solidFill>
            <a:srgbClr val="FDBB5E"/>
          </a:solidFill>
        </a:ln>
      </dgm:spPr>
      <dgm:t>
        <a:bodyPr/>
        <a:lstStyle/>
        <a:p>
          <a:pPr marL="92075" indent="0"/>
          <a:r>
            <a:rPr lang="de-DE" sz="1600" dirty="0"/>
            <a:t>GDP </a:t>
          </a:r>
          <a:r>
            <a:rPr lang="de-DE" sz="1600" dirty="0" err="1"/>
            <a:t>share</a:t>
          </a:r>
          <a:r>
            <a:rPr lang="de-DE" sz="1600" dirty="0"/>
            <a:t> of logistics: 7% EU-28</a:t>
          </a:r>
        </a:p>
      </dgm:t>
    </dgm:pt>
    <dgm:pt modelId="{7C216A0A-F44D-4295-B2FE-A3BC4F858859}" type="parTrans" cxnId="{DA61F9B7-0560-471C-A007-C715B58A8D96}">
      <dgm:prSet/>
      <dgm:spPr>
        <a:ln>
          <a:solidFill>
            <a:srgbClr val="FDBB5E"/>
          </a:solidFill>
        </a:ln>
      </dgm:spPr>
      <dgm:t>
        <a:bodyPr/>
        <a:lstStyle/>
        <a:p>
          <a:endParaRPr lang="en-US"/>
        </a:p>
      </dgm:t>
    </dgm:pt>
    <dgm:pt modelId="{9F5D2A28-984F-4390-B042-C16D2819D06C}" type="sibTrans" cxnId="{DA61F9B7-0560-471C-A007-C715B58A8D96}">
      <dgm:prSet/>
      <dgm:spPr/>
      <dgm:t>
        <a:bodyPr/>
        <a:lstStyle/>
        <a:p>
          <a:endParaRPr lang="en-US"/>
        </a:p>
      </dgm:t>
    </dgm:pt>
    <dgm:pt modelId="{36402230-523B-4FCA-90D7-36F734368ED4}">
      <dgm:prSet custT="1">
        <dgm:style>
          <a:lnRef idx="2">
            <a:schemeClr val="accent6"/>
          </a:lnRef>
          <a:fillRef idx="1">
            <a:schemeClr val="lt1"/>
          </a:fillRef>
          <a:effectRef idx="0">
            <a:schemeClr val="accent6"/>
          </a:effectRef>
          <a:fontRef idx="minor">
            <a:schemeClr val="dk1"/>
          </a:fontRef>
        </dgm:style>
      </dgm:prSet>
      <dgm:spPr>
        <a:solidFill>
          <a:schemeClr val="bg1"/>
        </a:solidFill>
        <a:ln w="28575">
          <a:solidFill>
            <a:srgbClr val="FDBB5E"/>
          </a:solidFill>
        </a:ln>
      </dgm:spPr>
      <dgm:t>
        <a:bodyPr/>
        <a:lstStyle/>
        <a:p>
          <a:pPr marL="114300" indent="0"/>
          <a:r>
            <a:rPr lang="de-DE" sz="1400" dirty="0">
              <a:solidFill>
                <a:schemeClr val="tx1"/>
              </a:solidFill>
            </a:rPr>
            <a:t>over 11 million jobs in Europe</a:t>
          </a:r>
        </a:p>
      </dgm:t>
    </dgm:pt>
    <dgm:pt modelId="{47532249-791C-4815-B14B-E66B5F90943D}" type="parTrans" cxnId="{70635068-0538-405A-B807-3572F84CB452}">
      <dgm:prSet/>
      <dgm:spPr/>
      <dgm:t>
        <a:bodyPr/>
        <a:lstStyle/>
        <a:p>
          <a:endParaRPr lang="en-US"/>
        </a:p>
      </dgm:t>
    </dgm:pt>
    <dgm:pt modelId="{2A6A6648-EE41-45E0-B5C7-A65286858560}" type="sibTrans" cxnId="{70635068-0538-405A-B807-3572F84CB452}">
      <dgm:prSet/>
      <dgm:spPr/>
      <dgm:t>
        <a:bodyPr/>
        <a:lstStyle/>
        <a:p>
          <a:endParaRPr lang="en-US"/>
        </a:p>
      </dgm:t>
    </dgm:pt>
    <dgm:pt modelId="{1AFA56D5-B3A8-45F1-B8BB-AC620FFCB058}">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rgbClr val="FDBB5E"/>
          </a:solidFill>
        </a:ln>
      </dgm:spPr>
      <dgm:t>
        <a:bodyPr/>
        <a:lstStyle/>
        <a:p>
          <a:r>
            <a:rPr lang="de-DE" dirty="0"/>
            <a:t> </a:t>
          </a:r>
          <a:endParaRPr lang="en-US" dirty="0"/>
        </a:p>
      </dgm:t>
    </dgm:pt>
    <dgm:pt modelId="{F5B21FD6-6A3F-4F43-A7F6-50D30FA84521}" type="sibTrans" cxnId="{06901271-F6FC-4D38-B971-68E1963BCF18}">
      <dgm:prSet/>
      <dgm:spPr/>
      <dgm:t>
        <a:bodyPr/>
        <a:lstStyle/>
        <a:p>
          <a:endParaRPr lang="en-US"/>
        </a:p>
      </dgm:t>
    </dgm:pt>
    <dgm:pt modelId="{3AB6D07D-865C-49F3-A270-81C586024882}" type="parTrans" cxnId="{06901271-F6FC-4D38-B971-68E1963BCF18}">
      <dgm:prSet/>
      <dgm:spPr/>
      <dgm:t>
        <a:bodyPr/>
        <a:lstStyle/>
        <a:p>
          <a:endParaRPr lang="en-US"/>
        </a:p>
      </dgm:t>
    </dgm:pt>
    <dgm:pt modelId="{0CD96276-A076-401D-BC4F-420B013767A8}" type="pres">
      <dgm:prSet presAssocID="{3163BED8-655D-4A1F-B0B9-39BC369260CB}" presName="cycle" presStyleCnt="0">
        <dgm:presLayoutVars>
          <dgm:chMax val="1"/>
          <dgm:dir/>
          <dgm:animLvl val="ctr"/>
          <dgm:resizeHandles val="exact"/>
        </dgm:presLayoutVars>
      </dgm:prSet>
      <dgm:spPr/>
      <dgm:t>
        <a:bodyPr/>
        <a:lstStyle/>
        <a:p>
          <a:endParaRPr lang="de-DE"/>
        </a:p>
      </dgm:t>
    </dgm:pt>
    <dgm:pt modelId="{FE48BE75-D772-40A6-AEB8-F30C51D39676}" type="pres">
      <dgm:prSet presAssocID="{1AFA56D5-B3A8-45F1-B8BB-AC620FFCB058}" presName="centerShape" presStyleLbl="node0" presStyleIdx="0" presStyleCnt="1" custScaleX="137861" custScaleY="101002" custLinFactNeighborX="-3029" custLinFactNeighborY="2882"/>
      <dgm:spPr/>
      <dgm:t>
        <a:bodyPr/>
        <a:lstStyle/>
        <a:p>
          <a:endParaRPr lang="de-DE"/>
        </a:p>
      </dgm:t>
    </dgm:pt>
    <dgm:pt modelId="{D49BA76B-A721-4C5A-ABC4-C96B09F04DA1}" type="pres">
      <dgm:prSet presAssocID="{A699D44E-B7E9-448F-96CC-513C9C4B1FB4}" presName="Name9" presStyleLbl="parChTrans1D2" presStyleIdx="0" presStyleCnt="4"/>
      <dgm:spPr/>
      <dgm:t>
        <a:bodyPr/>
        <a:lstStyle/>
        <a:p>
          <a:endParaRPr lang="de-DE"/>
        </a:p>
      </dgm:t>
    </dgm:pt>
    <dgm:pt modelId="{2A9307BA-DF78-4F32-BA2B-401487B168EF}" type="pres">
      <dgm:prSet presAssocID="{A699D44E-B7E9-448F-96CC-513C9C4B1FB4}" presName="connTx" presStyleLbl="parChTrans1D2" presStyleIdx="0" presStyleCnt="4"/>
      <dgm:spPr/>
      <dgm:t>
        <a:bodyPr/>
        <a:lstStyle/>
        <a:p>
          <a:endParaRPr lang="de-DE"/>
        </a:p>
      </dgm:t>
    </dgm:pt>
    <dgm:pt modelId="{78EF58E9-5A02-4F3D-9056-C7055D1A3DBE}" type="pres">
      <dgm:prSet presAssocID="{8BD41E37-0894-4F98-8C6C-D124905B625D}" presName="node" presStyleLbl="node1" presStyleIdx="0" presStyleCnt="4" custScaleX="236291" custScaleY="81593" custRadScaleRad="100922" custRadScaleInc="-7649">
        <dgm:presLayoutVars>
          <dgm:bulletEnabled val="1"/>
        </dgm:presLayoutVars>
      </dgm:prSet>
      <dgm:spPr>
        <a:prstGeom prst="rect">
          <a:avLst/>
        </a:prstGeom>
      </dgm:spPr>
      <dgm:t>
        <a:bodyPr/>
        <a:lstStyle/>
        <a:p>
          <a:endParaRPr lang="de-DE"/>
        </a:p>
      </dgm:t>
    </dgm:pt>
    <dgm:pt modelId="{A72EC2F2-D7C7-42AD-AAA5-D6392010BA50}" type="pres">
      <dgm:prSet presAssocID="{78BD46D8-8EC5-4FEE-8578-9B4062A83AD9}" presName="Name9" presStyleLbl="parChTrans1D2" presStyleIdx="1" presStyleCnt="4"/>
      <dgm:spPr/>
      <dgm:t>
        <a:bodyPr/>
        <a:lstStyle/>
        <a:p>
          <a:endParaRPr lang="de-DE"/>
        </a:p>
      </dgm:t>
    </dgm:pt>
    <dgm:pt modelId="{3FD9F0FD-EF5E-4D85-9D08-C9266CB8A6E3}" type="pres">
      <dgm:prSet presAssocID="{78BD46D8-8EC5-4FEE-8578-9B4062A83AD9}" presName="connTx" presStyleLbl="parChTrans1D2" presStyleIdx="1" presStyleCnt="4"/>
      <dgm:spPr/>
      <dgm:t>
        <a:bodyPr/>
        <a:lstStyle/>
        <a:p>
          <a:endParaRPr lang="de-DE"/>
        </a:p>
      </dgm:t>
    </dgm:pt>
    <dgm:pt modelId="{2D913483-7528-470F-929F-35136B6113D7}" type="pres">
      <dgm:prSet presAssocID="{227F9ABE-73F1-4307-AC01-27D629A9BFC9}" presName="node" presStyleLbl="node1" presStyleIdx="1" presStyleCnt="4" custScaleX="246652" custScaleY="109995" custRadScaleRad="156744" custRadScaleInc="2956">
        <dgm:presLayoutVars>
          <dgm:bulletEnabled val="1"/>
        </dgm:presLayoutVars>
      </dgm:prSet>
      <dgm:spPr>
        <a:prstGeom prst="rect">
          <a:avLst/>
        </a:prstGeom>
      </dgm:spPr>
      <dgm:t>
        <a:bodyPr/>
        <a:lstStyle/>
        <a:p>
          <a:endParaRPr lang="de-DE"/>
        </a:p>
      </dgm:t>
    </dgm:pt>
    <dgm:pt modelId="{9A5EECF8-E78C-4743-97D8-DF83148AD00B}" type="pres">
      <dgm:prSet presAssocID="{75577B01-2006-4B11-89AA-06F1DB87E83F}" presName="Name9" presStyleLbl="parChTrans1D2" presStyleIdx="2" presStyleCnt="4"/>
      <dgm:spPr/>
      <dgm:t>
        <a:bodyPr/>
        <a:lstStyle/>
        <a:p>
          <a:endParaRPr lang="de-DE"/>
        </a:p>
      </dgm:t>
    </dgm:pt>
    <dgm:pt modelId="{ED9C4B74-683E-4DAC-8643-B68208F9DC24}" type="pres">
      <dgm:prSet presAssocID="{75577B01-2006-4B11-89AA-06F1DB87E83F}" presName="connTx" presStyleLbl="parChTrans1D2" presStyleIdx="2" presStyleCnt="4"/>
      <dgm:spPr/>
      <dgm:t>
        <a:bodyPr/>
        <a:lstStyle/>
        <a:p>
          <a:endParaRPr lang="de-DE"/>
        </a:p>
      </dgm:t>
    </dgm:pt>
    <dgm:pt modelId="{B4AB35A6-79AB-45C6-A5FC-1DB6A3A40380}" type="pres">
      <dgm:prSet presAssocID="{5ABE0B3A-0897-4F9E-9519-3C431D1B5D90}" presName="node" presStyleLbl="node1" presStyleIdx="2" presStyleCnt="4" custScaleX="236291" custScaleY="85968" custRadScaleRad="100229" custRadScaleInc="7702">
        <dgm:presLayoutVars>
          <dgm:bulletEnabled val="1"/>
        </dgm:presLayoutVars>
      </dgm:prSet>
      <dgm:spPr>
        <a:prstGeom prst="rect">
          <a:avLst/>
        </a:prstGeom>
      </dgm:spPr>
      <dgm:t>
        <a:bodyPr/>
        <a:lstStyle/>
        <a:p>
          <a:endParaRPr lang="de-DE"/>
        </a:p>
      </dgm:t>
    </dgm:pt>
    <dgm:pt modelId="{20E1C8C3-96AA-4604-9A28-4030710DAF11}" type="pres">
      <dgm:prSet presAssocID="{7C216A0A-F44D-4295-B2FE-A3BC4F858859}" presName="Name9" presStyleLbl="parChTrans1D2" presStyleIdx="3" presStyleCnt="4"/>
      <dgm:spPr/>
      <dgm:t>
        <a:bodyPr/>
        <a:lstStyle/>
        <a:p>
          <a:endParaRPr lang="de-DE"/>
        </a:p>
      </dgm:t>
    </dgm:pt>
    <dgm:pt modelId="{DEA919FF-8F87-42A1-9FF9-50EA7735B4E8}" type="pres">
      <dgm:prSet presAssocID="{7C216A0A-F44D-4295-B2FE-A3BC4F858859}" presName="connTx" presStyleLbl="parChTrans1D2" presStyleIdx="3" presStyleCnt="4"/>
      <dgm:spPr/>
      <dgm:t>
        <a:bodyPr/>
        <a:lstStyle/>
        <a:p>
          <a:endParaRPr lang="de-DE"/>
        </a:p>
      </dgm:t>
    </dgm:pt>
    <dgm:pt modelId="{9496339E-7335-4473-A4C6-10E8572E8072}" type="pres">
      <dgm:prSet presAssocID="{53A66B3E-463B-4A8B-85C8-7C85DBBEFB00}" presName="node" presStyleLbl="node1" presStyleIdx="3" presStyleCnt="4" custScaleX="220972" custScaleY="93256" custRadScaleRad="159534" custRadScaleInc="-3334">
        <dgm:presLayoutVars>
          <dgm:bulletEnabled val="1"/>
        </dgm:presLayoutVars>
      </dgm:prSet>
      <dgm:spPr>
        <a:prstGeom prst="rect">
          <a:avLst/>
        </a:prstGeom>
      </dgm:spPr>
      <dgm:t>
        <a:bodyPr/>
        <a:lstStyle/>
        <a:p>
          <a:endParaRPr lang="de-DE"/>
        </a:p>
      </dgm:t>
    </dgm:pt>
  </dgm:ptLst>
  <dgm:cxnLst>
    <dgm:cxn modelId="{191F2F00-8201-4948-B919-590DE62C1F1C}" type="presOf" srcId="{78BD46D8-8EC5-4FEE-8578-9B4062A83AD9}" destId="{3FD9F0FD-EF5E-4D85-9D08-C9266CB8A6E3}" srcOrd="1" destOrd="0" presId="urn:microsoft.com/office/officeart/2005/8/layout/radial1"/>
    <dgm:cxn modelId="{06901271-F6FC-4D38-B971-68E1963BCF18}" srcId="{3163BED8-655D-4A1F-B0B9-39BC369260CB}" destId="{1AFA56D5-B3A8-45F1-B8BB-AC620FFCB058}" srcOrd="0" destOrd="0" parTransId="{3AB6D07D-865C-49F3-A270-81C586024882}" sibTransId="{F5B21FD6-6A3F-4F43-A7F6-50D30FA84521}"/>
    <dgm:cxn modelId="{70635068-0538-405A-B807-3572F84CB452}" srcId="{53A66B3E-463B-4A8B-85C8-7C85DBBEFB00}" destId="{36402230-523B-4FCA-90D7-36F734368ED4}" srcOrd="0" destOrd="0" parTransId="{47532249-791C-4815-B14B-E66B5F90943D}" sibTransId="{2A6A6648-EE41-45E0-B5C7-A65286858560}"/>
    <dgm:cxn modelId="{E12BC836-6D18-45FE-A1AB-D0F9B60804C2}" type="presOf" srcId="{227F9ABE-73F1-4307-AC01-27D629A9BFC9}" destId="{2D913483-7528-470F-929F-35136B6113D7}" srcOrd="0" destOrd="0" presId="urn:microsoft.com/office/officeart/2005/8/layout/radial1"/>
    <dgm:cxn modelId="{DA61F9B7-0560-471C-A007-C715B58A8D96}" srcId="{1AFA56D5-B3A8-45F1-B8BB-AC620FFCB058}" destId="{53A66B3E-463B-4A8B-85C8-7C85DBBEFB00}" srcOrd="3" destOrd="0" parTransId="{7C216A0A-F44D-4295-B2FE-A3BC4F858859}" sibTransId="{9F5D2A28-984F-4390-B042-C16D2819D06C}"/>
    <dgm:cxn modelId="{ACA15505-E081-48D6-8CF3-A254C5309BFF}" type="presOf" srcId="{1AFA56D5-B3A8-45F1-B8BB-AC620FFCB058}" destId="{FE48BE75-D772-40A6-AEB8-F30C51D39676}" srcOrd="0" destOrd="0" presId="urn:microsoft.com/office/officeart/2005/8/layout/radial1"/>
    <dgm:cxn modelId="{0A2D0C98-8DD0-4EEC-8E9D-783DAF18F852}" srcId="{1AFA56D5-B3A8-45F1-B8BB-AC620FFCB058}" destId="{5ABE0B3A-0897-4F9E-9519-3C431D1B5D90}" srcOrd="2" destOrd="0" parTransId="{75577B01-2006-4B11-89AA-06F1DB87E83F}" sibTransId="{1A3F486A-1B9E-451F-9F9E-027D9A043EB0}"/>
    <dgm:cxn modelId="{9FBFCBF0-DEF0-40D5-A19F-011C8CE9FE10}" srcId="{1AFA56D5-B3A8-45F1-B8BB-AC620FFCB058}" destId="{8BD41E37-0894-4F98-8C6C-D124905B625D}" srcOrd="0" destOrd="0" parTransId="{A699D44E-B7E9-448F-96CC-513C9C4B1FB4}" sibTransId="{88880EF7-99E4-43C2-AB48-180C16FE7CAA}"/>
    <dgm:cxn modelId="{3D956E82-07E4-432B-8B45-E84D573BF9BB}" type="presOf" srcId="{75577B01-2006-4B11-89AA-06F1DB87E83F}" destId="{ED9C4B74-683E-4DAC-8643-B68208F9DC24}" srcOrd="1" destOrd="0" presId="urn:microsoft.com/office/officeart/2005/8/layout/radial1"/>
    <dgm:cxn modelId="{0020041C-EA90-45C5-BE63-D78408E4D9F3}" type="presOf" srcId="{8BD41E37-0894-4F98-8C6C-D124905B625D}" destId="{78EF58E9-5A02-4F3D-9056-C7055D1A3DBE}" srcOrd="0" destOrd="0" presId="urn:microsoft.com/office/officeart/2005/8/layout/radial1"/>
    <dgm:cxn modelId="{B6F97A50-D58F-4BBE-9D48-2643F0598B64}" type="presOf" srcId="{36402230-523B-4FCA-90D7-36F734368ED4}" destId="{9496339E-7335-4473-A4C6-10E8572E8072}" srcOrd="0" destOrd="1" presId="urn:microsoft.com/office/officeart/2005/8/layout/radial1"/>
    <dgm:cxn modelId="{885BCAF7-CB45-4D85-96B8-44CF05142419}" type="presOf" srcId="{A699D44E-B7E9-448F-96CC-513C9C4B1FB4}" destId="{2A9307BA-DF78-4F32-BA2B-401487B168EF}" srcOrd="1" destOrd="0" presId="urn:microsoft.com/office/officeart/2005/8/layout/radial1"/>
    <dgm:cxn modelId="{074E7D11-4F86-49F5-911D-DEEAE6E4A5A4}" type="presOf" srcId="{75577B01-2006-4B11-89AA-06F1DB87E83F}" destId="{9A5EECF8-E78C-4743-97D8-DF83148AD00B}" srcOrd="0" destOrd="0" presId="urn:microsoft.com/office/officeart/2005/8/layout/radial1"/>
    <dgm:cxn modelId="{ECE073D6-CF63-4C61-BE62-8A6529E87F9D}" type="presOf" srcId="{5ABE0B3A-0897-4F9E-9519-3C431D1B5D90}" destId="{B4AB35A6-79AB-45C6-A5FC-1DB6A3A40380}" srcOrd="0" destOrd="0" presId="urn:microsoft.com/office/officeart/2005/8/layout/radial1"/>
    <dgm:cxn modelId="{CF1F8C1F-8383-4EF5-B128-CC19B8B43C7B}" type="presOf" srcId="{7C216A0A-F44D-4295-B2FE-A3BC4F858859}" destId="{DEA919FF-8F87-42A1-9FF9-50EA7735B4E8}" srcOrd="1" destOrd="0" presId="urn:microsoft.com/office/officeart/2005/8/layout/radial1"/>
    <dgm:cxn modelId="{8450895C-7B8A-433B-9E80-8AB14601F77B}" type="presOf" srcId="{7C216A0A-F44D-4295-B2FE-A3BC4F858859}" destId="{20E1C8C3-96AA-4604-9A28-4030710DAF11}" srcOrd="0" destOrd="0" presId="urn:microsoft.com/office/officeart/2005/8/layout/radial1"/>
    <dgm:cxn modelId="{4D438CB8-C55E-4258-BAFB-F9444E1BC351}" type="presOf" srcId="{3163BED8-655D-4A1F-B0B9-39BC369260CB}" destId="{0CD96276-A076-401D-BC4F-420B013767A8}" srcOrd="0" destOrd="0" presId="urn:microsoft.com/office/officeart/2005/8/layout/radial1"/>
    <dgm:cxn modelId="{D95E550E-4BE0-4CED-BDA0-41DFE181A5D1}" type="presOf" srcId="{A699D44E-B7E9-448F-96CC-513C9C4B1FB4}" destId="{D49BA76B-A721-4C5A-ABC4-C96B09F04DA1}" srcOrd="0" destOrd="0" presId="urn:microsoft.com/office/officeart/2005/8/layout/radial1"/>
    <dgm:cxn modelId="{713B21D0-0AE8-4FA2-9316-D807B0830013}" type="presOf" srcId="{53A66B3E-463B-4A8B-85C8-7C85DBBEFB00}" destId="{9496339E-7335-4473-A4C6-10E8572E8072}" srcOrd="0" destOrd="0" presId="urn:microsoft.com/office/officeart/2005/8/layout/radial1"/>
    <dgm:cxn modelId="{A7C5AFA0-77AC-48EE-8B30-6CEF77931B25}" srcId="{1AFA56D5-B3A8-45F1-B8BB-AC620FFCB058}" destId="{227F9ABE-73F1-4307-AC01-27D629A9BFC9}" srcOrd="1" destOrd="0" parTransId="{78BD46D8-8EC5-4FEE-8578-9B4062A83AD9}" sibTransId="{641CB8E5-3CE9-4399-BE8B-DF4D9136968D}"/>
    <dgm:cxn modelId="{93A92793-E1DA-428F-961F-1B0CDBBC3139}" type="presOf" srcId="{78BD46D8-8EC5-4FEE-8578-9B4062A83AD9}" destId="{A72EC2F2-D7C7-42AD-AAA5-D6392010BA50}" srcOrd="0" destOrd="0" presId="urn:microsoft.com/office/officeart/2005/8/layout/radial1"/>
    <dgm:cxn modelId="{B3328215-A006-4D85-8221-3D75CCAFF501}" type="presParOf" srcId="{0CD96276-A076-401D-BC4F-420B013767A8}" destId="{FE48BE75-D772-40A6-AEB8-F30C51D39676}" srcOrd="0" destOrd="0" presId="urn:microsoft.com/office/officeart/2005/8/layout/radial1"/>
    <dgm:cxn modelId="{C4992808-F085-4BDB-A7F9-0746EC8C98D1}" type="presParOf" srcId="{0CD96276-A076-401D-BC4F-420B013767A8}" destId="{D49BA76B-A721-4C5A-ABC4-C96B09F04DA1}" srcOrd="1" destOrd="0" presId="urn:microsoft.com/office/officeart/2005/8/layout/radial1"/>
    <dgm:cxn modelId="{175D2473-DD64-4302-8163-14DC9FE1EEE3}" type="presParOf" srcId="{D49BA76B-A721-4C5A-ABC4-C96B09F04DA1}" destId="{2A9307BA-DF78-4F32-BA2B-401487B168EF}" srcOrd="0" destOrd="0" presId="urn:microsoft.com/office/officeart/2005/8/layout/radial1"/>
    <dgm:cxn modelId="{771DFDC3-FDB2-4A89-AB33-2D80C962A56A}" type="presParOf" srcId="{0CD96276-A076-401D-BC4F-420B013767A8}" destId="{78EF58E9-5A02-4F3D-9056-C7055D1A3DBE}" srcOrd="2" destOrd="0" presId="urn:microsoft.com/office/officeart/2005/8/layout/radial1"/>
    <dgm:cxn modelId="{C4699F1B-7398-41C1-A106-6EE67AA40D1F}" type="presParOf" srcId="{0CD96276-A076-401D-BC4F-420B013767A8}" destId="{A72EC2F2-D7C7-42AD-AAA5-D6392010BA50}" srcOrd="3" destOrd="0" presId="urn:microsoft.com/office/officeart/2005/8/layout/radial1"/>
    <dgm:cxn modelId="{1D962CB6-EE2B-42B8-A811-57CF40492921}" type="presParOf" srcId="{A72EC2F2-D7C7-42AD-AAA5-D6392010BA50}" destId="{3FD9F0FD-EF5E-4D85-9D08-C9266CB8A6E3}" srcOrd="0" destOrd="0" presId="urn:microsoft.com/office/officeart/2005/8/layout/radial1"/>
    <dgm:cxn modelId="{B6611B32-ABB8-4F72-93CA-4D2F3DD8014A}" type="presParOf" srcId="{0CD96276-A076-401D-BC4F-420B013767A8}" destId="{2D913483-7528-470F-929F-35136B6113D7}" srcOrd="4" destOrd="0" presId="urn:microsoft.com/office/officeart/2005/8/layout/radial1"/>
    <dgm:cxn modelId="{AE89BF46-C021-43E7-8E1D-49D06804FA4F}" type="presParOf" srcId="{0CD96276-A076-401D-BC4F-420B013767A8}" destId="{9A5EECF8-E78C-4743-97D8-DF83148AD00B}" srcOrd="5" destOrd="0" presId="urn:microsoft.com/office/officeart/2005/8/layout/radial1"/>
    <dgm:cxn modelId="{ECCDCA7B-7D69-4264-8EA6-9E454E2872DC}" type="presParOf" srcId="{9A5EECF8-E78C-4743-97D8-DF83148AD00B}" destId="{ED9C4B74-683E-4DAC-8643-B68208F9DC24}" srcOrd="0" destOrd="0" presId="urn:microsoft.com/office/officeart/2005/8/layout/radial1"/>
    <dgm:cxn modelId="{BD643F3B-9EB8-4D98-B391-8CDCEF3EB932}" type="presParOf" srcId="{0CD96276-A076-401D-BC4F-420B013767A8}" destId="{B4AB35A6-79AB-45C6-A5FC-1DB6A3A40380}" srcOrd="6" destOrd="0" presId="urn:microsoft.com/office/officeart/2005/8/layout/radial1"/>
    <dgm:cxn modelId="{5D7725A8-74A1-4D0C-9122-FAA7D86D3D4E}" type="presParOf" srcId="{0CD96276-A076-401D-BC4F-420B013767A8}" destId="{20E1C8C3-96AA-4604-9A28-4030710DAF11}" srcOrd="7" destOrd="0" presId="urn:microsoft.com/office/officeart/2005/8/layout/radial1"/>
    <dgm:cxn modelId="{6F3F8B7B-BA08-48A2-94A7-F4AA64BC346E}" type="presParOf" srcId="{20E1C8C3-96AA-4604-9A28-4030710DAF11}" destId="{DEA919FF-8F87-42A1-9FF9-50EA7735B4E8}" srcOrd="0" destOrd="0" presId="urn:microsoft.com/office/officeart/2005/8/layout/radial1"/>
    <dgm:cxn modelId="{315C7F51-E49A-4A96-8E97-1214B5D1201A}" type="presParOf" srcId="{0CD96276-A076-401D-BC4F-420B013767A8}" destId="{9496339E-7335-4473-A4C6-10E8572E8072}"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427B73-B055-4885-96D9-ABBA458EFD04}" type="doc">
      <dgm:prSet loTypeId="urn:microsoft.com/office/officeart/2005/8/layout/process2" loCatId="process" qsTypeId="urn:microsoft.com/office/officeart/2005/8/quickstyle/simple2" qsCatId="simple" csTypeId="urn:microsoft.com/office/officeart/2005/8/colors/accent2_1" csCatId="accent2" phldr="1"/>
      <dgm:spPr/>
    </dgm:pt>
    <dgm:pt modelId="{0F075225-6A0F-4F9E-A66C-29C819AC77BC}">
      <dgm:prSet phldrT="[Text]"/>
      <dgm:spPr>
        <a:ln w="28575">
          <a:solidFill>
            <a:srgbClr val="FDBB5E"/>
          </a:solidFill>
        </a:ln>
      </dgm:spPr>
      <dgm:t>
        <a:bodyPr/>
        <a:lstStyle/>
        <a:p>
          <a:r>
            <a:rPr lang="de-DE" noProof="0" dirty="0"/>
            <a:t>Sustainable development</a:t>
          </a:r>
        </a:p>
      </dgm:t>
    </dgm:pt>
    <dgm:pt modelId="{63DFAD3D-1ADA-4A04-A80F-400D00BB45D3}" type="parTrans" cxnId="{D2CBA5B7-0E2E-4C4E-B9C0-F5CA9AC7999B}">
      <dgm:prSet/>
      <dgm:spPr/>
      <dgm:t>
        <a:bodyPr/>
        <a:lstStyle/>
        <a:p>
          <a:endParaRPr lang="en-US"/>
        </a:p>
      </dgm:t>
    </dgm:pt>
    <dgm:pt modelId="{F4D4AD79-02C8-4421-9107-418BE6620918}" type="sibTrans" cxnId="{D2CBA5B7-0E2E-4C4E-B9C0-F5CA9AC7999B}">
      <dgm:prSet/>
      <dgm:spPr/>
      <dgm:t>
        <a:bodyPr/>
        <a:lstStyle/>
        <a:p>
          <a:endParaRPr lang="en-US"/>
        </a:p>
      </dgm:t>
    </dgm:pt>
    <dgm:pt modelId="{0FC1A23E-048B-4586-A154-82748D9446DB}">
      <dgm:prSet phldrT="[Text]"/>
      <dgm:spPr>
        <a:ln w="28575">
          <a:solidFill>
            <a:srgbClr val="FDBB5E"/>
          </a:solidFill>
        </a:ln>
      </dgm:spPr>
      <dgm:t>
        <a:bodyPr/>
        <a:lstStyle/>
        <a:p>
          <a:r>
            <a:rPr lang="de-DE" noProof="0" dirty="0"/>
            <a:t>Knowledge of modes (combination) of transport and career opportunities </a:t>
          </a:r>
        </a:p>
      </dgm:t>
    </dgm:pt>
    <dgm:pt modelId="{A1E14B61-FA0F-41BC-92E7-46876E13AB75}" type="parTrans" cxnId="{2084B20D-3CCB-4A67-AEF2-04A1C84BF379}">
      <dgm:prSet/>
      <dgm:spPr/>
      <dgm:t>
        <a:bodyPr/>
        <a:lstStyle/>
        <a:p>
          <a:endParaRPr lang="en-US"/>
        </a:p>
      </dgm:t>
    </dgm:pt>
    <dgm:pt modelId="{2DB9A111-5C02-44E2-A16F-614570E6AA16}" type="sibTrans" cxnId="{2084B20D-3CCB-4A67-AEF2-04A1C84BF379}">
      <dgm:prSet/>
      <dgm:spPr>
        <a:solidFill>
          <a:srgbClr val="FFE9A3"/>
        </a:solidFill>
        <a:ln>
          <a:noFill/>
        </a:ln>
      </dgm:spPr>
      <dgm:t>
        <a:bodyPr/>
        <a:lstStyle/>
        <a:p>
          <a:endParaRPr lang="en-US"/>
        </a:p>
      </dgm:t>
    </dgm:pt>
    <dgm:pt modelId="{C50EC5B4-090C-4D25-95A7-1BB3EE8E0A14}">
      <dgm:prSet phldrT="[Text]"/>
      <dgm:spPr>
        <a:ln w="28575">
          <a:solidFill>
            <a:srgbClr val="FDBB5E"/>
          </a:solidFill>
        </a:ln>
      </dgm:spPr>
      <dgm:t>
        <a:bodyPr/>
        <a:lstStyle/>
        <a:p>
          <a:r>
            <a:rPr lang="de-DE" noProof="0" dirty="0"/>
            <a:t>Transport sector responsible for ¼ greenhouse gas emissions</a:t>
          </a:r>
        </a:p>
      </dgm:t>
    </dgm:pt>
    <dgm:pt modelId="{6DAE0F5A-D569-4E3C-AB02-1AE95C09F9A4}" type="parTrans" cxnId="{5AEF9B1D-8BC1-476F-ACDE-2243C0213F1D}">
      <dgm:prSet/>
      <dgm:spPr/>
      <dgm:t>
        <a:bodyPr/>
        <a:lstStyle/>
        <a:p>
          <a:endParaRPr lang="en-US"/>
        </a:p>
      </dgm:t>
    </dgm:pt>
    <dgm:pt modelId="{8FC9650F-889E-4EBF-A963-AE10DE4A6A89}" type="sibTrans" cxnId="{5AEF9B1D-8BC1-476F-ACDE-2243C0213F1D}">
      <dgm:prSet/>
      <dgm:spPr>
        <a:solidFill>
          <a:srgbClr val="FFE9A3"/>
        </a:solidFill>
        <a:ln>
          <a:noFill/>
        </a:ln>
      </dgm:spPr>
      <dgm:t>
        <a:bodyPr/>
        <a:lstStyle/>
        <a:p>
          <a:endParaRPr lang="en-US"/>
        </a:p>
      </dgm:t>
    </dgm:pt>
    <dgm:pt modelId="{B2512351-3388-4A7F-AA59-1433A68054DB}" type="pres">
      <dgm:prSet presAssocID="{37427B73-B055-4885-96D9-ABBA458EFD04}" presName="linearFlow" presStyleCnt="0">
        <dgm:presLayoutVars>
          <dgm:resizeHandles val="exact"/>
        </dgm:presLayoutVars>
      </dgm:prSet>
      <dgm:spPr/>
    </dgm:pt>
    <dgm:pt modelId="{6509FD14-7D08-4E35-9A2A-EE5B9D6877A6}" type="pres">
      <dgm:prSet presAssocID="{C50EC5B4-090C-4D25-95A7-1BB3EE8E0A14}" presName="node" presStyleLbl="node1" presStyleIdx="0" presStyleCnt="3">
        <dgm:presLayoutVars>
          <dgm:bulletEnabled val="1"/>
        </dgm:presLayoutVars>
      </dgm:prSet>
      <dgm:spPr/>
      <dgm:t>
        <a:bodyPr/>
        <a:lstStyle/>
        <a:p>
          <a:endParaRPr lang="de-DE"/>
        </a:p>
      </dgm:t>
    </dgm:pt>
    <dgm:pt modelId="{3F852DC9-9123-4B05-99F7-F515797BA911}" type="pres">
      <dgm:prSet presAssocID="{8FC9650F-889E-4EBF-A963-AE10DE4A6A89}" presName="sibTrans" presStyleLbl="sibTrans2D1" presStyleIdx="0" presStyleCnt="2"/>
      <dgm:spPr/>
      <dgm:t>
        <a:bodyPr/>
        <a:lstStyle/>
        <a:p>
          <a:endParaRPr lang="de-DE"/>
        </a:p>
      </dgm:t>
    </dgm:pt>
    <dgm:pt modelId="{6AA61D54-A1B1-4CAA-A9E7-64FC884B1193}" type="pres">
      <dgm:prSet presAssocID="{8FC9650F-889E-4EBF-A963-AE10DE4A6A89}" presName="connectorText" presStyleLbl="sibTrans2D1" presStyleIdx="0" presStyleCnt="2"/>
      <dgm:spPr/>
      <dgm:t>
        <a:bodyPr/>
        <a:lstStyle/>
        <a:p>
          <a:endParaRPr lang="de-DE"/>
        </a:p>
      </dgm:t>
    </dgm:pt>
    <dgm:pt modelId="{F2ADA03B-8173-473F-80B6-43A49B0CD630}" type="pres">
      <dgm:prSet presAssocID="{0FC1A23E-048B-4586-A154-82748D9446DB}" presName="node" presStyleLbl="node1" presStyleIdx="1" presStyleCnt="3">
        <dgm:presLayoutVars>
          <dgm:bulletEnabled val="1"/>
        </dgm:presLayoutVars>
      </dgm:prSet>
      <dgm:spPr/>
      <dgm:t>
        <a:bodyPr/>
        <a:lstStyle/>
        <a:p>
          <a:endParaRPr lang="de-DE"/>
        </a:p>
      </dgm:t>
    </dgm:pt>
    <dgm:pt modelId="{DB691542-A7BF-4A63-B07F-3D4FA05F241B}" type="pres">
      <dgm:prSet presAssocID="{2DB9A111-5C02-44E2-A16F-614570E6AA16}" presName="sibTrans" presStyleLbl="sibTrans2D1" presStyleIdx="1" presStyleCnt="2"/>
      <dgm:spPr/>
      <dgm:t>
        <a:bodyPr/>
        <a:lstStyle/>
        <a:p>
          <a:endParaRPr lang="de-DE"/>
        </a:p>
      </dgm:t>
    </dgm:pt>
    <dgm:pt modelId="{5978B100-76E1-431D-A8E6-00451EAB7E00}" type="pres">
      <dgm:prSet presAssocID="{2DB9A111-5C02-44E2-A16F-614570E6AA16}" presName="connectorText" presStyleLbl="sibTrans2D1" presStyleIdx="1" presStyleCnt="2"/>
      <dgm:spPr/>
      <dgm:t>
        <a:bodyPr/>
        <a:lstStyle/>
        <a:p>
          <a:endParaRPr lang="de-DE"/>
        </a:p>
      </dgm:t>
    </dgm:pt>
    <dgm:pt modelId="{BBDF14E7-C894-4A63-AC7A-988839F5D6B0}" type="pres">
      <dgm:prSet presAssocID="{0F075225-6A0F-4F9E-A66C-29C819AC77BC}" presName="node" presStyleLbl="node1" presStyleIdx="2" presStyleCnt="3">
        <dgm:presLayoutVars>
          <dgm:bulletEnabled val="1"/>
        </dgm:presLayoutVars>
      </dgm:prSet>
      <dgm:spPr/>
      <dgm:t>
        <a:bodyPr/>
        <a:lstStyle/>
        <a:p>
          <a:endParaRPr lang="de-DE"/>
        </a:p>
      </dgm:t>
    </dgm:pt>
  </dgm:ptLst>
  <dgm:cxnLst>
    <dgm:cxn modelId="{4944E759-94AD-4FBB-9265-5EE9168D0DD7}" type="presOf" srcId="{0F075225-6A0F-4F9E-A66C-29C819AC77BC}" destId="{BBDF14E7-C894-4A63-AC7A-988839F5D6B0}" srcOrd="0" destOrd="0" presId="urn:microsoft.com/office/officeart/2005/8/layout/process2"/>
    <dgm:cxn modelId="{CF48C2D5-DD48-401F-965B-4869AF726917}" type="presOf" srcId="{2DB9A111-5C02-44E2-A16F-614570E6AA16}" destId="{5978B100-76E1-431D-A8E6-00451EAB7E00}" srcOrd="1" destOrd="0" presId="urn:microsoft.com/office/officeart/2005/8/layout/process2"/>
    <dgm:cxn modelId="{58EAB6E1-34FA-46BE-974E-96998BA33AFC}" type="presOf" srcId="{8FC9650F-889E-4EBF-A963-AE10DE4A6A89}" destId="{3F852DC9-9123-4B05-99F7-F515797BA911}" srcOrd="0" destOrd="0" presId="urn:microsoft.com/office/officeart/2005/8/layout/process2"/>
    <dgm:cxn modelId="{8FED5778-C407-4DE3-B7B1-64734598EACD}" type="presOf" srcId="{8FC9650F-889E-4EBF-A963-AE10DE4A6A89}" destId="{6AA61D54-A1B1-4CAA-A9E7-64FC884B1193}" srcOrd="1" destOrd="0" presId="urn:microsoft.com/office/officeart/2005/8/layout/process2"/>
    <dgm:cxn modelId="{D59514AA-9E48-4F5B-B676-2AB5AAA88EC3}" type="presOf" srcId="{0FC1A23E-048B-4586-A154-82748D9446DB}" destId="{F2ADA03B-8173-473F-80B6-43A49B0CD630}" srcOrd="0" destOrd="0" presId="urn:microsoft.com/office/officeart/2005/8/layout/process2"/>
    <dgm:cxn modelId="{F1A3389B-6C65-4C1D-A164-CAEB9F5A3DC9}" type="presOf" srcId="{C50EC5B4-090C-4D25-95A7-1BB3EE8E0A14}" destId="{6509FD14-7D08-4E35-9A2A-EE5B9D6877A6}" srcOrd="0" destOrd="0" presId="urn:microsoft.com/office/officeart/2005/8/layout/process2"/>
    <dgm:cxn modelId="{2084B20D-3CCB-4A67-AEF2-04A1C84BF379}" srcId="{37427B73-B055-4885-96D9-ABBA458EFD04}" destId="{0FC1A23E-048B-4586-A154-82748D9446DB}" srcOrd="1" destOrd="0" parTransId="{A1E14B61-FA0F-41BC-92E7-46876E13AB75}" sibTransId="{2DB9A111-5C02-44E2-A16F-614570E6AA16}"/>
    <dgm:cxn modelId="{D2CBA5B7-0E2E-4C4E-B9C0-F5CA9AC7999B}" srcId="{37427B73-B055-4885-96D9-ABBA458EFD04}" destId="{0F075225-6A0F-4F9E-A66C-29C819AC77BC}" srcOrd="2" destOrd="0" parTransId="{63DFAD3D-1ADA-4A04-A80F-400D00BB45D3}" sibTransId="{F4D4AD79-02C8-4421-9107-418BE6620918}"/>
    <dgm:cxn modelId="{2EFDD063-2E94-49ED-A770-E542288FD667}" type="presOf" srcId="{2DB9A111-5C02-44E2-A16F-614570E6AA16}" destId="{DB691542-A7BF-4A63-B07F-3D4FA05F241B}" srcOrd="0" destOrd="0" presId="urn:microsoft.com/office/officeart/2005/8/layout/process2"/>
    <dgm:cxn modelId="{32D12F1C-4F39-4B26-AD44-E8F6CB788707}" type="presOf" srcId="{37427B73-B055-4885-96D9-ABBA458EFD04}" destId="{B2512351-3388-4A7F-AA59-1433A68054DB}" srcOrd="0" destOrd="0" presId="urn:microsoft.com/office/officeart/2005/8/layout/process2"/>
    <dgm:cxn modelId="{5AEF9B1D-8BC1-476F-ACDE-2243C0213F1D}" srcId="{37427B73-B055-4885-96D9-ABBA458EFD04}" destId="{C50EC5B4-090C-4D25-95A7-1BB3EE8E0A14}" srcOrd="0" destOrd="0" parTransId="{6DAE0F5A-D569-4E3C-AB02-1AE95C09F9A4}" sibTransId="{8FC9650F-889E-4EBF-A963-AE10DE4A6A89}"/>
    <dgm:cxn modelId="{5CED452D-8C3A-4F53-A22F-E75136D89E99}" type="presParOf" srcId="{B2512351-3388-4A7F-AA59-1433A68054DB}" destId="{6509FD14-7D08-4E35-9A2A-EE5B9D6877A6}" srcOrd="0" destOrd="0" presId="urn:microsoft.com/office/officeart/2005/8/layout/process2"/>
    <dgm:cxn modelId="{8BBDFBFC-4888-4BB6-A365-04E15FC98342}" type="presParOf" srcId="{B2512351-3388-4A7F-AA59-1433A68054DB}" destId="{3F852DC9-9123-4B05-99F7-F515797BA911}" srcOrd="1" destOrd="0" presId="urn:microsoft.com/office/officeart/2005/8/layout/process2"/>
    <dgm:cxn modelId="{602FA9FF-0A16-4178-BD78-3C73D108A516}" type="presParOf" srcId="{3F852DC9-9123-4B05-99F7-F515797BA911}" destId="{6AA61D54-A1B1-4CAA-A9E7-64FC884B1193}" srcOrd="0" destOrd="0" presId="urn:microsoft.com/office/officeart/2005/8/layout/process2"/>
    <dgm:cxn modelId="{643A8DAD-2CD4-4D15-B122-77ADEFC0F724}" type="presParOf" srcId="{B2512351-3388-4A7F-AA59-1433A68054DB}" destId="{F2ADA03B-8173-473F-80B6-43A49B0CD630}" srcOrd="2" destOrd="0" presId="urn:microsoft.com/office/officeart/2005/8/layout/process2"/>
    <dgm:cxn modelId="{FAFD81B9-DDEB-4E76-985B-54E288CADCF7}" type="presParOf" srcId="{B2512351-3388-4A7F-AA59-1433A68054DB}" destId="{DB691542-A7BF-4A63-B07F-3D4FA05F241B}" srcOrd="3" destOrd="0" presId="urn:microsoft.com/office/officeart/2005/8/layout/process2"/>
    <dgm:cxn modelId="{3F68C6E3-7BAC-4234-A0CD-32F3CD0F70B1}" type="presParOf" srcId="{DB691542-A7BF-4A63-B07F-3D4FA05F241B}" destId="{5978B100-76E1-431D-A8E6-00451EAB7E00}" srcOrd="0" destOrd="0" presId="urn:microsoft.com/office/officeart/2005/8/layout/process2"/>
    <dgm:cxn modelId="{E0D513B4-0A5C-47F0-A050-C279A2F6E5E4}" type="presParOf" srcId="{B2512351-3388-4A7F-AA59-1433A68054DB}" destId="{BBDF14E7-C894-4A63-AC7A-988839F5D6B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53F4FA-AA36-4B86-98E3-5154BA43F2CE}"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de-DE"/>
        </a:p>
      </dgm:t>
    </dgm:pt>
    <dgm:pt modelId="{B81DCCE4-725C-468D-AFD9-60D297BFCBB8}">
      <dgm:prSet phldrT="[Text]" custT="1"/>
      <dgm:spPr>
        <a:solidFill>
          <a:schemeClr val="bg1"/>
        </a:solidFill>
        <a:ln w="28575">
          <a:solidFill>
            <a:srgbClr val="FFC000"/>
          </a:solidFill>
        </a:ln>
      </dgm:spPr>
      <dgm:t>
        <a:bodyPr/>
        <a:lstStyle/>
        <a:p>
          <a:r>
            <a:rPr lang="de-DE" sz="1800" b="1" dirty="0">
              <a:solidFill>
                <a:schemeClr val="tx1"/>
              </a:solidFill>
            </a:rPr>
            <a:t>Knowledge transfer through ...</a:t>
          </a:r>
        </a:p>
      </dgm:t>
    </dgm:pt>
    <dgm:pt modelId="{19CD1EA4-6614-4F19-9C38-C130393670CE}" type="parTrans" cxnId="{16AC842A-6DBE-46D9-B13F-0F4A30C8D751}">
      <dgm:prSet/>
      <dgm:spPr/>
      <dgm:t>
        <a:bodyPr/>
        <a:lstStyle/>
        <a:p>
          <a:endParaRPr lang="de-DE"/>
        </a:p>
      </dgm:t>
    </dgm:pt>
    <dgm:pt modelId="{F90DE8A6-D895-4B44-B6CD-E2C2F9BB45C1}" type="sibTrans" cxnId="{16AC842A-6DBE-46D9-B13F-0F4A30C8D751}">
      <dgm:prSet/>
      <dgm:spPr/>
      <dgm:t>
        <a:bodyPr/>
        <a:lstStyle/>
        <a:p>
          <a:endParaRPr lang="de-DE"/>
        </a:p>
      </dgm:t>
    </dgm:pt>
    <dgm:pt modelId="{9BA5D249-74C5-44B9-92F1-0B0135FE99A4}">
      <dgm:prSet phldrT="[Text]"/>
      <dgm:spPr>
        <a:blipFill rotWithShape="0">
          <a:blip xmlns:r="http://schemas.openxmlformats.org/officeDocument/2006/relationships" r:embed="rId1"/>
          <a:stretch>
            <a:fillRect/>
          </a:stretch>
        </a:blipFill>
      </dgm:spPr>
      <dgm:t>
        <a:bodyPr/>
        <a:lstStyle/>
        <a:p>
          <a:endParaRPr lang="de-DE" dirty="0"/>
        </a:p>
      </dgm:t>
    </dgm:pt>
    <dgm:pt modelId="{B68BA569-17BC-4E3E-9CEF-566DA19B2438}" type="parTrans" cxnId="{4367CE85-6AE4-438F-A3A1-C0FFCFB589AD}">
      <dgm:prSet/>
      <dgm:spPr>
        <a:solidFill>
          <a:schemeClr val="bg1"/>
        </a:solidFill>
        <a:ln>
          <a:solidFill>
            <a:srgbClr val="FFC000"/>
          </a:solidFill>
        </a:ln>
      </dgm:spPr>
      <dgm:t>
        <a:bodyPr/>
        <a:lstStyle/>
        <a:p>
          <a:endParaRPr lang="de-DE">
            <a:solidFill>
              <a:schemeClr val="tx1"/>
            </a:solidFill>
          </a:endParaRPr>
        </a:p>
      </dgm:t>
    </dgm:pt>
    <dgm:pt modelId="{7793D3A6-6428-49CC-8941-B5C39F0EA175}" type="sibTrans" cxnId="{4367CE85-6AE4-438F-A3A1-C0FFCFB589AD}">
      <dgm:prSet/>
      <dgm:spPr/>
      <dgm:t>
        <a:bodyPr/>
        <a:lstStyle/>
        <a:p>
          <a:endParaRPr lang="de-DE"/>
        </a:p>
      </dgm:t>
    </dgm:pt>
    <dgm:pt modelId="{FCC12467-4822-4EA5-BD73-BE7EE94AFA3A}">
      <dgm:prSet phldrT="[Text]" custT="1"/>
      <dgm:spPr>
        <a:solidFill>
          <a:schemeClr val="bg1"/>
        </a:solidFill>
        <a:ln w="28575">
          <a:solidFill>
            <a:srgbClr val="FFE9A3"/>
          </a:solidFill>
        </a:ln>
      </dgm:spPr>
      <dgm:t>
        <a:bodyPr/>
        <a:lstStyle/>
        <a:p>
          <a:r>
            <a:rPr lang="de-AT" sz="1800" dirty="0">
              <a:solidFill>
                <a:schemeClr val="tx1"/>
              </a:solidFill>
              <a:ea typeface="+mj-ea"/>
            </a:rPr>
            <a:t>Practice-oriented and </a:t>
          </a:r>
          <a:r>
            <a:rPr lang="de-DE" sz="1800" dirty="0">
              <a:solidFill>
                <a:schemeClr val="tx1"/>
              </a:solidFill>
            </a:rPr>
            <a:t>interactive</a:t>
          </a:r>
        </a:p>
      </dgm:t>
    </dgm:pt>
    <dgm:pt modelId="{97DDA6A0-B76F-41D8-9287-29D9B729B2EF}" type="parTrans" cxnId="{D8B194EA-0478-4327-85EA-1E7C36072C42}">
      <dgm:prSet/>
      <dgm:spPr>
        <a:solidFill>
          <a:schemeClr val="bg1"/>
        </a:solidFill>
        <a:ln w="28575">
          <a:solidFill>
            <a:srgbClr val="FFE9A3"/>
          </a:solidFill>
        </a:ln>
      </dgm:spPr>
      <dgm:t>
        <a:bodyPr/>
        <a:lstStyle/>
        <a:p>
          <a:endParaRPr lang="de-DE">
            <a:solidFill>
              <a:schemeClr val="tx1"/>
            </a:solidFill>
          </a:endParaRPr>
        </a:p>
      </dgm:t>
    </dgm:pt>
    <dgm:pt modelId="{2CC39C19-1F9A-4590-9482-3EBCD8A70400}" type="sibTrans" cxnId="{D8B194EA-0478-4327-85EA-1E7C36072C42}">
      <dgm:prSet/>
      <dgm:spPr/>
      <dgm:t>
        <a:bodyPr/>
        <a:lstStyle/>
        <a:p>
          <a:endParaRPr lang="de-DE"/>
        </a:p>
      </dgm:t>
    </dgm:pt>
    <dgm:pt modelId="{E82A6CE7-A769-4454-ABAC-8CE9C20E4DA9}">
      <dgm:prSet phldrT="[Text]" custT="1"/>
      <dgm:spPr>
        <a:solidFill>
          <a:schemeClr val="bg1"/>
        </a:solidFill>
        <a:ln w="28575">
          <a:solidFill>
            <a:srgbClr val="FFE9A3"/>
          </a:solidFill>
        </a:ln>
      </dgm:spPr>
      <dgm:t>
        <a:bodyPr/>
        <a:lstStyle/>
        <a:p>
          <a:r>
            <a:rPr lang="de-DE" sz="1800" dirty="0">
              <a:solidFill>
                <a:schemeClr val="tx1"/>
              </a:solidFill>
              <a:ea typeface="+mj-ea"/>
            </a:rPr>
            <a:t>Gamification</a:t>
          </a:r>
        </a:p>
      </dgm:t>
    </dgm:pt>
    <dgm:pt modelId="{74C287E4-96F3-4D9F-ACB6-A4BC0AD2E5CF}" type="parTrans" cxnId="{5012A097-2CEE-40A0-8EFC-6468EF555916}">
      <dgm:prSet/>
      <dgm:spPr>
        <a:solidFill>
          <a:schemeClr val="bg1"/>
        </a:solidFill>
        <a:ln w="28575">
          <a:solidFill>
            <a:srgbClr val="FFE9A3"/>
          </a:solidFill>
        </a:ln>
      </dgm:spPr>
      <dgm:t>
        <a:bodyPr/>
        <a:lstStyle/>
        <a:p>
          <a:endParaRPr lang="de-DE">
            <a:solidFill>
              <a:schemeClr val="tx1"/>
            </a:solidFill>
          </a:endParaRPr>
        </a:p>
      </dgm:t>
    </dgm:pt>
    <dgm:pt modelId="{A02361E0-B4F5-4ABE-9474-2F83A6AC95DF}" type="sibTrans" cxnId="{5012A097-2CEE-40A0-8EFC-6468EF555916}">
      <dgm:prSet/>
      <dgm:spPr/>
      <dgm:t>
        <a:bodyPr/>
        <a:lstStyle/>
        <a:p>
          <a:endParaRPr lang="de-DE"/>
        </a:p>
      </dgm:t>
    </dgm:pt>
    <dgm:pt modelId="{416DD1CE-AF7B-4330-90FC-2C4953989550}">
      <dgm:prSet phldrT="[Text]"/>
      <dgm:spPr>
        <a:blipFill rotWithShape="0">
          <a:blip xmlns:r="http://schemas.openxmlformats.org/officeDocument/2006/relationships" r:embed="rId2"/>
          <a:stretch>
            <a:fillRect/>
          </a:stretch>
        </a:blipFill>
      </dgm:spPr>
      <dgm:t>
        <a:bodyPr/>
        <a:lstStyle/>
        <a:p>
          <a:endParaRPr lang="de-DE" b="0" dirty="0"/>
        </a:p>
      </dgm:t>
    </dgm:pt>
    <dgm:pt modelId="{9A98DBA5-7502-4B14-820D-EF64FA8B1F66}" type="parTrans" cxnId="{8A52C390-55C0-437F-ADC5-5C02715750E4}">
      <dgm:prSet/>
      <dgm:spPr>
        <a:solidFill>
          <a:schemeClr val="bg1"/>
        </a:solidFill>
        <a:ln>
          <a:solidFill>
            <a:srgbClr val="FFC000"/>
          </a:solidFill>
        </a:ln>
      </dgm:spPr>
      <dgm:t>
        <a:bodyPr/>
        <a:lstStyle/>
        <a:p>
          <a:endParaRPr lang="de-DE">
            <a:solidFill>
              <a:schemeClr val="tx1"/>
            </a:solidFill>
          </a:endParaRPr>
        </a:p>
      </dgm:t>
    </dgm:pt>
    <dgm:pt modelId="{EDB49BB5-D31F-4A67-805E-83B96810BCD7}" type="sibTrans" cxnId="{8A52C390-55C0-437F-ADC5-5C02715750E4}">
      <dgm:prSet/>
      <dgm:spPr/>
      <dgm:t>
        <a:bodyPr/>
        <a:lstStyle/>
        <a:p>
          <a:endParaRPr lang="de-DE"/>
        </a:p>
      </dgm:t>
    </dgm:pt>
    <dgm:pt modelId="{15135149-A16A-4061-BEBA-9B5ADF23BBF9}">
      <dgm:prSet phldrT="[Text]" custT="1"/>
      <dgm:spPr>
        <a:solidFill>
          <a:schemeClr val="bg1"/>
        </a:solidFill>
        <a:ln w="28575">
          <a:solidFill>
            <a:srgbClr val="FFE9A3"/>
          </a:solidFill>
        </a:ln>
      </dgm:spPr>
      <dgm:t>
        <a:bodyPr/>
        <a:lstStyle/>
        <a:p>
          <a:r>
            <a:rPr lang="de-AT" sz="1800" b="0" dirty="0">
              <a:solidFill>
                <a:schemeClr val="tx1"/>
              </a:solidFill>
            </a:rPr>
            <a:t>High-quality teaching materials</a:t>
          </a:r>
          <a:endParaRPr lang="de-DE" sz="1800" b="0" dirty="0">
            <a:solidFill>
              <a:schemeClr val="tx1"/>
            </a:solidFill>
          </a:endParaRPr>
        </a:p>
      </dgm:t>
    </dgm:pt>
    <dgm:pt modelId="{90A4F08A-0532-40EB-ACFE-E6B6BB2BE11B}" type="parTrans" cxnId="{5C32B71C-3928-4D73-A626-D69FB9A5176E}">
      <dgm:prSet/>
      <dgm:spPr>
        <a:solidFill>
          <a:schemeClr val="bg1"/>
        </a:solidFill>
        <a:ln w="28575">
          <a:solidFill>
            <a:srgbClr val="FFE9A3"/>
          </a:solidFill>
        </a:ln>
      </dgm:spPr>
      <dgm:t>
        <a:bodyPr/>
        <a:lstStyle/>
        <a:p>
          <a:endParaRPr lang="de-DE">
            <a:solidFill>
              <a:schemeClr val="tx1"/>
            </a:solidFill>
          </a:endParaRPr>
        </a:p>
      </dgm:t>
    </dgm:pt>
    <dgm:pt modelId="{125367C9-C8FA-4F3D-8CD0-D327A96AD2A8}" type="sibTrans" cxnId="{5C32B71C-3928-4D73-A626-D69FB9A5176E}">
      <dgm:prSet/>
      <dgm:spPr/>
      <dgm:t>
        <a:bodyPr/>
        <a:lstStyle/>
        <a:p>
          <a:endParaRPr lang="de-DE"/>
        </a:p>
      </dgm:t>
    </dgm:pt>
    <dgm:pt modelId="{7A54464B-3685-43D8-9F23-BD51CDFE8157}" type="pres">
      <dgm:prSet presAssocID="{4353F4FA-AA36-4B86-98E3-5154BA43F2CE}" presName="diagram" presStyleCnt="0">
        <dgm:presLayoutVars>
          <dgm:chPref val="1"/>
          <dgm:dir/>
          <dgm:animOne val="branch"/>
          <dgm:animLvl val="lvl"/>
          <dgm:resizeHandles val="exact"/>
        </dgm:presLayoutVars>
      </dgm:prSet>
      <dgm:spPr/>
      <dgm:t>
        <a:bodyPr/>
        <a:lstStyle/>
        <a:p>
          <a:endParaRPr lang="de-DE"/>
        </a:p>
      </dgm:t>
    </dgm:pt>
    <dgm:pt modelId="{53D1FA15-8AE3-42E3-84F0-2554206F01FA}" type="pres">
      <dgm:prSet presAssocID="{B81DCCE4-725C-468D-AFD9-60D297BFCBB8}" presName="root1" presStyleCnt="0"/>
      <dgm:spPr/>
    </dgm:pt>
    <dgm:pt modelId="{34F0EE16-2517-40F0-8822-DB36D41A4CBE}" type="pres">
      <dgm:prSet presAssocID="{B81DCCE4-725C-468D-AFD9-60D297BFCBB8}" presName="LevelOneTextNode" presStyleLbl="node0" presStyleIdx="0" presStyleCnt="1">
        <dgm:presLayoutVars>
          <dgm:chPref val="3"/>
        </dgm:presLayoutVars>
      </dgm:prSet>
      <dgm:spPr/>
      <dgm:t>
        <a:bodyPr/>
        <a:lstStyle/>
        <a:p>
          <a:endParaRPr lang="de-DE"/>
        </a:p>
      </dgm:t>
    </dgm:pt>
    <dgm:pt modelId="{0E57E446-9E00-4A26-9469-D05D31F860A3}" type="pres">
      <dgm:prSet presAssocID="{B81DCCE4-725C-468D-AFD9-60D297BFCBB8}" presName="level2hierChild" presStyleCnt="0"/>
      <dgm:spPr/>
    </dgm:pt>
    <dgm:pt modelId="{22B3BA8D-1261-4E2C-9111-96ED69F3D47A}" type="pres">
      <dgm:prSet presAssocID="{B68BA569-17BC-4E3E-9CEF-566DA19B2438}" presName="conn2-1" presStyleLbl="parChTrans1D2" presStyleIdx="0" presStyleCnt="2"/>
      <dgm:spPr/>
      <dgm:t>
        <a:bodyPr/>
        <a:lstStyle/>
        <a:p>
          <a:endParaRPr lang="de-DE"/>
        </a:p>
      </dgm:t>
    </dgm:pt>
    <dgm:pt modelId="{18141A24-8114-46A3-A1C9-2A8312496129}" type="pres">
      <dgm:prSet presAssocID="{B68BA569-17BC-4E3E-9CEF-566DA19B2438}" presName="connTx" presStyleLbl="parChTrans1D2" presStyleIdx="0" presStyleCnt="2"/>
      <dgm:spPr/>
      <dgm:t>
        <a:bodyPr/>
        <a:lstStyle/>
        <a:p>
          <a:endParaRPr lang="de-DE"/>
        </a:p>
      </dgm:t>
    </dgm:pt>
    <dgm:pt modelId="{72E9B666-F4E3-44B3-93E0-F3344F920F35}" type="pres">
      <dgm:prSet presAssocID="{9BA5D249-74C5-44B9-92F1-0B0135FE99A4}" presName="root2" presStyleCnt="0"/>
      <dgm:spPr/>
    </dgm:pt>
    <dgm:pt modelId="{C4C5C32E-6803-4D59-A8CE-53CF93680684}" type="pres">
      <dgm:prSet presAssocID="{9BA5D249-74C5-44B9-92F1-0B0135FE99A4}" presName="LevelTwoTextNode" presStyleLbl="node2" presStyleIdx="0" presStyleCnt="2" custScaleX="102768">
        <dgm:presLayoutVars>
          <dgm:chPref val="3"/>
        </dgm:presLayoutVars>
      </dgm:prSet>
      <dgm:spPr/>
      <dgm:t>
        <a:bodyPr/>
        <a:lstStyle/>
        <a:p>
          <a:endParaRPr lang="de-DE"/>
        </a:p>
      </dgm:t>
    </dgm:pt>
    <dgm:pt modelId="{18671CD8-B76A-4C3E-AA49-F5E7142F73B7}" type="pres">
      <dgm:prSet presAssocID="{9BA5D249-74C5-44B9-92F1-0B0135FE99A4}" presName="level3hierChild" presStyleCnt="0"/>
      <dgm:spPr/>
    </dgm:pt>
    <dgm:pt modelId="{424E1985-4C4C-467D-A0FA-499EDD2B1C4D}" type="pres">
      <dgm:prSet presAssocID="{97DDA6A0-B76F-41D8-9287-29D9B729B2EF}" presName="conn2-1" presStyleLbl="parChTrans1D3" presStyleIdx="0" presStyleCnt="3"/>
      <dgm:spPr/>
      <dgm:t>
        <a:bodyPr/>
        <a:lstStyle/>
        <a:p>
          <a:endParaRPr lang="de-DE"/>
        </a:p>
      </dgm:t>
    </dgm:pt>
    <dgm:pt modelId="{354E0A54-42A3-4B07-8876-F33D38C4200E}" type="pres">
      <dgm:prSet presAssocID="{97DDA6A0-B76F-41D8-9287-29D9B729B2EF}" presName="connTx" presStyleLbl="parChTrans1D3" presStyleIdx="0" presStyleCnt="3"/>
      <dgm:spPr/>
      <dgm:t>
        <a:bodyPr/>
        <a:lstStyle/>
        <a:p>
          <a:endParaRPr lang="de-DE"/>
        </a:p>
      </dgm:t>
    </dgm:pt>
    <dgm:pt modelId="{AF22F106-6949-4318-8FCA-7E3C970764EA}" type="pres">
      <dgm:prSet presAssocID="{FCC12467-4822-4EA5-BD73-BE7EE94AFA3A}" presName="root2" presStyleCnt="0"/>
      <dgm:spPr/>
    </dgm:pt>
    <dgm:pt modelId="{FBC2F165-D851-41FF-A914-C4F40B325943}" type="pres">
      <dgm:prSet presAssocID="{FCC12467-4822-4EA5-BD73-BE7EE94AFA3A}" presName="LevelTwoTextNode" presStyleLbl="node3" presStyleIdx="0" presStyleCnt="3">
        <dgm:presLayoutVars>
          <dgm:chPref val="3"/>
        </dgm:presLayoutVars>
      </dgm:prSet>
      <dgm:spPr/>
      <dgm:t>
        <a:bodyPr/>
        <a:lstStyle/>
        <a:p>
          <a:endParaRPr lang="de-DE"/>
        </a:p>
      </dgm:t>
    </dgm:pt>
    <dgm:pt modelId="{F0EAE822-BA75-4196-96A9-E703B706F4FC}" type="pres">
      <dgm:prSet presAssocID="{FCC12467-4822-4EA5-BD73-BE7EE94AFA3A}" presName="level3hierChild" presStyleCnt="0"/>
      <dgm:spPr/>
    </dgm:pt>
    <dgm:pt modelId="{1B04D30A-3081-46A0-BDB0-35C7D1601D79}" type="pres">
      <dgm:prSet presAssocID="{74C287E4-96F3-4D9F-ACB6-A4BC0AD2E5CF}" presName="conn2-1" presStyleLbl="parChTrans1D3" presStyleIdx="1" presStyleCnt="3"/>
      <dgm:spPr/>
      <dgm:t>
        <a:bodyPr/>
        <a:lstStyle/>
        <a:p>
          <a:endParaRPr lang="de-DE"/>
        </a:p>
      </dgm:t>
    </dgm:pt>
    <dgm:pt modelId="{07EC7626-79DA-415F-AC79-B74580E50DEE}" type="pres">
      <dgm:prSet presAssocID="{74C287E4-96F3-4D9F-ACB6-A4BC0AD2E5CF}" presName="connTx" presStyleLbl="parChTrans1D3" presStyleIdx="1" presStyleCnt="3"/>
      <dgm:spPr/>
      <dgm:t>
        <a:bodyPr/>
        <a:lstStyle/>
        <a:p>
          <a:endParaRPr lang="de-DE"/>
        </a:p>
      </dgm:t>
    </dgm:pt>
    <dgm:pt modelId="{C5D99D13-05CB-4D4B-B1E0-268E9A7AA0A8}" type="pres">
      <dgm:prSet presAssocID="{E82A6CE7-A769-4454-ABAC-8CE9C20E4DA9}" presName="root2" presStyleCnt="0"/>
      <dgm:spPr/>
    </dgm:pt>
    <dgm:pt modelId="{9B4C0B70-B03B-46EF-9E1C-CEBD93BD56DD}" type="pres">
      <dgm:prSet presAssocID="{E82A6CE7-A769-4454-ABAC-8CE9C20E4DA9}" presName="LevelTwoTextNode" presStyleLbl="node3" presStyleIdx="1" presStyleCnt="3" custLinFactNeighborX="-2325" custLinFactNeighborY="-1917">
        <dgm:presLayoutVars>
          <dgm:chPref val="3"/>
        </dgm:presLayoutVars>
      </dgm:prSet>
      <dgm:spPr/>
      <dgm:t>
        <a:bodyPr/>
        <a:lstStyle/>
        <a:p>
          <a:endParaRPr lang="de-DE"/>
        </a:p>
      </dgm:t>
    </dgm:pt>
    <dgm:pt modelId="{63F86EAA-5C18-40B2-90F2-2A06D62B92BD}" type="pres">
      <dgm:prSet presAssocID="{E82A6CE7-A769-4454-ABAC-8CE9C20E4DA9}" presName="level3hierChild" presStyleCnt="0"/>
      <dgm:spPr/>
    </dgm:pt>
    <dgm:pt modelId="{10650065-7394-43FD-B7C4-EBFFCE0C6EB8}" type="pres">
      <dgm:prSet presAssocID="{9A98DBA5-7502-4B14-820D-EF64FA8B1F66}" presName="conn2-1" presStyleLbl="parChTrans1D2" presStyleIdx="1" presStyleCnt="2"/>
      <dgm:spPr/>
      <dgm:t>
        <a:bodyPr/>
        <a:lstStyle/>
        <a:p>
          <a:endParaRPr lang="de-DE"/>
        </a:p>
      </dgm:t>
    </dgm:pt>
    <dgm:pt modelId="{53608129-CCC6-46D4-A2FB-757F21C6FC17}" type="pres">
      <dgm:prSet presAssocID="{9A98DBA5-7502-4B14-820D-EF64FA8B1F66}" presName="connTx" presStyleLbl="parChTrans1D2" presStyleIdx="1" presStyleCnt="2"/>
      <dgm:spPr/>
      <dgm:t>
        <a:bodyPr/>
        <a:lstStyle/>
        <a:p>
          <a:endParaRPr lang="de-DE"/>
        </a:p>
      </dgm:t>
    </dgm:pt>
    <dgm:pt modelId="{B39489C4-51D7-451B-9907-CB423A5DF82B}" type="pres">
      <dgm:prSet presAssocID="{416DD1CE-AF7B-4330-90FC-2C4953989550}" presName="root2" presStyleCnt="0"/>
      <dgm:spPr/>
    </dgm:pt>
    <dgm:pt modelId="{A28FAC91-D995-4696-B838-F20A3E90B0AA}" type="pres">
      <dgm:prSet presAssocID="{416DD1CE-AF7B-4330-90FC-2C4953989550}" presName="LevelTwoTextNode" presStyleLbl="node2" presStyleIdx="1" presStyleCnt="2" custScaleX="106478" custLinFactNeighborX="545" custLinFactNeighborY="4472">
        <dgm:presLayoutVars>
          <dgm:chPref val="3"/>
        </dgm:presLayoutVars>
      </dgm:prSet>
      <dgm:spPr/>
      <dgm:t>
        <a:bodyPr/>
        <a:lstStyle/>
        <a:p>
          <a:endParaRPr lang="de-DE"/>
        </a:p>
      </dgm:t>
    </dgm:pt>
    <dgm:pt modelId="{74F51B31-EFF2-406E-AC75-780A9A7B4A4A}" type="pres">
      <dgm:prSet presAssocID="{416DD1CE-AF7B-4330-90FC-2C4953989550}" presName="level3hierChild" presStyleCnt="0"/>
      <dgm:spPr/>
    </dgm:pt>
    <dgm:pt modelId="{2CB67497-20A7-4ACF-9112-1D378253713B}" type="pres">
      <dgm:prSet presAssocID="{90A4F08A-0532-40EB-ACFE-E6B6BB2BE11B}" presName="conn2-1" presStyleLbl="parChTrans1D3" presStyleIdx="2" presStyleCnt="3"/>
      <dgm:spPr/>
      <dgm:t>
        <a:bodyPr/>
        <a:lstStyle/>
        <a:p>
          <a:endParaRPr lang="de-DE"/>
        </a:p>
      </dgm:t>
    </dgm:pt>
    <dgm:pt modelId="{CFA0ECB9-F1B0-468F-829F-E20BB62BDC2A}" type="pres">
      <dgm:prSet presAssocID="{90A4F08A-0532-40EB-ACFE-E6B6BB2BE11B}" presName="connTx" presStyleLbl="parChTrans1D3" presStyleIdx="2" presStyleCnt="3"/>
      <dgm:spPr/>
      <dgm:t>
        <a:bodyPr/>
        <a:lstStyle/>
        <a:p>
          <a:endParaRPr lang="de-DE"/>
        </a:p>
      </dgm:t>
    </dgm:pt>
    <dgm:pt modelId="{C04857B7-7E96-4C5B-A36F-54FA03BFF002}" type="pres">
      <dgm:prSet presAssocID="{15135149-A16A-4061-BEBA-9B5ADF23BBF9}" presName="root2" presStyleCnt="0"/>
      <dgm:spPr/>
    </dgm:pt>
    <dgm:pt modelId="{9E993CCE-4764-4DBC-9DC2-1F0E1B5C1945}" type="pres">
      <dgm:prSet presAssocID="{15135149-A16A-4061-BEBA-9B5ADF23BBF9}" presName="LevelTwoTextNode" presStyleLbl="node3" presStyleIdx="2" presStyleCnt="3" custLinFactNeighborX="-5349" custLinFactNeighborY="4472">
        <dgm:presLayoutVars>
          <dgm:chPref val="3"/>
        </dgm:presLayoutVars>
      </dgm:prSet>
      <dgm:spPr/>
      <dgm:t>
        <a:bodyPr/>
        <a:lstStyle/>
        <a:p>
          <a:endParaRPr lang="de-DE"/>
        </a:p>
      </dgm:t>
    </dgm:pt>
    <dgm:pt modelId="{641741C7-9D32-478D-970E-217AB1BEBAC2}" type="pres">
      <dgm:prSet presAssocID="{15135149-A16A-4061-BEBA-9B5ADF23BBF9}" presName="level3hierChild" presStyleCnt="0"/>
      <dgm:spPr/>
    </dgm:pt>
  </dgm:ptLst>
  <dgm:cxnLst>
    <dgm:cxn modelId="{602A59D0-E805-4FE8-8B7B-3593E5BD9DD7}" type="presOf" srcId="{FCC12467-4822-4EA5-BD73-BE7EE94AFA3A}" destId="{FBC2F165-D851-41FF-A914-C4F40B325943}" srcOrd="0" destOrd="0" presId="urn:microsoft.com/office/officeart/2005/8/layout/hierarchy2"/>
    <dgm:cxn modelId="{8EC85596-4400-4EB4-BA53-8FB3D1496A3F}" type="presOf" srcId="{90A4F08A-0532-40EB-ACFE-E6B6BB2BE11B}" destId="{CFA0ECB9-F1B0-468F-829F-E20BB62BDC2A}" srcOrd="1" destOrd="0" presId="urn:microsoft.com/office/officeart/2005/8/layout/hierarchy2"/>
    <dgm:cxn modelId="{7EE6AAFA-BFFA-4FA1-88D5-F64F55C01CB2}" type="presOf" srcId="{B81DCCE4-725C-468D-AFD9-60D297BFCBB8}" destId="{34F0EE16-2517-40F0-8822-DB36D41A4CBE}" srcOrd="0" destOrd="0" presId="urn:microsoft.com/office/officeart/2005/8/layout/hierarchy2"/>
    <dgm:cxn modelId="{98BCBD6F-2C02-43FA-A9FA-41E5380CE385}" type="presOf" srcId="{97DDA6A0-B76F-41D8-9287-29D9B729B2EF}" destId="{424E1985-4C4C-467D-A0FA-499EDD2B1C4D}" srcOrd="0" destOrd="0" presId="urn:microsoft.com/office/officeart/2005/8/layout/hierarchy2"/>
    <dgm:cxn modelId="{5012A097-2CEE-40A0-8EFC-6468EF555916}" srcId="{9BA5D249-74C5-44B9-92F1-0B0135FE99A4}" destId="{E82A6CE7-A769-4454-ABAC-8CE9C20E4DA9}" srcOrd="1" destOrd="0" parTransId="{74C287E4-96F3-4D9F-ACB6-A4BC0AD2E5CF}" sibTransId="{A02361E0-B4F5-4ABE-9474-2F83A6AC95DF}"/>
    <dgm:cxn modelId="{92468211-96F6-423E-9849-D7B644A02FC5}" type="presOf" srcId="{74C287E4-96F3-4D9F-ACB6-A4BC0AD2E5CF}" destId="{07EC7626-79DA-415F-AC79-B74580E50DEE}" srcOrd="1" destOrd="0" presId="urn:microsoft.com/office/officeart/2005/8/layout/hierarchy2"/>
    <dgm:cxn modelId="{F3DBF5DC-C101-4AFB-AB10-18E15FCC650B}" type="presOf" srcId="{9A98DBA5-7502-4B14-820D-EF64FA8B1F66}" destId="{53608129-CCC6-46D4-A2FB-757F21C6FC17}" srcOrd="1" destOrd="0" presId="urn:microsoft.com/office/officeart/2005/8/layout/hierarchy2"/>
    <dgm:cxn modelId="{BE659BD1-4513-4926-9D70-CE19D54C7FD2}" type="presOf" srcId="{74C287E4-96F3-4D9F-ACB6-A4BC0AD2E5CF}" destId="{1B04D30A-3081-46A0-BDB0-35C7D1601D79}" srcOrd="0" destOrd="0" presId="urn:microsoft.com/office/officeart/2005/8/layout/hierarchy2"/>
    <dgm:cxn modelId="{4D623BFB-B472-40E7-AD2A-DEF537DF2BF4}" type="presOf" srcId="{E82A6CE7-A769-4454-ABAC-8CE9C20E4DA9}" destId="{9B4C0B70-B03B-46EF-9E1C-CEBD93BD56DD}" srcOrd="0" destOrd="0" presId="urn:microsoft.com/office/officeart/2005/8/layout/hierarchy2"/>
    <dgm:cxn modelId="{8A52C390-55C0-437F-ADC5-5C02715750E4}" srcId="{B81DCCE4-725C-468D-AFD9-60D297BFCBB8}" destId="{416DD1CE-AF7B-4330-90FC-2C4953989550}" srcOrd="1" destOrd="0" parTransId="{9A98DBA5-7502-4B14-820D-EF64FA8B1F66}" sibTransId="{EDB49BB5-D31F-4A67-805E-83B96810BCD7}"/>
    <dgm:cxn modelId="{4327BAA5-A77C-4B9E-82F5-7D2C5717C1D3}" type="presOf" srcId="{97DDA6A0-B76F-41D8-9287-29D9B729B2EF}" destId="{354E0A54-42A3-4B07-8876-F33D38C4200E}" srcOrd="1" destOrd="0" presId="urn:microsoft.com/office/officeart/2005/8/layout/hierarchy2"/>
    <dgm:cxn modelId="{412FFB5F-1C7C-453C-BC53-FDE6EB74E79A}" type="presOf" srcId="{90A4F08A-0532-40EB-ACFE-E6B6BB2BE11B}" destId="{2CB67497-20A7-4ACF-9112-1D378253713B}" srcOrd="0" destOrd="0" presId="urn:microsoft.com/office/officeart/2005/8/layout/hierarchy2"/>
    <dgm:cxn modelId="{5C32B71C-3928-4D73-A626-D69FB9A5176E}" srcId="{416DD1CE-AF7B-4330-90FC-2C4953989550}" destId="{15135149-A16A-4061-BEBA-9B5ADF23BBF9}" srcOrd="0" destOrd="0" parTransId="{90A4F08A-0532-40EB-ACFE-E6B6BB2BE11B}" sibTransId="{125367C9-C8FA-4F3D-8CD0-D327A96AD2A8}"/>
    <dgm:cxn modelId="{29B6EA35-D245-450A-8699-FBF1F0EBA8D6}" type="presOf" srcId="{416DD1CE-AF7B-4330-90FC-2C4953989550}" destId="{A28FAC91-D995-4696-B838-F20A3E90B0AA}" srcOrd="0" destOrd="0" presId="urn:microsoft.com/office/officeart/2005/8/layout/hierarchy2"/>
    <dgm:cxn modelId="{D4DAAC96-43CE-4E84-A7E4-BB4BB22D6554}" type="presOf" srcId="{B68BA569-17BC-4E3E-9CEF-566DA19B2438}" destId="{22B3BA8D-1261-4E2C-9111-96ED69F3D47A}" srcOrd="0" destOrd="0" presId="urn:microsoft.com/office/officeart/2005/8/layout/hierarchy2"/>
    <dgm:cxn modelId="{4367CE85-6AE4-438F-A3A1-C0FFCFB589AD}" srcId="{B81DCCE4-725C-468D-AFD9-60D297BFCBB8}" destId="{9BA5D249-74C5-44B9-92F1-0B0135FE99A4}" srcOrd="0" destOrd="0" parTransId="{B68BA569-17BC-4E3E-9CEF-566DA19B2438}" sibTransId="{7793D3A6-6428-49CC-8941-B5C39F0EA175}"/>
    <dgm:cxn modelId="{16AC842A-6DBE-46D9-B13F-0F4A30C8D751}" srcId="{4353F4FA-AA36-4B86-98E3-5154BA43F2CE}" destId="{B81DCCE4-725C-468D-AFD9-60D297BFCBB8}" srcOrd="0" destOrd="0" parTransId="{19CD1EA4-6614-4F19-9C38-C130393670CE}" sibTransId="{F90DE8A6-D895-4B44-B6CD-E2C2F9BB45C1}"/>
    <dgm:cxn modelId="{C4F2122C-0C62-4A7C-BDA3-71272F769097}" type="presOf" srcId="{9BA5D249-74C5-44B9-92F1-0B0135FE99A4}" destId="{C4C5C32E-6803-4D59-A8CE-53CF93680684}" srcOrd="0" destOrd="0" presId="urn:microsoft.com/office/officeart/2005/8/layout/hierarchy2"/>
    <dgm:cxn modelId="{D8B194EA-0478-4327-85EA-1E7C36072C42}" srcId="{9BA5D249-74C5-44B9-92F1-0B0135FE99A4}" destId="{FCC12467-4822-4EA5-BD73-BE7EE94AFA3A}" srcOrd="0" destOrd="0" parTransId="{97DDA6A0-B76F-41D8-9287-29D9B729B2EF}" sibTransId="{2CC39C19-1F9A-4590-9482-3EBCD8A70400}"/>
    <dgm:cxn modelId="{BB6BBB18-BD9A-4148-A438-3CC5F16F0372}" type="presOf" srcId="{15135149-A16A-4061-BEBA-9B5ADF23BBF9}" destId="{9E993CCE-4764-4DBC-9DC2-1F0E1B5C1945}" srcOrd="0" destOrd="0" presId="urn:microsoft.com/office/officeart/2005/8/layout/hierarchy2"/>
    <dgm:cxn modelId="{BFDBFC8D-56B0-4C86-AF71-08D9CA38868C}" type="presOf" srcId="{B68BA569-17BC-4E3E-9CEF-566DA19B2438}" destId="{18141A24-8114-46A3-A1C9-2A8312496129}" srcOrd="1" destOrd="0" presId="urn:microsoft.com/office/officeart/2005/8/layout/hierarchy2"/>
    <dgm:cxn modelId="{F3A87406-2BEC-4C79-839E-2C4B0EF13D84}" type="presOf" srcId="{4353F4FA-AA36-4B86-98E3-5154BA43F2CE}" destId="{7A54464B-3685-43D8-9F23-BD51CDFE8157}" srcOrd="0" destOrd="0" presId="urn:microsoft.com/office/officeart/2005/8/layout/hierarchy2"/>
    <dgm:cxn modelId="{51099A0A-E484-4FDD-AE1F-A4DDD235A584}" type="presOf" srcId="{9A98DBA5-7502-4B14-820D-EF64FA8B1F66}" destId="{10650065-7394-43FD-B7C4-EBFFCE0C6EB8}" srcOrd="0" destOrd="0" presId="urn:microsoft.com/office/officeart/2005/8/layout/hierarchy2"/>
    <dgm:cxn modelId="{4E429E35-5E49-44C0-BFF7-546324199265}" type="presParOf" srcId="{7A54464B-3685-43D8-9F23-BD51CDFE8157}" destId="{53D1FA15-8AE3-42E3-84F0-2554206F01FA}" srcOrd="0" destOrd="0" presId="urn:microsoft.com/office/officeart/2005/8/layout/hierarchy2"/>
    <dgm:cxn modelId="{72D38F76-1578-4520-AE72-208F6FB104C9}" type="presParOf" srcId="{53D1FA15-8AE3-42E3-84F0-2554206F01FA}" destId="{34F0EE16-2517-40F0-8822-DB36D41A4CBE}" srcOrd="0" destOrd="0" presId="urn:microsoft.com/office/officeart/2005/8/layout/hierarchy2"/>
    <dgm:cxn modelId="{B7076564-591B-455B-ADED-BCDEC88D96AA}" type="presParOf" srcId="{53D1FA15-8AE3-42E3-84F0-2554206F01FA}" destId="{0E57E446-9E00-4A26-9469-D05D31F860A3}" srcOrd="1" destOrd="0" presId="urn:microsoft.com/office/officeart/2005/8/layout/hierarchy2"/>
    <dgm:cxn modelId="{89724A99-3457-4849-AB5F-6BF1E9F24586}" type="presParOf" srcId="{0E57E446-9E00-4A26-9469-D05D31F860A3}" destId="{22B3BA8D-1261-4E2C-9111-96ED69F3D47A}" srcOrd="0" destOrd="0" presId="urn:microsoft.com/office/officeart/2005/8/layout/hierarchy2"/>
    <dgm:cxn modelId="{DBEC6CDF-BE1F-448F-8655-0F5E09F41019}" type="presParOf" srcId="{22B3BA8D-1261-4E2C-9111-96ED69F3D47A}" destId="{18141A24-8114-46A3-A1C9-2A8312496129}" srcOrd="0" destOrd="0" presId="urn:microsoft.com/office/officeart/2005/8/layout/hierarchy2"/>
    <dgm:cxn modelId="{77FF878F-0A91-45F0-94AA-19D88D7E484F}" type="presParOf" srcId="{0E57E446-9E00-4A26-9469-D05D31F860A3}" destId="{72E9B666-F4E3-44B3-93E0-F3344F920F35}" srcOrd="1" destOrd="0" presId="urn:microsoft.com/office/officeart/2005/8/layout/hierarchy2"/>
    <dgm:cxn modelId="{862FE69A-94F1-41B7-A1D6-D5E940F196DB}" type="presParOf" srcId="{72E9B666-F4E3-44B3-93E0-F3344F920F35}" destId="{C4C5C32E-6803-4D59-A8CE-53CF93680684}" srcOrd="0" destOrd="0" presId="urn:microsoft.com/office/officeart/2005/8/layout/hierarchy2"/>
    <dgm:cxn modelId="{AB0DD5E4-BBA4-4D5E-B212-21CAA34B8523}" type="presParOf" srcId="{72E9B666-F4E3-44B3-93E0-F3344F920F35}" destId="{18671CD8-B76A-4C3E-AA49-F5E7142F73B7}" srcOrd="1" destOrd="0" presId="urn:microsoft.com/office/officeart/2005/8/layout/hierarchy2"/>
    <dgm:cxn modelId="{8CB4DF18-89FB-4122-80EE-A21140082B92}" type="presParOf" srcId="{18671CD8-B76A-4C3E-AA49-F5E7142F73B7}" destId="{424E1985-4C4C-467D-A0FA-499EDD2B1C4D}" srcOrd="0" destOrd="0" presId="urn:microsoft.com/office/officeart/2005/8/layout/hierarchy2"/>
    <dgm:cxn modelId="{F54212BA-4E6B-490B-9B37-35049AB11A92}" type="presParOf" srcId="{424E1985-4C4C-467D-A0FA-499EDD2B1C4D}" destId="{354E0A54-42A3-4B07-8876-F33D38C4200E}" srcOrd="0" destOrd="0" presId="urn:microsoft.com/office/officeart/2005/8/layout/hierarchy2"/>
    <dgm:cxn modelId="{B68AB843-5223-4012-B951-08E1E3691252}" type="presParOf" srcId="{18671CD8-B76A-4C3E-AA49-F5E7142F73B7}" destId="{AF22F106-6949-4318-8FCA-7E3C970764EA}" srcOrd="1" destOrd="0" presId="urn:microsoft.com/office/officeart/2005/8/layout/hierarchy2"/>
    <dgm:cxn modelId="{E4470920-F279-46B7-B616-47D33E6EE35D}" type="presParOf" srcId="{AF22F106-6949-4318-8FCA-7E3C970764EA}" destId="{FBC2F165-D851-41FF-A914-C4F40B325943}" srcOrd="0" destOrd="0" presId="urn:microsoft.com/office/officeart/2005/8/layout/hierarchy2"/>
    <dgm:cxn modelId="{5EC5D508-9C8C-419F-AC21-66110C8158E3}" type="presParOf" srcId="{AF22F106-6949-4318-8FCA-7E3C970764EA}" destId="{F0EAE822-BA75-4196-96A9-E703B706F4FC}" srcOrd="1" destOrd="0" presId="urn:microsoft.com/office/officeart/2005/8/layout/hierarchy2"/>
    <dgm:cxn modelId="{2BAE6BBF-82C7-45CF-B0F2-D61BAA0040C0}" type="presParOf" srcId="{18671CD8-B76A-4C3E-AA49-F5E7142F73B7}" destId="{1B04D30A-3081-46A0-BDB0-35C7D1601D79}" srcOrd="2" destOrd="0" presId="urn:microsoft.com/office/officeart/2005/8/layout/hierarchy2"/>
    <dgm:cxn modelId="{04321C11-AD58-47B1-B22B-4FBCDA6B27B4}" type="presParOf" srcId="{1B04D30A-3081-46A0-BDB0-35C7D1601D79}" destId="{07EC7626-79DA-415F-AC79-B74580E50DEE}" srcOrd="0" destOrd="0" presId="urn:microsoft.com/office/officeart/2005/8/layout/hierarchy2"/>
    <dgm:cxn modelId="{937643FA-27F3-4E6E-8A4B-94DB15356C43}" type="presParOf" srcId="{18671CD8-B76A-4C3E-AA49-F5E7142F73B7}" destId="{C5D99D13-05CB-4D4B-B1E0-268E9A7AA0A8}" srcOrd="3" destOrd="0" presId="urn:microsoft.com/office/officeart/2005/8/layout/hierarchy2"/>
    <dgm:cxn modelId="{801109B6-32F5-46B9-BDEE-61F636D476BA}" type="presParOf" srcId="{C5D99D13-05CB-4D4B-B1E0-268E9A7AA0A8}" destId="{9B4C0B70-B03B-46EF-9E1C-CEBD93BD56DD}" srcOrd="0" destOrd="0" presId="urn:microsoft.com/office/officeart/2005/8/layout/hierarchy2"/>
    <dgm:cxn modelId="{2C8EDAB8-01BC-48DF-95D5-538BBE85C887}" type="presParOf" srcId="{C5D99D13-05CB-4D4B-B1E0-268E9A7AA0A8}" destId="{63F86EAA-5C18-40B2-90F2-2A06D62B92BD}" srcOrd="1" destOrd="0" presId="urn:microsoft.com/office/officeart/2005/8/layout/hierarchy2"/>
    <dgm:cxn modelId="{D1E43141-A2AF-4A1D-B419-6AD6B1F8FAA5}" type="presParOf" srcId="{0E57E446-9E00-4A26-9469-D05D31F860A3}" destId="{10650065-7394-43FD-B7C4-EBFFCE0C6EB8}" srcOrd="2" destOrd="0" presId="urn:microsoft.com/office/officeart/2005/8/layout/hierarchy2"/>
    <dgm:cxn modelId="{C1C2D8CC-0DFA-4F45-AF2C-A493014E7747}" type="presParOf" srcId="{10650065-7394-43FD-B7C4-EBFFCE0C6EB8}" destId="{53608129-CCC6-46D4-A2FB-757F21C6FC17}" srcOrd="0" destOrd="0" presId="urn:microsoft.com/office/officeart/2005/8/layout/hierarchy2"/>
    <dgm:cxn modelId="{2C26AC25-A625-4795-B9BC-2B60C9B2F6A3}" type="presParOf" srcId="{0E57E446-9E00-4A26-9469-D05D31F860A3}" destId="{B39489C4-51D7-451B-9907-CB423A5DF82B}" srcOrd="3" destOrd="0" presId="urn:microsoft.com/office/officeart/2005/8/layout/hierarchy2"/>
    <dgm:cxn modelId="{65A0D828-9645-4F32-9677-CAA605F446F9}" type="presParOf" srcId="{B39489C4-51D7-451B-9907-CB423A5DF82B}" destId="{A28FAC91-D995-4696-B838-F20A3E90B0AA}" srcOrd="0" destOrd="0" presId="urn:microsoft.com/office/officeart/2005/8/layout/hierarchy2"/>
    <dgm:cxn modelId="{D51EC20D-5D10-4E35-856F-D90B2AB4472F}" type="presParOf" srcId="{B39489C4-51D7-451B-9907-CB423A5DF82B}" destId="{74F51B31-EFF2-406E-AC75-780A9A7B4A4A}" srcOrd="1" destOrd="0" presId="urn:microsoft.com/office/officeart/2005/8/layout/hierarchy2"/>
    <dgm:cxn modelId="{00B6B596-FD24-47AC-AE7E-4D5511E3D4FC}" type="presParOf" srcId="{74F51B31-EFF2-406E-AC75-780A9A7B4A4A}" destId="{2CB67497-20A7-4ACF-9112-1D378253713B}" srcOrd="0" destOrd="0" presId="urn:microsoft.com/office/officeart/2005/8/layout/hierarchy2"/>
    <dgm:cxn modelId="{D966DDCD-BC31-4D49-9755-1F7E3BE215AD}" type="presParOf" srcId="{2CB67497-20A7-4ACF-9112-1D378253713B}" destId="{CFA0ECB9-F1B0-468F-829F-E20BB62BDC2A}" srcOrd="0" destOrd="0" presId="urn:microsoft.com/office/officeart/2005/8/layout/hierarchy2"/>
    <dgm:cxn modelId="{44588ECB-8866-43A5-A1AC-B5BB9A333689}" type="presParOf" srcId="{74F51B31-EFF2-406E-AC75-780A9A7B4A4A}" destId="{C04857B7-7E96-4C5B-A36F-54FA03BFF002}" srcOrd="1" destOrd="0" presId="urn:microsoft.com/office/officeart/2005/8/layout/hierarchy2"/>
    <dgm:cxn modelId="{FF8AEC4F-9B9E-472F-8E2B-E6470A2F1AB4}" type="presParOf" srcId="{C04857B7-7E96-4C5B-A36F-54FA03BFF002}" destId="{9E993CCE-4764-4DBC-9DC2-1F0E1B5C1945}" srcOrd="0" destOrd="0" presId="urn:microsoft.com/office/officeart/2005/8/layout/hierarchy2"/>
    <dgm:cxn modelId="{B9853A16-45FA-4837-97B4-58D48365C00D}" type="presParOf" srcId="{C04857B7-7E96-4C5B-A36F-54FA03BFF002}" destId="{641741C7-9D32-478D-970E-217AB1BEBAC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6DBD95-D8D5-4D8D-AA96-A30BD738C821}"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de-DE"/>
        </a:p>
      </dgm:t>
    </dgm:pt>
    <dgm:pt modelId="{DDA45EB6-B15A-4C3F-B76E-76069309CD60}">
      <dgm:prSet phldrT="[Text]" custT="1"/>
      <dgm:spPr>
        <a:solidFill>
          <a:schemeClr val="bg1"/>
        </a:solidFill>
        <a:ln>
          <a:solidFill>
            <a:srgbClr val="FDBB5E"/>
          </a:solidFill>
        </a:ln>
      </dgm:spPr>
      <dgm:t>
        <a:bodyPr/>
        <a:lstStyle/>
        <a:p>
          <a:r>
            <a:rPr lang="de-DE" sz="1800" b="1" dirty="0">
              <a:solidFill>
                <a:schemeClr val="tx1"/>
              </a:solidFill>
            </a:rPr>
            <a:t>Types of teaching aids</a:t>
          </a:r>
        </a:p>
      </dgm:t>
    </dgm:pt>
    <dgm:pt modelId="{50DD4CAD-07F6-4363-B4E0-1AB892BDFB08}" type="parTrans" cxnId="{64DEEBFE-F06D-4505-9160-51ED2AE16E98}">
      <dgm:prSet/>
      <dgm:spPr/>
      <dgm:t>
        <a:bodyPr/>
        <a:lstStyle/>
        <a:p>
          <a:endParaRPr lang="de-DE"/>
        </a:p>
      </dgm:t>
    </dgm:pt>
    <dgm:pt modelId="{41E424C4-0587-4648-9496-E030135B3F87}" type="sibTrans" cxnId="{64DEEBFE-F06D-4505-9160-51ED2AE16E98}">
      <dgm:prSet/>
      <dgm:spPr/>
      <dgm:t>
        <a:bodyPr/>
        <a:lstStyle/>
        <a:p>
          <a:endParaRPr lang="de-DE"/>
        </a:p>
      </dgm:t>
    </dgm:pt>
    <dgm:pt modelId="{40F01950-A8AA-42CE-A526-42AF29A0C6B5}">
      <dgm:prSet phldrT="[Text]" custT="1"/>
      <dgm:spPr>
        <a:solidFill>
          <a:schemeClr val="bg1"/>
        </a:solidFill>
        <a:ln>
          <a:solidFill>
            <a:srgbClr val="FDBB5E"/>
          </a:solidFill>
        </a:ln>
      </dgm:spPr>
      <dgm:t>
        <a:bodyPr/>
        <a:lstStyle/>
        <a:p>
          <a:r>
            <a:rPr lang="de-DE" sz="1800" dirty="0">
              <a:solidFill>
                <a:schemeClr val="tx1"/>
              </a:solidFill>
            </a:rPr>
            <a:t>videos</a:t>
          </a:r>
        </a:p>
      </dgm:t>
    </dgm:pt>
    <dgm:pt modelId="{4E27F0AC-3815-4783-B969-90FEEF47F6AC}" type="parTrans" cxnId="{22118327-97C4-4497-AF0F-ABED0A545458}">
      <dgm:prSet/>
      <dgm:spPr>
        <a:solidFill>
          <a:schemeClr val="bg1"/>
        </a:solidFill>
        <a:ln>
          <a:solidFill>
            <a:srgbClr val="FDBB5E"/>
          </a:solidFill>
        </a:ln>
      </dgm:spPr>
      <dgm:t>
        <a:bodyPr/>
        <a:lstStyle/>
        <a:p>
          <a:endParaRPr lang="de-DE">
            <a:solidFill>
              <a:schemeClr val="tx1"/>
            </a:solidFill>
          </a:endParaRPr>
        </a:p>
      </dgm:t>
    </dgm:pt>
    <dgm:pt modelId="{A250E7AD-DF1A-4A71-81B9-610D5676C65C}" type="sibTrans" cxnId="{22118327-97C4-4497-AF0F-ABED0A545458}">
      <dgm:prSet/>
      <dgm:spPr/>
      <dgm:t>
        <a:bodyPr/>
        <a:lstStyle/>
        <a:p>
          <a:endParaRPr lang="de-DE"/>
        </a:p>
      </dgm:t>
    </dgm:pt>
    <dgm:pt modelId="{92C312A0-E30C-4A17-9052-84A1C40DED03}">
      <dgm:prSet phldrT="[Text]" custT="1"/>
      <dgm:spPr>
        <a:solidFill>
          <a:schemeClr val="bg1"/>
        </a:solidFill>
        <a:ln>
          <a:solidFill>
            <a:srgbClr val="FDBB5E"/>
          </a:solidFill>
        </a:ln>
      </dgm:spPr>
      <dgm:t>
        <a:bodyPr/>
        <a:lstStyle/>
        <a:p>
          <a:r>
            <a:rPr lang="de-DE" sz="1800" dirty="0" err="1">
              <a:solidFill>
                <a:schemeClr val="tx1"/>
              </a:solidFill>
            </a:rPr>
            <a:t>exercises</a:t>
          </a:r>
          <a:r>
            <a:rPr lang="de-DE" sz="1800" dirty="0">
              <a:solidFill>
                <a:schemeClr val="tx1"/>
              </a:solidFill>
            </a:rPr>
            <a:t> + </a:t>
          </a:r>
          <a:r>
            <a:rPr lang="de-DE" sz="1800" dirty="0" err="1">
              <a:solidFill>
                <a:schemeClr val="tx1"/>
              </a:solidFill>
            </a:rPr>
            <a:t>solutions</a:t>
          </a:r>
          <a:endParaRPr lang="de-DE" sz="1800" dirty="0">
            <a:solidFill>
              <a:schemeClr val="tx1"/>
            </a:solidFill>
          </a:endParaRPr>
        </a:p>
      </dgm:t>
    </dgm:pt>
    <dgm:pt modelId="{7F68B317-08F8-4643-B512-6310010E2A45}" type="parTrans" cxnId="{4C963584-5EA8-4FF7-A3EC-D46CB084728E}">
      <dgm:prSet/>
      <dgm:spPr>
        <a:solidFill>
          <a:schemeClr val="bg1"/>
        </a:solidFill>
        <a:ln>
          <a:solidFill>
            <a:srgbClr val="FDBB5E"/>
          </a:solidFill>
        </a:ln>
      </dgm:spPr>
      <dgm:t>
        <a:bodyPr/>
        <a:lstStyle/>
        <a:p>
          <a:endParaRPr lang="de-DE">
            <a:solidFill>
              <a:schemeClr val="tx1"/>
            </a:solidFill>
          </a:endParaRPr>
        </a:p>
      </dgm:t>
    </dgm:pt>
    <dgm:pt modelId="{2B5B78AC-A44E-4FC2-8A84-7AA1A3DFA15E}" type="sibTrans" cxnId="{4C963584-5EA8-4FF7-A3EC-D46CB084728E}">
      <dgm:prSet/>
      <dgm:spPr/>
      <dgm:t>
        <a:bodyPr/>
        <a:lstStyle/>
        <a:p>
          <a:endParaRPr lang="de-DE"/>
        </a:p>
      </dgm:t>
    </dgm:pt>
    <dgm:pt modelId="{025AFD6C-4AAD-4E16-AA39-361FB3C88138}">
      <dgm:prSet phldrT="[Text]" custT="1"/>
      <dgm:spPr>
        <a:solidFill>
          <a:schemeClr val="bg1"/>
        </a:solidFill>
        <a:ln>
          <a:solidFill>
            <a:srgbClr val="FDBB5E"/>
          </a:solidFill>
        </a:ln>
      </dgm:spPr>
      <dgm:t>
        <a:bodyPr/>
        <a:lstStyle/>
        <a:p>
          <a:r>
            <a:rPr lang="de-DE" sz="1800" dirty="0">
              <a:solidFill>
                <a:schemeClr val="tx1"/>
              </a:solidFill>
            </a:rPr>
            <a:t>presentations</a:t>
          </a:r>
        </a:p>
      </dgm:t>
    </dgm:pt>
    <dgm:pt modelId="{4F90E6E0-F675-41B6-9591-8E8B8399F161}" type="parTrans" cxnId="{22F093DE-E7CD-4D4E-9DCC-BC25C918701E}">
      <dgm:prSet/>
      <dgm:spPr>
        <a:solidFill>
          <a:schemeClr val="bg1"/>
        </a:solidFill>
        <a:ln>
          <a:solidFill>
            <a:srgbClr val="FDBB5E"/>
          </a:solidFill>
        </a:ln>
      </dgm:spPr>
      <dgm:t>
        <a:bodyPr/>
        <a:lstStyle/>
        <a:p>
          <a:endParaRPr lang="de-DE">
            <a:solidFill>
              <a:schemeClr val="tx1"/>
            </a:solidFill>
          </a:endParaRPr>
        </a:p>
      </dgm:t>
    </dgm:pt>
    <dgm:pt modelId="{AD45B043-CF07-4B2B-BA6C-04BE9CD4F80C}" type="sibTrans" cxnId="{22F093DE-E7CD-4D4E-9DCC-BC25C918701E}">
      <dgm:prSet/>
      <dgm:spPr/>
      <dgm:t>
        <a:bodyPr/>
        <a:lstStyle/>
        <a:p>
          <a:endParaRPr lang="de-DE"/>
        </a:p>
      </dgm:t>
    </dgm:pt>
    <dgm:pt modelId="{257FF96A-3CCA-4860-A93A-430E38D22FF3}">
      <dgm:prSet phldrT="[Text]" custT="1"/>
      <dgm:spPr>
        <a:solidFill>
          <a:schemeClr val="bg1"/>
        </a:solidFill>
        <a:ln>
          <a:solidFill>
            <a:srgbClr val="FDBB5E"/>
          </a:solidFill>
        </a:ln>
      </dgm:spPr>
      <dgm:t>
        <a:bodyPr/>
        <a:lstStyle/>
        <a:p>
          <a:r>
            <a:rPr lang="de-DE" sz="1800" dirty="0" err="1">
              <a:solidFill>
                <a:schemeClr val="tx1"/>
              </a:solidFill>
            </a:rPr>
            <a:t>readers</a:t>
          </a:r>
          <a:endParaRPr lang="de-DE" sz="1800" dirty="0">
            <a:solidFill>
              <a:schemeClr val="tx1"/>
            </a:solidFill>
          </a:endParaRPr>
        </a:p>
      </dgm:t>
    </dgm:pt>
    <dgm:pt modelId="{FFAC071A-7C73-4961-9EB7-73E2DB1EC408}" type="parTrans" cxnId="{03613AA3-DA9F-4F10-845E-7A4F7F2A0E8A}">
      <dgm:prSet/>
      <dgm:spPr>
        <a:solidFill>
          <a:schemeClr val="bg1"/>
        </a:solidFill>
        <a:ln>
          <a:solidFill>
            <a:srgbClr val="FDBB5E"/>
          </a:solidFill>
        </a:ln>
      </dgm:spPr>
      <dgm:t>
        <a:bodyPr/>
        <a:lstStyle/>
        <a:p>
          <a:endParaRPr lang="de-DE">
            <a:solidFill>
              <a:schemeClr val="tx1"/>
            </a:solidFill>
          </a:endParaRPr>
        </a:p>
      </dgm:t>
    </dgm:pt>
    <dgm:pt modelId="{2928E61E-418E-4EED-BC37-BA5D8BF3AFAC}" type="sibTrans" cxnId="{03613AA3-DA9F-4F10-845E-7A4F7F2A0E8A}">
      <dgm:prSet/>
      <dgm:spPr/>
      <dgm:t>
        <a:bodyPr/>
        <a:lstStyle/>
        <a:p>
          <a:endParaRPr lang="de-DE"/>
        </a:p>
      </dgm:t>
    </dgm:pt>
    <dgm:pt modelId="{BDA13853-118A-4497-9DFE-2CC79E6EF439}">
      <dgm:prSet phldrT="[Text]" custT="1"/>
      <dgm:spPr>
        <a:solidFill>
          <a:schemeClr val="bg1"/>
        </a:solidFill>
        <a:ln>
          <a:solidFill>
            <a:srgbClr val="FDBB5E"/>
          </a:solidFill>
        </a:ln>
      </dgm:spPr>
      <dgm:t>
        <a:bodyPr/>
        <a:lstStyle/>
        <a:p>
          <a:r>
            <a:rPr lang="de-DE" sz="1800" dirty="0" err="1">
              <a:solidFill>
                <a:schemeClr val="tx1"/>
              </a:solidFill>
            </a:rPr>
            <a:t>further</a:t>
          </a:r>
          <a:r>
            <a:rPr lang="de-DE" sz="1800" dirty="0">
              <a:solidFill>
                <a:schemeClr val="tx1"/>
              </a:solidFill>
            </a:rPr>
            <a:t> links</a:t>
          </a:r>
        </a:p>
      </dgm:t>
    </dgm:pt>
    <dgm:pt modelId="{8063FA94-E88E-4B82-BB09-DFA069B3346C}" type="parTrans" cxnId="{2C08751B-F40F-4DB5-8A5E-9162A6EB7CCE}">
      <dgm:prSet/>
      <dgm:spPr>
        <a:solidFill>
          <a:schemeClr val="bg1"/>
        </a:solidFill>
        <a:ln>
          <a:solidFill>
            <a:srgbClr val="FDBB5E"/>
          </a:solidFill>
        </a:ln>
      </dgm:spPr>
      <dgm:t>
        <a:bodyPr/>
        <a:lstStyle/>
        <a:p>
          <a:endParaRPr lang="de-DE">
            <a:solidFill>
              <a:schemeClr val="tx1"/>
            </a:solidFill>
          </a:endParaRPr>
        </a:p>
      </dgm:t>
    </dgm:pt>
    <dgm:pt modelId="{9C2F4910-ADA1-41E9-8921-DF443B2B5CAA}" type="sibTrans" cxnId="{2C08751B-F40F-4DB5-8A5E-9162A6EB7CCE}">
      <dgm:prSet/>
      <dgm:spPr/>
      <dgm:t>
        <a:bodyPr/>
        <a:lstStyle/>
        <a:p>
          <a:endParaRPr lang="de-DE"/>
        </a:p>
      </dgm:t>
    </dgm:pt>
    <dgm:pt modelId="{8D31C3A0-1C81-4DBB-9A07-8311B4827A95}" type="pres">
      <dgm:prSet presAssocID="{056DBD95-D8D5-4D8D-AA96-A30BD738C821}" presName="Name0" presStyleCnt="0">
        <dgm:presLayoutVars>
          <dgm:chMax val="1"/>
          <dgm:chPref val="1"/>
          <dgm:dir/>
          <dgm:animOne val="branch"/>
          <dgm:animLvl val="lvl"/>
        </dgm:presLayoutVars>
      </dgm:prSet>
      <dgm:spPr/>
      <dgm:t>
        <a:bodyPr/>
        <a:lstStyle/>
        <a:p>
          <a:endParaRPr lang="de-DE"/>
        </a:p>
      </dgm:t>
    </dgm:pt>
    <dgm:pt modelId="{8CD8D523-5810-4BD2-BB32-11C1CCCD5238}" type="pres">
      <dgm:prSet presAssocID="{DDA45EB6-B15A-4C3F-B76E-76069309CD60}" presName="singleCycle" presStyleCnt="0"/>
      <dgm:spPr/>
    </dgm:pt>
    <dgm:pt modelId="{838C31A1-371D-448E-8686-A066E37D288D}" type="pres">
      <dgm:prSet presAssocID="{DDA45EB6-B15A-4C3F-B76E-76069309CD60}" presName="singleCenter" presStyleLbl="node1" presStyleIdx="0" presStyleCnt="6" custScaleX="120597">
        <dgm:presLayoutVars>
          <dgm:chMax val="7"/>
          <dgm:chPref val="7"/>
        </dgm:presLayoutVars>
      </dgm:prSet>
      <dgm:spPr>
        <a:prstGeom prst="ellipse">
          <a:avLst/>
        </a:prstGeom>
      </dgm:spPr>
      <dgm:t>
        <a:bodyPr/>
        <a:lstStyle/>
        <a:p>
          <a:endParaRPr lang="de-DE"/>
        </a:p>
      </dgm:t>
    </dgm:pt>
    <dgm:pt modelId="{9340FF2B-904E-4206-8AD1-2E82EC5D7EF3}" type="pres">
      <dgm:prSet presAssocID="{4E27F0AC-3815-4783-B969-90FEEF47F6AC}" presName="Name56" presStyleLbl="parChTrans1D2" presStyleIdx="0" presStyleCnt="5"/>
      <dgm:spPr/>
      <dgm:t>
        <a:bodyPr/>
        <a:lstStyle/>
        <a:p>
          <a:endParaRPr lang="de-DE"/>
        </a:p>
      </dgm:t>
    </dgm:pt>
    <dgm:pt modelId="{13F110B2-142C-4E96-980A-00537964071E}" type="pres">
      <dgm:prSet presAssocID="{40F01950-A8AA-42CE-A526-42AF29A0C6B5}" presName="text0" presStyleLbl="node1" presStyleIdx="1" presStyleCnt="6" custScaleX="168726" custScaleY="74990">
        <dgm:presLayoutVars>
          <dgm:bulletEnabled val="1"/>
        </dgm:presLayoutVars>
      </dgm:prSet>
      <dgm:spPr>
        <a:prstGeom prst="rect">
          <a:avLst/>
        </a:prstGeom>
      </dgm:spPr>
      <dgm:t>
        <a:bodyPr/>
        <a:lstStyle/>
        <a:p>
          <a:endParaRPr lang="de-DE"/>
        </a:p>
      </dgm:t>
    </dgm:pt>
    <dgm:pt modelId="{62908C26-6533-4020-861E-09A6CCFD9E61}" type="pres">
      <dgm:prSet presAssocID="{7F68B317-08F8-4643-B512-6310010E2A45}" presName="Name56" presStyleLbl="parChTrans1D2" presStyleIdx="1" presStyleCnt="5"/>
      <dgm:spPr/>
      <dgm:t>
        <a:bodyPr/>
        <a:lstStyle/>
        <a:p>
          <a:endParaRPr lang="de-DE"/>
        </a:p>
      </dgm:t>
    </dgm:pt>
    <dgm:pt modelId="{463F8309-2907-43BB-8EB7-41F9E551C68A}" type="pres">
      <dgm:prSet presAssocID="{92C312A0-E30C-4A17-9052-84A1C40DED03}" presName="text0" presStyleLbl="node1" presStyleIdx="2" presStyleCnt="6" custScaleX="168726" custScaleY="74990">
        <dgm:presLayoutVars>
          <dgm:bulletEnabled val="1"/>
        </dgm:presLayoutVars>
      </dgm:prSet>
      <dgm:spPr>
        <a:prstGeom prst="rect">
          <a:avLst/>
        </a:prstGeom>
      </dgm:spPr>
      <dgm:t>
        <a:bodyPr/>
        <a:lstStyle/>
        <a:p>
          <a:endParaRPr lang="de-DE"/>
        </a:p>
      </dgm:t>
    </dgm:pt>
    <dgm:pt modelId="{7E86FAA3-EE0F-443A-9914-6F7E1CCAC51D}" type="pres">
      <dgm:prSet presAssocID="{4F90E6E0-F675-41B6-9591-8E8B8399F161}" presName="Name56" presStyleLbl="parChTrans1D2" presStyleIdx="2" presStyleCnt="5"/>
      <dgm:spPr/>
      <dgm:t>
        <a:bodyPr/>
        <a:lstStyle/>
        <a:p>
          <a:endParaRPr lang="de-DE"/>
        </a:p>
      </dgm:t>
    </dgm:pt>
    <dgm:pt modelId="{5E01870B-95F8-4D42-8C3D-2C18E559CEC9}" type="pres">
      <dgm:prSet presAssocID="{025AFD6C-4AAD-4E16-AA39-361FB3C88138}" presName="text0" presStyleLbl="node1" presStyleIdx="3" presStyleCnt="6" custScaleX="168726" custScaleY="74990">
        <dgm:presLayoutVars>
          <dgm:bulletEnabled val="1"/>
        </dgm:presLayoutVars>
      </dgm:prSet>
      <dgm:spPr>
        <a:prstGeom prst="rect">
          <a:avLst/>
        </a:prstGeom>
      </dgm:spPr>
      <dgm:t>
        <a:bodyPr/>
        <a:lstStyle/>
        <a:p>
          <a:endParaRPr lang="de-DE"/>
        </a:p>
      </dgm:t>
    </dgm:pt>
    <dgm:pt modelId="{5C1ADB14-610B-4E07-A6FF-29FE406461BA}" type="pres">
      <dgm:prSet presAssocID="{FFAC071A-7C73-4961-9EB7-73E2DB1EC408}" presName="Name56" presStyleLbl="parChTrans1D2" presStyleIdx="3" presStyleCnt="5"/>
      <dgm:spPr/>
      <dgm:t>
        <a:bodyPr/>
        <a:lstStyle/>
        <a:p>
          <a:endParaRPr lang="de-DE"/>
        </a:p>
      </dgm:t>
    </dgm:pt>
    <dgm:pt modelId="{FF758673-A36A-4CAE-A415-DC8EC5A8F640}" type="pres">
      <dgm:prSet presAssocID="{257FF96A-3CCA-4860-A93A-430E38D22FF3}" presName="text0" presStyleLbl="node1" presStyleIdx="4" presStyleCnt="6" custScaleX="168726" custScaleY="74990">
        <dgm:presLayoutVars>
          <dgm:bulletEnabled val="1"/>
        </dgm:presLayoutVars>
      </dgm:prSet>
      <dgm:spPr>
        <a:prstGeom prst="rect">
          <a:avLst/>
        </a:prstGeom>
      </dgm:spPr>
      <dgm:t>
        <a:bodyPr/>
        <a:lstStyle/>
        <a:p>
          <a:endParaRPr lang="de-DE"/>
        </a:p>
      </dgm:t>
    </dgm:pt>
    <dgm:pt modelId="{C24640B6-C9A5-4D88-9FA8-7319A644734C}" type="pres">
      <dgm:prSet presAssocID="{8063FA94-E88E-4B82-BB09-DFA069B3346C}" presName="Name56" presStyleLbl="parChTrans1D2" presStyleIdx="4" presStyleCnt="5"/>
      <dgm:spPr/>
      <dgm:t>
        <a:bodyPr/>
        <a:lstStyle/>
        <a:p>
          <a:endParaRPr lang="de-DE"/>
        </a:p>
      </dgm:t>
    </dgm:pt>
    <dgm:pt modelId="{60B7FADF-D790-4B51-90F6-CC6CE92071F0}" type="pres">
      <dgm:prSet presAssocID="{BDA13853-118A-4497-9DFE-2CC79E6EF439}" presName="text0" presStyleLbl="node1" presStyleIdx="5" presStyleCnt="6" custScaleX="168726" custScaleY="74990">
        <dgm:presLayoutVars>
          <dgm:bulletEnabled val="1"/>
        </dgm:presLayoutVars>
      </dgm:prSet>
      <dgm:spPr>
        <a:prstGeom prst="rect">
          <a:avLst/>
        </a:prstGeom>
      </dgm:spPr>
      <dgm:t>
        <a:bodyPr/>
        <a:lstStyle/>
        <a:p>
          <a:endParaRPr lang="de-DE"/>
        </a:p>
      </dgm:t>
    </dgm:pt>
  </dgm:ptLst>
  <dgm:cxnLst>
    <dgm:cxn modelId="{64DEEBFE-F06D-4505-9160-51ED2AE16E98}" srcId="{056DBD95-D8D5-4D8D-AA96-A30BD738C821}" destId="{DDA45EB6-B15A-4C3F-B76E-76069309CD60}" srcOrd="0" destOrd="0" parTransId="{50DD4CAD-07F6-4363-B4E0-1AB892BDFB08}" sibTransId="{41E424C4-0587-4648-9496-E030135B3F87}"/>
    <dgm:cxn modelId="{22118327-97C4-4497-AF0F-ABED0A545458}" srcId="{DDA45EB6-B15A-4C3F-B76E-76069309CD60}" destId="{40F01950-A8AA-42CE-A526-42AF29A0C6B5}" srcOrd="0" destOrd="0" parTransId="{4E27F0AC-3815-4783-B969-90FEEF47F6AC}" sibTransId="{A250E7AD-DF1A-4A71-81B9-610D5676C65C}"/>
    <dgm:cxn modelId="{2D454E75-77E0-47D9-811F-F43B55ACC3A5}" type="presOf" srcId="{025AFD6C-4AAD-4E16-AA39-361FB3C88138}" destId="{5E01870B-95F8-4D42-8C3D-2C18E559CEC9}" srcOrd="0" destOrd="0" presId="urn:microsoft.com/office/officeart/2008/layout/RadialCluster"/>
    <dgm:cxn modelId="{84EBCD91-49DB-4131-822B-DD2CA5904ADF}" type="presOf" srcId="{DDA45EB6-B15A-4C3F-B76E-76069309CD60}" destId="{838C31A1-371D-448E-8686-A066E37D288D}" srcOrd="0" destOrd="0" presId="urn:microsoft.com/office/officeart/2008/layout/RadialCluster"/>
    <dgm:cxn modelId="{202687A8-1399-4310-A6C1-B82E3EE8D99F}" type="presOf" srcId="{FFAC071A-7C73-4961-9EB7-73E2DB1EC408}" destId="{5C1ADB14-610B-4E07-A6FF-29FE406461BA}" srcOrd="0" destOrd="0" presId="urn:microsoft.com/office/officeart/2008/layout/RadialCluster"/>
    <dgm:cxn modelId="{EBC8B8D5-2B81-4F89-8642-2C33BF9B881D}" type="presOf" srcId="{056DBD95-D8D5-4D8D-AA96-A30BD738C821}" destId="{8D31C3A0-1C81-4DBB-9A07-8311B4827A95}" srcOrd="0" destOrd="0" presId="urn:microsoft.com/office/officeart/2008/layout/RadialCluster"/>
    <dgm:cxn modelId="{446FA2DF-50E6-4988-8DC5-4EA60D5F09F6}" type="presOf" srcId="{92C312A0-E30C-4A17-9052-84A1C40DED03}" destId="{463F8309-2907-43BB-8EB7-41F9E551C68A}" srcOrd="0" destOrd="0" presId="urn:microsoft.com/office/officeart/2008/layout/RadialCluster"/>
    <dgm:cxn modelId="{22F093DE-E7CD-4D4E-9DCC-BC25C918701E}" srcId="{DDA45EB6-B15A-4C3F-B76E-76069309CD60}" destId="{025AFD6C-4AAD-4E16-AA39-361FB3C88138}" srcOrd="2" destOrd="0" parTransId="{4F90E6E0-F675-41B6-9591-8E8B8399F161}" sibTransId="{AD45B043-CF07-4B2B-BA6C-04BE9CD4F80C}"/>
    <dgm:cxn modelId="{4C963584-5EA8-4FF7-A3EC-D46CB084728E}" srcId="{DDA45EB6-B15A-4C3F-B76E-76069309CD60}" destId="{92C312A0-E30C-4A17-9052-84A1C40DED03}" srcOrd="1" destOrd="0" parTransId="{7F68B317-08F8-4643-B512-6310010E2A45}" sibTransId="{2B5B78AC-A44E-4FC2-8A84-7AA1A3DFA15E}"/>
    <dgm:cxn modelId="{03613AA3-DA9F-4F10-845E-7A4F7F2A0E8A}" srcId="{DDA45EB6-B15A-4C3F-B76E-76069309CD60}" destId="{257FF96A-3CCA-4860-A93A-430E38D22FF3}" srcOrd="3" destOrd="0" parTransId="{FFAC071A-7C73-4961-9EB7-73E2DB1EC408}" sibTransId="{2928E61E-418E-4EED-BC37-BA5D8BF3AFAC}"/>
    <dgm:cxn modelId="{F16CC23D-C77D-4DC9-AD3B-EFF977C12454}" type="presOf" srcId="{257FF96A-3CCA-4860-A93A-430E38D22FF3}" destId="{FF758673-A36A-4CAE-A415-DC8EC5A8F640}" srcOrd="0" destOrd="0" presId="urn:microsoft.com/office/officeart/2008/layout/RadialCluster"/>
    <dgm:cxn modelId="{9E04EBF3-6248-4A5A-A525-C793F4376A20}" type="presOf" srcId="{8063FA94-E88E-4B82-BB09-DFA069B3346C}" destId="{C24640B6-C9A5-4D88-9FA8-7319A644734C}" srcOrd="0" destOrd="0" presId="urn:microsoft.com/office/officeart/2008/layout/RadialCluster"/>
    <dgm:cxn modelId="{299A2F33-DF58-4544-B016-2A1FFFE7A40B}" type="presOf" srcId="{40F01950-A8AA-42CE-A526-42AF29A0C6B5}" destId="{13F110B2-142C-4E96-980A-00537964071E}" srcOrd="0" destOrd="0" presId="urn:microsoft.com/office/officeart/2008/layout/RadialCluster"/>
    <dgm:cxn modelId="{2C08751B-F40F-4DB5-8A5E-9162A6EB7CCE}" srcId="{DDA45EB6-B15A-4C3F-B76E-76069309CD60}" destId="{BDA13853-118A-4497-9DFE-2CC79E6EF439}" srcOrd="4" destOrd="0" parTransId="{8063FA94-E88E-4B82-BB09-DFA069B3346C}" sibTransId="{9C2F4910-ADA1-41E9-8921-DF443B2B5CAA}"/>
    <dgm:cxn modelId="{18D74744-8167-49FC-8A02-E56D29360BBF}" type="presOf" srcId="{BDA13853-118A-4497-9DFE-2CC79E6EF439}" destId="{60B7FADF-D790-4B51-90F6-CC6CE92071F0}" srcOrd="0" destOrd="0" presId="urn:microsoft.com/office/officeart/2008/layout/RadialCluster"/>
    <dgm:cxn modelId="{B79ED5E0-EEC6-4D67-90D9-0AF9A38C8EA8}" type="presOf" srcId="{7F68B317-08F8-4643-B512-6310010E2A45}" destId="{62908C26-6533-4020-861E-09A6CCFD9E61}" srcOrd="0" destOrd="0" presId="urn:microsoft.com/office/officeart/2008/layout/RadialCluster"/>
    <dgm:cxn modelId="{1DFE14F4-390A-40A5-B7C0-1DB92665CB6F}" type="presOf" srcId="{4E27F0AC-3815-4783-B969-90FEEF47F6AC}" destId="{9340FF2B-904E-4206-8AD1-2E82EC5D7EF3}" srcOrd="0" destOrd="0" presId="urn:microsoft.com/office/officeart/2008/layout/RadialCluster"/>
    <dgm:cxn modelId="{C5402D21-BB60-4241-B0F4-A4FEA992C4E3}" type="presOf" srcId="{4F90E6E0-F675-41B6-9591-8E8B8399F161}" destId="{7E86FAA3-EE0F-443A-9914-6F7E1CCAC51D}" srcOrd="0" destOrd="0" presId="urn:microsoft.com/office/officeart/2008/layout/RadialCluster"/>
    <dgm:cxn modelId="{D454B6CE-56CB-4C10-BE3A-7B163247206A}" type="presParOf" srcId="{8D31C3A0-1C81-4DBB-9A07-8311B4827A95}" destId="{8CD8D523-5810-4BD2-BB32-11C1CCCD5238}" srcOrd="0" destOrd="0" presId="urn:microsoft.com/office/officeart/2008/layout/RadialCluster"/>
    <dgm:cxn modelId="{89D97C10-DA46-45D5-99D4-21F42692233F}" type="presParOf" srcId="{8CD8D523-5810-4BD2-BB32-11C1CCCD5238}" destId="{838C31A1-371D-448E-8686-A066E37D288D}" srcOrd="0" destOrd="0" presId="urn:microsoft.com/office/officeart/2008/layout/RadialCluster"/>
    <dgm:cxn modelId="{1DA29F98-E79C-4409-AEF6-992F7BFFE16C}" type="presParOf" srcId="{8CD8D523-5810-4BD2-BB32-11C1CCCD5238}" destId="{9340FF2B-904E-4206-8AD1-2E82EC5D7EF3}" srcOrd="1" destOrd="0" presId="urn:microsoft.com/office/officeart/2008/layout/RadialCluster"/>
    <dgm:cxn modelId="{421C0829-63FF-4DA8-A7F0-3F246077FF6F}" type="presParOf" srcId="{8CD8D523-5810-4BD2-BB32-11C1CCCD5238}" destId="{13F110B2-142C-4E96-980A-00537964071E}" srcOrd="2" destOrd="0" presId="urn:microsoft.com/office/officeart/2008/layout/RadialCluster"/>
    <dgm:cxn modelId="{39BBE6B2-6A5B-4527-AB95-079F0D377266}" type="presParOf" srcId="{8CD8D523-5810-4BD2-BB32-11C1CCCD5238}" destId="{62908C26-6533-4020-861E-09A6CCFD9E61}" srcOrd="3" destOrd="0" presId="urn:microsoft.com/office/officeart/2008/layout/RadialCluster"/>
    <dgm:cxn modelId="{2F00EAFF-43D4-408F-B15F-B8338DCEDC17}" type="presParOf" srcId="{8CD8D523-5810-4BD2-BB32-11C1CCCD5238}" destId="{463F8309-2907-43BB-8EB7-41F9E551C68A}" srcOrd="4" destOrd="0" presId="urn:microsoft.com/office/officeart/2008/layout/RadialCluster"/>
    <dgm:cxn modelId="{ECCF49CD-4705-4D5B-B64B-CAA3B213994E}" type="presParOf" srcId="{8CD8D523-5810-4BD2-BB32-11C1CCCD5238}" destId="{7E86FAA3-EE0F-443A-9914-6F7E1CCAC51D}" srcOrd="5" destOrd="0" presId="urn:microsoft.com/office/officeart/2008/layout/RadialCluster"/>
    <dgm:cxn modelId="{A4F4E62D-0953-42E9-8DD5-F52FB23D1840}" type="presParOf" srcId="{8CD8D523-5810-4BD2-BB32-11C1CCCD5238}" destId="{5E01870B-95F8-4D42-8C3D-2C18E559CEC9}" srcOrd="6" destOrd="0" presId="urn:microsoft.com/office/officeart/2008/layout/RadialCluster"/>
    <dgm:cxn modelId="{C2FE7ABB-72B0-4DC1-A8EA-65C71F887F1F}" type="presParOf" srcId="{8CD8D523-5810-4BD2-BB32-11C1CCCD5238}" destId="{5C1ADB14-610B-4E07-A6FF-29FE406461BA}" srcOrd="7" destOrd="0" presId="urn:microsoft.com/office/officeart/2008/layout/RadialCluster"/>
    <dgm:cxn modelId="{464E4B15-BF84-4FE5-B349-104C6288A89F}" type="presParOf" srcId="{8CD8D523-5810-4BD2-BB32-11C1CCCD5238}" destId="{FF758673-A36A-4CAE-A415-DC8EC5A8F640}" srcOrd="8" destOrd="0" presId="urn:microsoft.com/office/officeart/2008/layout/RadialCluster"/>
    <dgm:cxn modelId="{8E3F2762-8808-4037-A9C0-459C2334065E}" type="presParOf" srcId="{8CD8D523-5810-4BD2-BB32-11C1CCCD5238}" destId="{C24640B6-C9A5-4D88-9FA8-7319A644734C}" srcOrd="9" destOrd="0" presId="urn:microsoft.com/office/officeart/2008/layout/RadialCluster"/>
    <dgm:cxn modelId="{1BDFD093-B8F4-4805-B096-ABF455D7559C}" type="presParOf" srcId="{8CD8D523-5810-4BD2-BB32-11C1CCCD5238}" destId="{60B7FADF-D790-4B51-90F6-CC6CE92071F0}" srcOrd="10" destOrd="0" presId="urn:microsoft.com/office/officeart/2008/layout/RadialCluster"/>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B29589-4F58-4587-9275-036535B9F735}"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de-AT"/>
        </a:p>
      </dgm:t>
    </dgm:pt>
    <dgm:pt modelId="{A66EF4E3-117B-4B7E-8F3D-6FA73A906CDD}">
      <dgm:prSet phldrT="[Text]" custT="1"/>
      <dgm:spPr>
        <a:solidFill>
          <a:schemeClr val="bg1"/>
        </a:solidFill>
        <a:ln>
          <a:solidFill>
            <a:srgbClr val="FDBB5E"/>
          </a:solidFill>
        </a:ln>
      </dgm:spPr>
      <dgm:t>
        <a:bodyPr/>
        <a:lstStyle/>
        <a:p>
          <a:r>
            <a:rPr lang="de-AT" sz="1400" dirty="0">
              <a:solidFill>
                <a:schemeClr val="tx1"/>
              </a:solidFill>
            </a:rPr>
            <a:t>presentation</a:t>
          </a:r>
          <a:endParaRPr lang="de-DE" sz="1400" dirty="0"/>
        </a:p>
      </dgm:t>
    </dgm:pt>
    <dgm:pt modelId="{900E893D-43B9-4440-80CD-9DF0731231F4}" type="parTrans" cxnId="{166A5FB7-727E-47F7-B9E3-45903866C2C9}">
      <dgm:prSet/>
      <dgm:spPr/>
      <dgm:t>
        <a:bodyPr/>
        <a:lstStyle/>
        <a:p>
          <a:endParaRPr lang="de-DE"/>
        </a:p>
      </dgm:t>
    </dgm:pt>
    <dgm:pt modelId="{44496B01-B09B-4F1A-97FC-591546FB0190}" type="sibTrans" cxnId="{166A5FB7-727E-47F7-B9E3-45903866C2C9}">
      <dgm:prSet/>
      <dgm:spPr>
        <a:solidFill>
          <a:srgbClr val="FFF3CD"/>
        </a:solidFill>
      </dgm:spPr>
      <dgm:t>
        <a:bodyPr/>
        <a:lstStyle/>
        <a:p>
          <a:endParaRPr lang="de-DE"/>
        </a:p>
      </dgm:t>
    </dgm:pt>
    <dgm:pt modelId="{1BB3AC15-8B51-4B92-A891-0A1F861077CA}">
      <dgm:prSet custT="1"/>
      <dgm:spPr>
        <a:solidFill>
          <a:schemeClr val="bg1"/>
        </a:solidFill>
        <a:ln>
          <a:solidFill>
            <a:srgbClr val="FDBB5E"/>
          </a:solidFill>
        </a:ln>
      </dgm:spPr>
      <dgm:t>
        <a:bodyPr/>
        <a:lstStyle/>
        <a:p>
          <a:r>
            <a:rPr lang="de-AT" sz="1400">
              <a:solidFill>
                <a:schemeClr val="tx1"/>
              </a:solidFill>
            </a:rPr>
            <a:t>reader</a:t>
          </a:r>
          <a:endParaRPr lang="de-AT" sz="1400" dirty="0">
            <a:solidFill>
              <a:schemeClr val="tx1"/>
            </a:solidFill>
          </a:endParaRPr>
        </a:p>
      </dgm:t>
    </dgm:pt>
    <dgm:pt modelId="{FE55E055-30B2-4C5B-8D3C-B9DC41BC4D40}" type="parTrans" cxnId="{152FABFB-0890-4681-AD40-931990957D6C}">
      <dgm:prSet/>
      <dgm:spPr/>
      <dgm:t>
        <a:bodyPr/>
        <a:lstStyle/>
        <a:p>
          <a:endParaRPr lang="de-DE"/>
        </a:p>
      </dgm:t>
    </dgm:pt>
    <dgm:pt modelId="{281CACE7-6B9D-48D6-92B2-E0EE2F6FF653}" type="sibTrans" cxnId="{152FABFB-0890-4681-AD40-931990957D6C}">
      <dgm:prSet/>
      <dgm:spPr>
        <a:solidFill>
          <a:srgbClr val="FFF3CD"/>
        </a:solidFill>
      </dgm:spPr>
      <dgm:t>
        <a:bodyPr/>
        <a:lstStyle/>
        <a:p>
          <a:endParaRPr lang="de-DE"/>
        </a:p>
      </dgm:t>
    </dgm:pt>
    <dgm:pt modelId="{EA8B631A-1C4F-4AE6-8E46-0148156FD6D6}">
      <dgm:prSet custT="1"/>
      <dgm:spPr>
        <a:solidFill>
          <a:schemeClr val="bg1"/>
        </a:solidFill>
        <a:ln>
          <a:solidFill>
            <a:srgbClr val="FDBB5E"/>
          </a:solidFill>
        </a:ln>
      </dgm:spPr>
      <dgm:t>
        <a:bodyPr/>
        <a:lstStyle/>
        <a:p>
          <a:r>
            <a:rPr lang="de-AT" sz="1400" dirty="0">
              <a:solidFill>
                <a:schemeClr val="tx1"/>
              </a:solidFill>
            </a:rPr>
            <a:t>film </a:t>
          </a:r>
          <a:r>
            <a:rPr lang="de-AT" sz="1400" dirty="0" err="1">
              <a:solidFill>
                <a:schemeClr val="tx1"/>
              </a:solidFill>
            </a:rPr>
            <a:t>exercise</a:t>
          </a:r>
          <a:endParaRPr lang="de-AT" sz="1400" dirty="0">
            <a:solidFill>
              <a:schemeClr val="tx1"/>
            </a:solidFill>
          </a:endParaRPr>
        </a:p>
      </dgm:t>
    </dgm:pt>
    <dgm:pt modelId="{FBD914CB-410A-4AC2-948C-E06650D5FDB9}" type="parTrans" cxnId="{A4BEF379-DFB7-4548-BF4D-DC486C77CD50}">
      <dgm:prSet/>
      <dgm:spPr/>
      <dgm:t>
        <a:bodyPr/>
        <a:lstStyle/>
        <a:p>
          <a:endParaRPr lang="de-DE"/>
        </a:p>
      </dgm:t>
    </dgm:pt>
    <dgm:pt modelId="{BA81E4BF-3FF7-44FC-BCE2-DA1DA7224BD9}" type="sibTrans" cxnId="{A4BEF379-DFB7-4548-BF4D-DC486C77CD50}">
      <dgm:prSet/>
      <dgm:spPr>
        <a:solidFill>
          <a:srgbClr val="FFF3CD"/>
        </a:solidFill>
      </dgm:spPr>
      <dgm:t>
        <a:bodyPr/>
        <a:lstStyle/>
        <a:p>
          <a:endParaRPr lang="de-DE"/>
        </a:p>
      </dgm:t>
    </dgm:pt>
    <dgm:pt modelId="{E2486ADC-7E59-4098-9CCD-E04344F9E05B}">
      <dgm:prSet custT="1"/>
      <dgm:spPr>
        <a:solidFill>
          <a:schemeClr val="bg1"/>
        </a:solidFill>
        <a:ln>
          <a:solidFill>
            <a:srgbClr val="FDBB5E"/>
          </a:solidFill>
        </a:ln>
      </dgm:spPr>
      <dgm:t>
        <a:bodyPr/>
        <a:lstStyle/>
        <a:p>
          <a:r>
            <a:rPr lang="de-AT" sz="1400" dirty="0" err="1">
              <a:solidFill>
                <a:schemeClr val="tx1"/>
              </a:solidFill>
            </a:rPr>
            <a:t>interactive</a:t>
          </a:r>
          <a:r>
            <a:rPr lang="de-AT" sz="1400" dirty="0">
              <a:solidFill>
                <a:schemeClr val="tx1"/>
              </a:solidFill>
            </a:rPr>
            <a:t> </a:t>
          </a:r>
          <a:r>
            <a:rPr lang="de-AT" sz="1400" dirty="0" err="1">
              <a:solidFill>
                <a:schemeClr val="tx1"/>
              </a:solidFill>
            </a:rPr>
            <a:t>exercises</a:t>
          </a:r>
          <a:endParaRPr lang="de-AT" sz="1400" dirty="0">
            <a:solidFill>
              <a:schemeClr val="tx1"/>
            </a:solidFill>
          </a:endParaRPr>
        </a:p>
      </dgm:t>
    </dgm:pt>
    <dgm:pt modelId="{C3F10D2E-ACD9-4EB0-A8D8-3BF355E6F217}" type="parTrans" cxnId="{3E62A3D5-BD09-4F1B-8616-7CBC1814A96E}">
      <dgm:prSet/>
      <dgm:spPr/>
      <dgm:t>
        <a:bodyPr/>
        <a:lstStyle/>
        <a:p>
          <a:endParaRPr lang="de-DE"/>
        </a:p>
      </dgm:t>
    </dgm:pt>
    <dgm:pt modelId="{4CD54B6C-D533-42CE-8830-05A6F41EAF32}" type="sibTrans" cxnId="{3E62A3D5-BD09-4F1B-8616-7CBC1814A96E}">
      <dgm:prSet/>
      <dgm:spPr>
        <a:solidFill>
          <a:srgbClr val="FFF3CD"/>
        </a:solidFill>
      </dgm:spPr>
      <dgm:t>
        <a:bodyPr/>
        <a:lstStyle/>
        <a:p>
          <a:endParaRPr lang="de-DE"/>
        </a:p>
      </dgm:t>
    </dgm:pt>
    <dgm:pt modelId="{F3E03F3D-43CD-4FFB-B586-7DE5990EE954}">
      <dgm:prSet custT="1"/>
      <dgm:spPr>
        <a:solidFill>
          <a:schemeClr val="bg1"/>
        </a:solidFill>
        <a:ln>
          <a:solidFill>
            <a:srgbClr val="FDBB5E"/>
          </a:solidFill>
        </a:ln>
      </dgm:spPr>
      <dgm:t>
        <a:bodyPr/>
        <a:lstStyle/>
        <a:p>
          <a:r>
            <a:rPr lang="de-AT" sz="1400" dirty="0" err="1">
              <a:solidFill>
                <a:schemeClr val="tx1"/>
              </a:solidFill>
            </a:rPr>
            <a:t>related</a:t>
          </a:r>
          <a:r>
            <a:rPr lang="de-AT" sz="1400" dirty="0">
              <a:solidFill>
                <a:schemeClr val="tx1"/>
              </a:solidFill>
            </a:rPr>
            <a:t> links</a:t>
          </a:r>
        </a:p>
      </dgm:t>
    </dgm:pt>
    <dgm:pt modelId="{61E85E5B-B7CB-42B9-AFF1-46C2B083917F}" type="parTrans" cxnId="{8E9B9CBC-BA0C-441B-AE17-892E548F71C6}">
      <dgm:prSet/>
      <dgm:spPr/>
      <dgm:t>
        <a:bodyPr/>
        <a:lstStyle/>
        <a:p>
          <a:endParaRPr lang="de-DE"/>
        </a:p>
      </dgm:t>
    </dgm:pt>
    <dgm:pt modelId="{7B37B3DD-D645-4367-B36E-75A3C27EC2D7}" type="sibTrans" cxnId="{8E9B9CBC-BA0C-441B-AE17-892E548F71C6}">
      <dgm:prSet/>
      <dgm:spPr>
        <a:solidFill>
          <a:srgbClr val="FFF3CD"/>
        </a:solidFill>
      </dgm:spPr>
      <dgm:t>
        <a:bodyPr/>
        <a:lstStyle/>
        <a:p>
          <a:endParaRPr lang="de-DE"/>
        </a:p>
      </dgm:t>
    </dgm:pt>
    <dgm:pt modelId="{76FDA910-6E85-453D-8FDD-F2FE780E59C3}">
      <dgm:prSet/>
      <dgm:spPr>
        <a:solidFill>
          <a:srgbClr val="FDBB5E"/>
        </a:solidFill>
      </dgm:spPr>
      <dgm:t>
        <a:bodyPr/>
        <a:lstStyle/>
        <a:p>
          <a:r>
            <a:rPr lang="de-AT" dirty="0" err="1"/>
            <a:t>identical</a:t>
          </a:r>
          <a:r>
            <a:rPr lang="de-AT" dirty="0"/>
            <a:t> </a:t>
          </a:r>
          <a:r>
            <a:rPr lang="de-AT" dirty="0" err="1"/>
            <a:t>thematic</a:t>
          </a:r>
          <a:r>
            <a:rPr lang="de-AT" dirty="0"/>
            <a:t> </a:t>
          </a:r>
          <a:r>
            <a:rPr lang="de-AT" dirty="0" err="1"/>
            <a:t>focus</a:t>
          </a:r>
          <a:endParaRPr lang="de-AT" dirty="0"/>
        </a:p>
      </dgm:t>
    </dgm:pt>
    <dgm:pt modelId="{AC04B248-3917-495C-9D68-1379C63E6E83}" type="parTrans" cxnId="{52D44C8D-4D6B-40E6-8614-146C451C4285}">
      <dgm:prSet/>
      <dgm:spPr/>
      <dgm:t>
        <a:bodyPr/>
        <a:lstStyle/>
        <a:p>
          <a:endParaRPr lang="de-AT"/>
        </a:p>
      </dgm:t>
    </dgm:pt>
    <dgm:pt modelId="{353D149F-5DE1-4B72-B8DA-1B265924CB38}" type="sibTrans" cxnId="{52D44C8D-4D6B-40E6-8614-146C451C4285}">
      <dgm:prSet/>
      <dgm:spPr/>
      <dgm:t>
        <a:bodyPr/>
        <a:lstStyle/>
        <a:p>
          <a:endParaRPr lang="de-AT"/>
        </a:p>
      </dgm:t>
    </dgm:pt>
    <dgm:pt modelId="{3EEB6023-7D7A-4C5F-AFE2-E093A87FAC8D}" type="pres">
      <dgm:prSet presAssocID="{A3B29589-4F58-4587-9275-036535B9F735}" presName="linearFlow" presStyleCnt="0">
        <dgm:presLayoutVars>
          <dgm:dir/>
          <dgm:resizeHandles val="exact"/>
        </dgm:presLayoutVars>
      </dgm:prSet>
      <dgm:spPr/>
      <dgm:t>
        <a:bodyPr/>
        <a:lstStyle/>
        <a:p>
          <a:endParaRPr lang="de-DE"/>
        </a:p>
      </dgm:t>
    </dgm:pt>
    <dgm:pt modelId="{FF467E79-7C02-4C65-ACA0-085BF397E855}" type="pres">
      <dgm:prSet presAssocID="{A66EF4E3-117B-4B7E-8F3D-6FA73A906CDD}" presName="node" presStyleLbl="node1" presStyleIdx="0" presStyleCnt="6" custScaleX="121442">
        <dgm:presLayoutVars>
          <dgm:bulletEnabled val="1"/>
        </dgm:presLayoutVars>
      </dgm:prSet>
      <dgm:spPr>
        <a:prstGeom prst="rect">
          <a:avLst/>
        </a:prstGeom>
      </dgm:spPr>
      <dgm:t>
        <a:bodyPr/>
        <a:lstStyle/>
        <a:p>
          <a:endParaRPr lang="de-DE"/>
        </a:p>
      </dgm:t>
    </dgm:pt>
    <dgm:pt modelId="{37CABAAB-853C-4CDD-81BF-CF7FC1754D8C}" type="pres">
      <dgm:prSet presAssocID="{44496B01-B09B-4F1A-97FC-591546FB0190}" presName="spacerL" presStyleCnt="0"/>
      <dgm:spPr/>
    </dgm:pt>
    <dgm:pt modelId="{001DB006-737C-44D4-916D-841208FB80F2}" type="pres">
      <dgm:prSet presAssocID="{44496B01-B09B-4F1A-97FC-591546FB0190}" presName="sibTrans" presStyleLbl="sibTrans2D1" presStyleIdx="0" presStyleCnt="5"/>
      <dgm:spPr/>
      <dgm:t>
        <a:bodyPr/>
        <a:lstStyle/>
        <a:p>
          <a:endParaRPr lang="de-DE"/>
        </a:p>
      </dgm:t>
    </dgm:pt>
    <dgm:pt modelId="{77F28088-A3BC-4571-AA4C-E15116A4DECB}" type="pres">
      <dgm:prSet presAssocID="{44496B01-B09B-4F1A-97FC-591546FB0190}" presName="spacerR" presStyleCnt="0"/>
      <dgm:spPr/>
    </dgm:pt>
    <dgm:pt modelId="{9C53DE74-0097-4F3B-8AE2-BDEDC4D84CBE}" type="pres">
      <dgm:prSet presAssocID="{1BB3AC15-8B51-4B92-A891-0A1F861077CA}" presName="node" presStyleLbl="node1" presStyleIdx="1" presStyleCnt="6">
        <dgm:presLayoutVars>
          <dgm:bulletEnabled val="1"/>
        </dgm:presLayoutVars>
      </dgm:prSet>
      <dgm:spPr>
        <a:prstGeom prst="rect">
          <a:avLst/>
        </a:prstGeom>
      </dgm:spPr>
      <dgm:t>
        <a:bodyPr/>
        <a:lstStyle/>
        <a:p>
          <a:endParaRPr lang="de-DE"/>
        </a:p>
      </dgm:t>
    </dgm:pt>
    <dgm:pt modelId="{6E0ACD15-ADDF-4048-A758-EB51DA062D24}" type="pres">
      <dgm:prSet presAssocID="{281CACE7-6B9D-48D6-92B2-E0EE2F6FF653}" presName="spacerL" presStyleCnt="0"/>
      <dgm:spPr/>
    </dgm:pt>
    <dgm:pt modelId="{37AF5E4D-D1DD-4D75-87F2-B5C6671657B0}" type="pres">
      <dgm:prSet presAssocID="{281CACE7-6B9D-48D6-92B2-E0EE2F6FF653}" presName="sibTrans" presStyleLbl="sibTrans2D1" presStyleIdx="1" presStyleCnt="5"/>
      <dgm:spPr/>
      <dgm:t>
        <a:bodyPr/>
        <a:lstStyle/>
        <a:p>
          <a:endParaRPr lang="de-DE"/>
        </a:p>
      </dgm:t>
    </dgm:pt>
    <dgm:pt modelId="{BC2B3C1A-1333-4AF3-A797-3E4809E43C67}" type="pres">
      <dgm:prSet presAssocID="{281CACE7-6B9D-48D6-92B2-E0EE2F6FF653}" presName="spacerR" presStyleCnt="0"/>
      <dgm:spPr/>
    </dgm:pt>
    <dgm:pt modelId="{B32A4C6F-FF68-4781-89D9-2C0AAE9620B2}" type="pres">
      <dgm:prSet presAssocID="{EA8B631A-1C4F-4AE6-8E46-0148156FD6D6}" presName="node" presStyleLbl="node1" presStyleIdx="2" presStyleCnt="6">
        <dgm:presLayoutVars>
          <dgm:bulletEnabled val="1"/>
        </dgm:presLayoutVars>
      </dgm:prSet>
      <dgm:spPr>
        <a:prstGeom prst="rect">
          <a:avLst/>
        </a:prstGeom>
      </dgm:spPr>
      <dgm:t>
        <a:bodyPr/>
        <a:lstStyle/>
        <a:p>
          <a:endParaRPr lang="de-DE"/>
        </a:p>
      </dgm:t>
    </dgm:pt>
    <dgm:pt modelId="{A6C51C2D-19AF-4F12-82F2-FC4B281FF599}" type="pres">
      <dgm:prSet presAssocID="{BA81E4BF-3FF7-44FC-BCE2-DA1DA7224BD9}" presName="spacerL" presStyleCnt="0"/>
      <dgm:spPr/>
    </dgm:pt>
    <dgm:pt modelId="{BC9AB908-BA64-4AC2-95F8-D67370343E3C}" type="pres">
      <dgm:prSet presAssocID="{BA81E4BF-3FF7-44FC-BCE2-DA1DA7224BD9}" presName="sibTrans" presStyleLbl="sibTrans2D1" presStyleIdx="2" presStyleCnt="5"/>
      <dgm:spPr/>
      <dgm:t>
        <a:bodyPr/>
        <a:lstStyle/>
        <a:p>
          <a:endParaRPr lang="de-DE"/>
        </a:p>
      </dgm:t>
    </dgm:pt>
    <dgm:pt modelId="{9942DD2F-AC5E-414E-9B82-0D35859DCFAF}" type="pres">
      <dgm:prSet presAssocID="{BA81E4BF-3FF7-44FC-BCE2-DA1DA7224BD9}" presName="spacerR" presStyleCnt="0"/>
      <dgm:spPr/>
    </dgm:pt>
    <dgm:pt modelId="{87424B02-0F06-44F2-B926-6B88CC8B5C49}" type="pres">
      <dgm:prSet presAssocID="{E2486ADC-7E59-4098-9CCD-E04344F9E05B}" presName="node" presStyleLbl="node1" presStyleIdx="3" presStyleCnt="6">
        <dgm:presLayoutVars>
          <dgm:bulletEnabled val="1"/>
        </dgm:presLayoutVars>
      </dgm:prSet>
      <dgm:spPr>
        <a:prstGeom prst="rect">
          <a:avLst/>
        </a:prstGeom>
      </dgm:spPr>
      <dgm:t>
        <a:bodyPr/>
        <a:lstStyle/>
        <a:p>
          <a:endParaRPr lang="de-DE"/>
        </a:p>
      </dgm:t>
    </dgm:pt>
    <dgm:pt modelId="{38B6848B-DDA7-4B54-BA96-0C076AB87332}" type="pres">
      <dgm:prSet presAssocID="{4CD54B6C-D533-42CE-8830-05A6F41EAF32}" presName="spacerL" presStyleCnt="0"/>
      <dgm:spPr/>
    </dgm:pt>
    <dgm:pt modelId="{490228ED-8E2C-4627-A9A2-AFB1B4BA1691}" type="pres">
      <dgm:prSet presAssocID="{4CD54B6C-D533-42CE-8830-05A6F41EAF32}" presName="sibTrans" presStyleLbl="sibTrans2D1" presStyleIdx="3" presStyleCnt="5"/>
      <dgm:spPr>
        <a:prstGeom prst="mathPlus">
          <a:avLst/>
        </a:prstGeom>
      </dgm:spPr>
      <dgm:t>
        <a:bodyPr/>
        <a:lstStyle/>
        <a:p>
          <a:endParaRPr lang="de-DE"/>
        </a:p>
      </dgm:t>
    </dgm:pt>
    <dgm:pt modelId="{D67F579A-0BF3-4B01-A464-85EC6CBE7A07}" type="pres">
      <dgm:prSet presAssocID="{4CD54B6C-D533-42CE-8830-05A6F41EAF32}" presName="spacerR" presStyleCnt="0"/>
      <dgm:spPr/>
    </dgm:pt>
    <dgm:pt modelId="{A3EE9A92-C158-4A6F-ADB2-26D458A4FD4E}" type="pres">
      <dgm:prSet presAssocID="{F3E03F3D-43CD-4FFB-B586-7DE5990EE954}" presName="node" presStyleLbl="node1" presStyleIdx="4" presStyleCnt="6">
        <dgm:presLayoutVars>
          <dgm:bulletEnabled val="1"/>
        </dgm:presLayoutVars>
      </dgm:prSet>
      <dgm:spPr>
        <a:prstGeom prst="rect">
          <a:avLst/>
        </a:prstGeom>
      </dgm:spPr>
      <dgm:t>
        <a:bodyPr/>
        <a:lstStyle/>
        <a:p>
          <a:endParaRPr lang="de-DE"/>
        </a:p>
      </dgm:t>
    </dgm:pt>
    <dgm:pt modelId="{95EE89E3-3113-43D3-B8C6-1C1CAE57C838}" type="pres">
      <dgm:prSet presAssocID="{7B37B3DD-D645-4367-B36E-75A3C27EC2D7}" presName="spacerL" presStyleCnt="0"/>
      <dgm:spPr/>
    </dgm:pt>
    <dgm:pt modelId="{CE8493E8-43CB-482A-A271-D92ED3602B0B}" type="pres">
      <dgm:prSet presAssocID="{7B37B3DD-D645-4367-B36E-75A3C27EC2D7}" presName="sibTrans" presStyleLbl="sibTrans2D1" presStyleIdx="4" presStyleCnt="5"/>
      <dgm:spPr/>
      <dgm:t>
        <a:bodyPr/>
        <a:lstStyle/>
        <a:p>
          <a:endParaRPr lang="de-DE"/>
        </a:p>
      </dgm:t>
    </dgm:pt>
    <dgm:pt modelId="{A25D7D20-D975-436E-8171-2ECFC3D9D6C9}" type="pres">
      <dgm:prSet presAssocID="{7B37B3DD-D645-4367-B36E-75A3C27EC2D7}" presName="spacerR" presStyleCnt="0"/>
      <dgm:spPr/>
    </dgm:pt>
    <dgm:pt modelId="{39987822-F239-4A3B-A46A-B622724C0A9E}" type="pres">
      <dgm:prSet presAssocID="{76FDA910-6E85-453D-8FDD-F2FE780E59C3}" presName="node" presStyleLbl="node1" presStyleIdx="5" presStyleCnt="6">
        <dgm:presLayoutVars>
          <dgm:bulletEnabled val="1"/>
        </dgm:presLayoutVars>
      </dgm:prSet>
      <dgm:spPr/>
      <dgm:t>
        <a:bodyPr/>
        <a:lstStyle/>
        <a:p>
          <a:endParaRPr lang="de-DE"/>
        </a:p>
      </dgm:t>
    </dgm:pt>
  </dgm:ptLst>
  <dgm:cxnLst>
    <dgm:cxn modelId="{FA1730C6-FDB9-49B6-AB4A-2C80555EED33}" type="presOf" srcId="{7B37B3DD-D645-4367-B36E-75A3C27EC2D7}" destId="{CE8493E8-43CB-482A-A271-D92ED3602B0B}" srcOrd="0" destOrd="0" presId="urn:microsoft.com/office/officeart/2005/8/layout/equation1"/>
    <dgm:cxn modelId="{8E9B9CBC-BA0C-441B-AE17-892E548F71C6}" srcId="{A3B29589-4F58-4587-9275-036535B9F735}" destId="{F3E03F3D-43CD-4FFB-B586-7DE5990EE954}" srcOrd="4" destOrd="0" parTransId="{61E85E5B-B7CB-42B9-AFF1-46C2B083917F}" sibTransId="{7B37B3DD-D645-4367-B36E-75A3C27EC2D7}"/>
    <dgm:cxn modelId="{52D44C8D-4D6B-40E6-8614-146C451C4285}" srcId="{A3B29589-4F58-4587-9275-036535B9F735}" destId="{76FDA910-6E85-453D-8FDD-F2FE780E59C3}" srcOrd="5" destOrd="0" parTransId="{AC04B248-3917-495C-9D68-1379C63E6E83}" sibTransId="{353D149F-5DE1-4B72-B8DA-1B265924CB38}"/>
    <dgm:cxn modelId="{59DFE9A7-BF7F-4469-BEA0-FAF8DF998B1A}" type="presOf" srcId="{A66EF4E3-117B-4B7E-8F3D-6FA73A906CDD}" destId="{FF467E79-7C02-4C65-ACA0-085BF397E855}" srcOrd="0" destOrd="0" presId="urn:microsoft.com/office/officeart/2005/8/layout/equation1"/>
    <dgm:cxn modelId="{10F25DDA-C343-4359-B12A-9741144AC768}" type="presOf" srcId="{A3B29589-4F58-4587-9275-036535B9F735}" destId="{3EEB6023-7D7A-4C5F-AFE2-E093A87FAC8D}" srcOrd="0" destOrd="0" presId="urn:microsoft.com/office/officeart/2005/8/layout/equation1"/>
    <dgm:cxn modelId="{7A8C67F7-8F9C-4107-8062-8F450C9A004A}" type="presOf" srcId="{281CACE7-6B9D-48D6-92B2-E0EE2F6FF653}" destId="{37AF5E4D-D1DD-4D75-87F2-B5C6671657B0}" srcOrd="0" destOrd="0" presId="urn:microsoft.com/office/officeart/2005/8/layout/equation1"/>
    <dgm:cxn modelId="{84C40FE5-BA4C-45BB-8E97-D5A63846E5CF}" type="presOf" srcId="{BA81E4BF-3FF7-44FC-BCE2-DA1DA7224BD9}" destId="{BC9AB908-BA64-4AC2-95F8-D67370343E3C}" srcOrd="0" destOrd="0" presId="urn:microsoft.com/office/officeart/2005/8/layout/equation1"/>
    <dgm:cxn modelId="{EF8FB175-5BB1-46B8-A9E8-72731DA99929}" type="presOf" srcId="{1BB3AC15-8B51-4B92-A891-0A1F861077CA}" destId="{9C53DE74-0097-4F3B-8AE2-BDEDC4D84CBE}" srcOrd="0" destOrd="0" presId="urn:microsoft.com/office/officeart/2005/8/layout/equation1"/>
    <dgm:cxn modelId="{152FABFB-0890-4681-AD40-931990957D6C}" srcId="{A3B29589-4F58-4587-9275-036535B9F735}" destId="{1BB3AC15-8B51-4B92-A891-0A1F861077CA}" srcOrd="1" destOrd="0" parTransId="{FE55E055-30B2-4C5B-8D3C-B9DC41BC4D40}" sibTransId="{281CACE7-6B9D-48D6-92B2-E0EE2F6FF653}"/>
    <dgm:cxn modelId="{A78420C9-A891-471E-A79B-58BBECFB8BC2}" type="presOf" srcId="{4CD54B6C-D533-42CE-8830-05A6F41EAF32}" destId="{490228ED-8E2C-4627-A9A2-AFB1B4BA1691}" srcOrd="0" destOrd="0" presId="urn:microsoft.com/office/officeart/2005/8/layout/equation1"/>
    <dgm:cxn modelId="{796166F2-266D-43CC-9576-36F340B4891C}" type="presOf" srcId="{E2486ADC-7E59-4098-9CCD-E04344F9E05B}" destId="{87424B02-0F06-44F2-B926-6B88CC8B5C49}" srcOrd="0" destOrd="0" presId="urn:microsoft.com/office/officeart/2005/8/layout/equation1"/>
    <dgm:cxn modelId="{39E0846A-1723-481E-BF50-B663878C1584}" type="presOf" srcId="{EA8B631A-1C4F-4AE6-8E46-0148156FD6D6}" destId="{B32A4C6F-FF68-4781-89D9-2C0AAE9620B2}" srcOrd="0" destOrd="0" presId="urn:microsoft.com/office/officeart/2005/8/layout/equation1"/>
    <dgm:cxn modelId="{9F1BE15B-A734-4BF2-B740-EB26D4E3D547}" type="presOf" srcId="{76FDA910-6E85-453D-8FDD-F2FE780E59C3}" destId="{39987822-F239-4A3B-A46A-B622724C0A9E}" srcOrd="0" destOrd="0" presId="urn:microsoft.com/office/officeart/2005/8/layout/equation1"/>
    <dgm:cxn modelId="{166A5FB7-727E-47F7-B9E3-45903866C2C9}" srcId="{A3B29589-4F58-4587-9275-036535B9F735}" destId="{A66EF4E3-117B-4B7E-8F3D-6FA73A906CDD}" srcOrd="0" destOrd="0" parTransId="{900E893D-43B9-4440-80CD-9DF0731231F4}" sibTransId="{44496B01-B09B-4F1A-97FC-591546FB0190}"/>
    <dgm:cxn modelId="{035EE559-B117-49CF-80C1-A1C75FEA4055}" type="presOf" srcId="{44496B01-B09B-4F1A-97FC-591546FB0190}" destId="{001DB006-737C-44D4-916D-841208FB80F2}" srcOrd="0" destOrd="0" presId="urn:microsoft.com/office/officeart/2005/8/layout/equation1"/>
    <dgm:cxn modelId="{A4BEF379-DFB7-4548-BF4D-DC486C77CD50}" srcId="{A3B29589-4F58-4587-9275-036535B9F735}" destId="{EA8B631A-1C4F-4AE6-8E46-0148156FD6D6}" srcOrd="2" destOrd="0" parTransId="{FBD914CB-410A-4AC2-948C-E06650D5FDB9}" sibTransId="{BA81E4BF-3FF7-44FC-BCE2-DA1DA7224BD9}"/>
    <dgm:cxn modelId="{B4B2D7A0-2275-413A-B7FA-11B43AEB95F8}" type="presOf" srcId="{F3E03F3D-43CD-4FFB-B586-7DE5990EE954}" destId="{A3EE9A92-C158-4A6F-ADB2-26D458A4FD4E}" srcOrd="0" destOrd="0" presId="urn:microsoft.com/office/officeart/2005/8/layout/equation1"/>
    <dgm:cxn modelId="{3E62A3D5-BD09-4F1B-8616-7CBC1814A96E}" srcId="{A3B29589-4F58-4587-9275-036535B9F735}" destId="{E2486ADC-7E59-4098-9CCD-E04344F9E05B}" srcOrd="3" destOrd="0" parTransId="{C3F10D2E-ACD9-4EB0-A8D8-3BF355E6F217}" sibTransId="{4CD54B6C-D533-42CE-8830-05A6F41EAF32}"/>
    <dgm:cxn modelId="{1B17E15B-1C07-4259-B386-156DB085FF9E}" type="presParOf" srcId="{3EEB6023-7D7A-4C5F-AFE2-E093A87FAC8D}" destId="{FF467E79-7C02-4C65-ACA0-085BF397E855}" srcOrd="0" destOrd="0" presId="urn:microsoft.com/office/officeart/2005/8/layout/equation1"/>
    <dgm:cxn modelId="{338E312E-0D02-4473-8529-D98688890666}" type="presParOf" srcId="{3EEB6023-7D7A-4C5F-AFE2-E093A87FAC8D}" destId="{37CABAAB-853C-4CDD-81BF-CF7FC1754D8C}" srcOrd="1" destOrd="0" presId="urn:microsoft.com/office/officeart/2005/8/layout/equation1"/>
    <dgm:cxn modelId="{0802A66F-3E15-4F91-86A6-A5064E42BC60}" type="presParOf" srcId="{3EEB6023-7D7A-4C5F-AFE2-E093A87FAC8D}" destId="{001DB006-737C-44D4-916D-841208FB80F2}" srcOrd="2" destOrd="0" presId="urn:microsoft.com/office/officeart/2005/8/layout/equation1"/>
    <dgm:cxn modelId="{1DD621B1-B5A0-4BED-B280-AF8BCFA22566}" type="presParOf" srcId="{3EEB6023-7D7A-4C5F-AFE2-E093A87FAC8D}" destId="{77F28088-A3BC-4571-AA4C-E15116A4DECB}" srcOrd="3" destOrd="0" presId="urn:microsoft.com/office/officeart/2005/8/layout/equation1"/>
    <dgm:cxn modelId="{A91FCD5B-E98B-432C-8AD8-24557A21DF40}" type="presParOf" srcId="{3EEB6023-7D7A-4C5F-AFE2-E093A87FAC8D}" destId="{9C53DE74-0097-4F3B-8AE2-BDEDC4D84CBE}" srcOrd="4" destOrd="0" presId="urn:microsoft.com/office/officeart/2005/8/layout/equation1"/>
    <dgm:cxn modelId="{51517635-1D8F-4249-9348-813773408890}" type="presParOf" srcId="{3EEB6023-7D7A-4C5F-AFE2-E093A87FAC8D}" destId="{6E0ACD15-ADDF-4048-A758-EB51DA062D24}" srcOrd="5" destOrd="0" presId="urn:microsoft.com/office/officeart/2005/8/layout/equation1"/>
    <dgm:cxn modelId="{221D65AF-949E-4C8B-9E3B-9049FE1B8B6F}" type="presParOf" srcId="{3EEB6023-7D7A-4C5F-AFE2-E093A87FAC8D}" destId="{37AF5E4D-D1DD-4D75-87F2-B5C6671657B0}" srcOrd="6" destOrd="0" presId="urn:microsoft.com/office/officeart/2005/8/layout/equation1"/>
    <dgm:cxn modelId="{ECFDDDF1-5AE8-4D58-8B72-1AE1D2BF628E}" type="presParOf" srcId="{3EEB6023-7D7A-4C5F-AFE2-E093A87FAC8D}" destId="{BC2B3C1A-1333-4AF3-A797-3E4809E43C67}" srcOrd="7" destOrd="0" presId="urn:microsoft.com/office/officeart/2005/8/layout/equation1"/>
    <dgm:cxn modelId="{F56A0036-BECF-4B31-BC3B-E6566A5FC26E}" type="presParOf" srcId="{3EEB6023-7D7A-4C5F-AFE2-E093A87FAC8D}" destId="{B32A4C6F-FF68-4781-89D9-2C0AAE9620B2}" srcOrd="8" destOrd="0" presId="urn:microsoft.com/office/officeart/2005/8/layout/equation1"/>
    <dgm:cxn modelId="{A0D2BE9B-3345-4304-A80B-E3789E7A8FDB}" type="presParOf" srcId="{3EEB6023-7D7A-4C5F-AFE2-E093A87FAC8D}" destId="{A6C51C2D-19AF-4F12-82F2-FC4B281FF599}" srcOrd="9" destOrd="0" presId="urn:microsoft.com/office/officeart/2005/8/layout/equation1"/>
    <dgm:cxn modelId="{CFD219DC-1DA3-4B51-B7C9-21655ADE6C27}" type="presParOf" srcId="{3EEB6023-7D7A-4C5F-AFE2-E093A87FAC8D}" destId="{BC9AB908-BA64-4AC2-95F8-D67370343E3C}" srcOrd="10" destOrd="0" presId="urn:microsoft.com/office/officeart/2005/8/layout/equation1"/>
    <dgm:cxn modelId="{BD0B2913-DF32-40E5-917F-29F894118AEB}" type="presParOf" srcId="{3EEB6023-7D7A-4C5F-AFE2-E093A87FAC8D}" destId="{9942DD2F-AC5E-414E-9B82-0D35859DCFAF}" srcOrd="11" destOrd="0" presId="urn:microsoft.com/office/officeart/2005/8/layout/equation1"/>
    <dgm:cxn modelId="{9A98C4DA-0665-41EA-A4D3-690BE34E9064}" type="presParOf" srcId="{3EEB6023-7D7A-4C5F-AFE2-E093A87FAC8D}" destId="{87424B02-0F06-44F2-B926-6B88CC8B5C49}" srcOrd="12" destOrd="0" presId="urn:microsoft.com/office/officeart/2005/8/layout/equation1"/>
    <dgm:cxn modelId="{909C6513-B76F-4CDD-96CD-9DFA5F6A91F8}" type="presParOf" srcId="{3EEB6023-7D7A-4C5F-AFE2-E093A87FAC8D}" destId="{38B6848B-DDA7-4B54-BA96-0C076AB87332}" srcOrd="13" destOrd="0" presId="urn:microsoft.com/office/officeart/2005/8/layout/equation1"/>
    <dgm:cxn modelId="{A104AEC7-606D-422C-9B6B-A503C6FD9CE2}" type="presParOf" srcId="{3EEB6023-7D7A-4C5F-AFE2-E093A87FAC8D}" destId="{490228ED-8E2C-4627-A9A2-AFB1B4BA1691}" srcOrd="14" destOrd="0" presId="urn:microsoft.com/office/officeart/2005/8/layout/equation1"/>
    <dgm:cxn modelId="{B7D89901-94EF-468E-AA82-2C44346FE19A}" type="presParOf" srcId="{3EEB6023-7D7A-4C5F-AFE2-E093A87FAC8D}" destId="{D67F579A-0BF3-4B01-A464-85EC6CBE7A07}" srcOrd="15" destOrd="0" presId="urn:microsoft.com/office/officeart/2005/8/layout/equation1"/>
    <dgm:cxn modelId="{9F10FC89-51F0-446D-B6B8-9B7B68F56916}" type="presParOf" srcId="{3EEB6023-7D7A-4C5F-AFE2-E093A87FAC8D}" destId="{A3EE9A92-C158-4A6F-ADB2-26D458A4FD4E}" srcOrd="16" destOrd="0" presId="urn:microsoft.com/office/officeart/2005/8/layout/equation1"/>
    <dgm:cxn modelId="{E301AEE4-481A-4087-B991-28F566651047}" type="presParOf" srcId="{3EEB6023-7D7A-4C5F-AFE2-E093A87FAC8D}" destId="{95EE89E3-3113-43D3-B8C6-1C1CAE57C838}" srcOrd="17" destOrd="0" presId="urn:microsoft.com/office/officeart/2005/8/layout/equation1"/>
    <dgm:cxn modelId="{F8BEF632-BF58-478C-A843-0344AC46C265}" type="presParOf" srcId="{3EEB6023-7D7A-4C5F-AFE2-E093A87FAC8D}" destId="{CE8493E8-43CB-482A-A271-D92ED3602B0B}" srcOrd="18" destOrd="0" presId="urn:microsoft.com/office/officeart/2005/8/layout/equation1"/>
    <dgm:cxn modelId="{E0278F81-00BF-4543-B16C-9ED35524F413}" type="presParOf" srcId="{3EEB6023-7D7A-4C5F-AFE2-E093A87FAC8D}" destId="{A25D7D20-D975-436E-8171-2ECFC3D9D6C9}" srcOrd="19" destOrd="0" presId="urn:microsoft.com/office/officeart/2005/8/layout/equation1"/>
    <dgm:cxn modelId="{EE50E875-984B-487F-843D-AA64242789FC}" type="presParOf" srcId="{3EEB6023-7D7A-4C5F-AFE2-E093A87FAC8D}" destId="{39987822-F239-4A3B-A46A-B622724C0A9E}" srcOrd="2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8909A7-6D81-43F8-BC82-D4B8BD575B7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de-DE"/>
        </a:p>
      </dgm:t>
    </dgm:pt>
    <dgm:pt modelId="{0FDC62F6-F371-4EAD-AC49-5D66AECD875E}">
      <dgm:prSet phldrT="[Text]" custT="1"/>
      <dgm:spPr>
        <a:solidFill>
          <a:schemeClr val="bg1"/>
        </a:solidFill>
        <a:ln w="28575">
          <a:solidFill>
            <a:srgbClr val="FDBB5E"/>
          </a:solidFill>
        </a:ln>
      </dgm:spPr>
      <dgm:t>
        <a:bodyPr/>
        <a:lstStyle/>
        <a:p>
          <a:r>
            <a:rPr lang="de-DE" sz="1800" dirty="0">
              <a:solidFill>
                <a:schemeClr val="tx1"/>
              </a:solidFill>
            </a:rPr>
            <a:t>Integration of an </a:t>
          </a:r>
          <a:r>
            <a:rPr lang="de-DE" sz="1800" b="1" dirty="0">
              <a:solidFill>
                <a:schemeClr val="tx1"/>
              </a:solidFill>
            </a:rPr>
            <a:t>entire teaching material package</a:t>
          </a:r>
          <a:endParaRPr lang="de-DE" sz="1800" b="1" dirty="0"/>
        </a:p>
      </dgm:t>
    </dgm:pt>
    <dgm:pt modelId="{5455B41A-477E-4D11-8DB5-39E87C3DE11B}" type="parTrans" cxnId="{FE208C74-1664-49CB-B0DB-D37450ABEC3A}">
      <dgm:prSet/>
      <dgm:spPr/>
      <dgm:t>
        <a:bodyPr/>
        <a:lstStyle/>
        <a:p>
          <a:endParaRPr lang="de-DE"/>
        </a:p>
      </dgm:t>
    </dgm:pt>
    <dgm:pt modelId="{1B184143-67A6-45A8-AAE0-1818F3B9BBB8}" type="sibTrans" cxnId="{FE208C74-1664-49CB-B0DB-D37450ABEC3A}">
      <dgm:prSet/>
      <dgm:spPr>
        <a:solidFill>
          <a:srgbClr val="FFE9A3">
            <a:alpha val="90000"/>
          </a:srgbClr>
        </a:solidFill>
        <a:ln>
          <a:solidFill>
            <a:srgbClr val="FFE9A3">
              <a:alpha val="90000"/>
            </a:srgbClr>
          </a:solidFill>
        </a:ln>
      </dgm:spPr>
      <dgm:t>
        <a:bodyPr/>
        <a:lstStyle/>
        <a:p>
          <a:endParaRPr lang="de-DE"/>
        </a:p>
      </dgm:t>
    </dgm:pt>
    <dgm:pt modelId="{55F16DCC-5FBC-435D-B482-309A74E38B0C}">
      <dgm:prSet custT="1"/>
      <dgm:spPr>
        <a:solidFill>
          <a:schemeClr val="bg1"/>
        </a:solidFill>
        <a:ln w="28575">
          <a:solidFill>
            <a:srgbClr val="FDBB5E"/>
          </a:solidFill>
        </a:ln>
      </dgm:spPr>
      <dgm:t>
        <a:bodyPr/>
        <a:lstStyle/>
        <a:p>
          <a:r>
            <a:rPr lang="de-DE" sz="1800" dirty="0">
              <a:solidFill>
                <a:schemeClr val="tx1"/>
              </a:solidFill>
            </a:rPr>
            <a:t>Integration of </a:t>
          </a:r>
          <a:r>
            <a:rPr lang="de-DE" sz="1800" b="1" dirty="0">
              <a:solidFill>
                <a:schemeClr val="tx1"/>
              </a:solidFill>
            </a:rPr>
            <a:t>individual exercises </a:t>
          </a:r>
          <a:r>
            <a:rPr lang="de-DE" sz="1800" dirty="0">
              <a:solidFill>
                <a:schemeClr val="tx1"/>
              </a:solidFill>
            </a:rPr>
            <a:t>and </a:t>
          </a:r>
          <a:r>
            <a:rPr lang="de-DE" sz="1800" b="1" dirty="0">
              <a:solidFill>
                <a:schemeClr val="tx1"/>
              </a:solidFill>
            </a:rPr>
            <a:t>teaching materials</a:t>
          </a:r>
        </a:p>
      </dgm:t>
    </dgm:pt>
    <dgm:pt modelId="{271D7594-93E3-4DFA-8A50-D18B270D9CCC}" type="parTrans" cxnId="{38D9F445-B6EB-494B-8013-B02ACB525339}">
      <dgm:prSet/>
      <dgm:spPr/>
      <dgm:t>
        <a:bodyPr/>
        <a:lstStyle/>
        <a:p>
          <a:endParaRPr lang="de-DE"/>
        </a:p>
      </dgm:t>
    </dgm:pt>
    <dgm:pt modelId="{45B12609-71AD-4EBB-96D3-7F172EA8B8D6}" type="sibTrans" cxnId="{38D9F445-B6EB-494B-8013-B02ACB525339}">
      <dgm:prSet/>
      <dgm:spPr>
        <a:solidFill>
          <a:srgbClr val="FFE9A3">
            <a:alpha val="90000"/>
          </a:srgbClr>
        </a:solidFill>
        <a:ln>
          <a:solidFill>
            <a:srgbClr val="FFE9A3">
              <a:alpha val="90000"/>
            </a:srgbClr>
          </a:solidFill>
        </a:ln>
      </dgm:spPr>
      <dgm:t>
        <a:bodyPr/>
        <a:lstStyle/>
        <a:p>
          <a:endParaRPr lang="de-DE"/>
        </a:p>
      </dgm:t>
    </dgm:pt>
    <dgm:pt modelId="{478FE855-F62B-4670-BB94-2A3A943E03FA}">
      <dgm:prSet custT="1"/>
      <dgm:spPr>
        <a:solidFill>
          <a:schemeClr val="bg1"/>
        </a:solidFill>
        <a:ln w="28575">
          <a:solidFill>
            <a:srgbClr val="FDBB5E"/>
          </a:solidFill>
        </a:ln>
      </dgm:spPr>
      <dgm:t>
        <a:bodyPr/>
        <a:lstStyle/>
        <a:p>
          <a:r>
            <a:rPr lang="de-DE" sz="1800" dirty="0">
              <a:solidFill>
                <a:schemeClr val="tx1"/>
              </a:solidFill>
            </a:rPr>
            <a:t>As </a:t>
          </a:r>
          <a:r>
            <a:rPr lang="de-DE" sz="1800" b="1" dirty="0">
              <a:solidFill>
                <a:schemeClr val="tx1"/>
              </a:solidFill>
            </a:rPr>
            <a:t>homework</a:t>
          </a:r>
          <a:r>
            <a:rPr lang="de-DE" sz="1800" dirty="0">
              <a:solidFill>
                <a:schemeClr val="tx1"/>
              </a:solidFill>
            </a:rPr>
            <a:t> or </a:t>
          </a:r>
          <a:r>
            <a:rPr lang="de-DE" sz="1800" dirty="0" err="1">
              <a:solidFill>
                <a:schemeClr val="tx1"/>
              </a:solidFill>
            </a:rPr>
            <a:t>for</a:t>
          </a:r>
          <a:r>
            <a:rPr lang="de-DE" sz="1800" dirty="0">
              <a:solidFill>
                <a:schemeClr val="tx1"/>
              </a:solidFill>
            </a:rPr>
            <a:t> </a:t>
          </a:r>
          <a:r>
            <a:rPr lang="de-DE" sz="1800" b="1" dirty="0">
              <a:solidFill>
                <a:schemeClr val="tx1"/>
              </a:solidFill>
            </a:rPr>
            <a:t>individual</a:t>
          </a:r>
          <a:r>
            <a:rPr lang="de-DE" sz="1800" dirty="0">
              <a:solidFill>
                <a:schemeClr val="tx1"/>
              </a:solidFill>
            </a:rPr>
            <a:t> </a:t>
          </a:r>
          <a:r>
            <a:rPr lang="de-DE" sz="1800" b="1" dirty="0" err="1">
              <a:solidFill>
                <a:schemeClr val="tx1"/>
              </a:solidFill>
            </a:rPr>
            <a:t>research</a:t>
          </a:r>
          <a:endParaRPr lang="de-DE" sz="1800" b="1" dirty="0">
            <a:solidFill>
              <a:schemeClr val="tx1"/>
            </a:solidFill>
          </a:endParaRPr>
        </a:p>
      </dgm:t>
    </dgm:pt>
    <dgm:pt modelId="{C5190222-5CC1-48D3-B59C-9F83BB851B8D}" type="parTrans" cxnId="{DA794F7A-BE64-4843-8ABE-5E39849AF8BA}">
      <dgm:prSet/>
      <dgm:spPr/>
      <dgm:t>
        <a:bodyPr/>
        <a:lstStyle/>
        <a:p>
          <a:endParaRPr lang="de-DE"/>
        </a:p>
      </dgm:t>
    </dgm:pt>
    <dgm:pt modelId="{C8CF2FBA-659E-4ED0-BCBE-CEDA1E5C95D9}" type="sibTrans" cxnId="{DA794F7A-BE64-4843-8ABE-5E39849AF8BA}">
      <dgm:prSet/>
      <dgm:spPr>
        <a:solidFill>
          <a:srgbClr val="FFE9A3">
            <a:alpha val="90000"/>
          </a:srgbClr>
        </a:solidFill>
        <a:ln>
          <a:solidFill>
            <a:srgbClr val="FFE9A3">
              <a:alpha val="90000"/>
            </a:srgbClr>
          </a:solidFill>
        </a:ln>
      </dgm:spPr>
      <dgm:t>
        <a:bodyPr/>
        <a:lstStyle/>
        <a:p>
          <a:endParaRPr lang="de-DE"/>
        </a:p>
      </dgm:t>
    </dgm:pt>
    <dgm:pt modelId="{5CA3580A-96DA-4C20-8065-2264EF8C216C}">
      <dgm:prSet custT="1"/>
      <dgm:spPr>
        <a:solidFill>
          <a:schemeClr val="bg1"/>
        </a:solidFill>
        <a:ln w="28575">
          <a:solidFill>
            <a:srgbClr val="FDBB5E"/>
          </a:solidFill>
        </a:ln>
      </dgm:spPr>
      <dgm:t>
        <a:bodyPr/>
        <a:lstStyle/>
        <a:p>
          <a:r>
            <a:rPr lang="de-DE" sz="1800" dirty="0">
              <a:solidFill>
                <a:schemeClr val="tx1"/>
              </a:solidFill>
            </a:rPr>
            <a:t>Parts </a:t>
          </a:r>
          <a:r>
            <a:rPr lang="de-DE" sz="1800" dirty="0" err="1">
              <a:solidFill>
                <a:schemeClr val="tx1"/>
              </a:solidFill>
            </a:rPr>
            <a:t>of</a:t>
          </a:r>
          <a:r>
            <a:rPr lang="de-DE" sz="1800" dirty="0">
              <a:solidFill>
                <a:schemeClr val="tx1"/>
              </a:solidFill>
            </a:rPr>
            <a:t> </a:t>
          </a:r>
          <a:r>
            <a:rPr lang="de-DE" sz="1800" dirty="0" err="1">
              <a:solidFill>
                <a:schemeClr val="tx1"/>
              </a:solidFill>
            </a:rPr>
            <a:t>it</a:t>
          </a:r>
          <a:r>
            <a:rPr lang="de-DE" sz="1800" dirty="0">
              <a:solidFill>
                <a:schemeClr val="tx1"/>
              </a:solidFill>
            </a:rPr>
            <a:t> </a:t>
          </a:r>
          <a:r>
            <a:rPr lang="de-DE" sz="1800" dirty="0" err="1">
              <a:solidFill>
                <a:schemeClr val="tx1"/>
              </a:solidFill>
            </a:rPr>
            <a:t>are</a:t>
          </a:r>
          <a:r>
            <a:rPr lang="de-DE" sz="1800" dirty="0">
              <a:solidFill>
                <a:schemeClr val="tx1"/>
              </a:solidFill>
            </a:rPr>
            <a:t> </a:t>
          </a:r>
          <a:r>
            <a:rPr lang="de-DE" sz="1800" b="1" dirty="0">
              <a:solidFill>
                <a:schemeClr val="tx1"/>
              </a:solidFill>
            </a:rPr>
            <a:t>individually adapted </a:t>
          </a:r>
          <a:r>
            <a:rPr lang="de-DE" sz="1800" b="0" dirty="0">
              <a:solidFill>
                <a:schemeClr val="tx1"/>
              </a:solidFill>
            </a:rPr>
            <a:t>and</a:t>
          </a:r>
          <a:r>
            <a:rPr lang="de-DE" sz="1800" b="1" dirty="0">
              <a:solidFill>
                <a:schemeClr val="tx1"/>
              </a:solidFill>
            </a:rPr>
            <a:t> </a:t>
          </a:r>
          <a:r>
            <a:rPr lang="de-DE" sz="1800" dirty="0" err="1">
              <a:solidFill>
                <a:schemeClr val="tx1"/>
              </a:solidFill>
            </a:rPr>
            <a:t>integrated</a:t>
          </a:r>
          <a:r>
            <a:rPr lang="de-DE" sz="1800" dirty="0">
              <a:solidFill>
                <a:schemeClr val="tx1"/>
              </a:solidFill>
            </a:rPr>
            <a:t> </a:t>
          </a:r>
          <a:r>
            <a:rPr lang="de-DE" sz="1800" dirty="0" err="1">
              <a:solidFill>
                <a:schemeClr val="tx1"/>
              </a:solidFill>
            </a:rPr>
            <a:t>into</a:t>
          </a:r>
          <a:r>
            <a:rPr lang="de-DE" sz="1800" dirty="0">
              <a:solidFill>
                <a:schemeClr val="tx1"/>
              </a:solidFill>
            </a:rPr>
            <a:t> lessons</a:t>
          </a:r>
          <a:endParaRPr lang="de-DE" sz="1800" b="1" dirty="0">
            <a:solidFill>
              <a:schemeClr val="tx1"/>
            </a:solidFill>
          </a:endParaRPr>
        </a:p>
      </dgm:t>
    </dgm:pt>
    <dgm:pt modelId="{364180F8-C2BC-4930-82F1-C1003FC9DE8F}" type="parTrans" cxnId="{9BEB0860-2F49-4203-AC02-A4153A9D6CF7}">
      <dgm:prSet/>
      <dgm:spPr/>
      <dgm:t>
        <a:bodyPr/>
        <a:lstStyle/>
        <a:p>
          <a:endParaRPr lang="de-DE"/>
        </a:p>
      </dgm:t>
    </dgm:pt>
    <dgm:pt modelId="{25F92628-2E43-4E7F-96C6-D9C97789DDB4}" type="sibTrans" cxnId="{9BEB0860-2F49-4203-AC02-A4153A9D6CF7}">
      <dgm:prSet/>
      <dgm:spPr/>
      <dgm:t>
        <a:bodyPr/>
        <a:lstStyle/>
        <a:p>
          <a:endParaRPr lang="de-DE"/>
        </a:p>
      </dgm:t>
    </dgm:pt>
    <dgm:pt modelId="{5AE85B50-73E6-4DBA-8E3E-8986D5D77E8C}" type="pres">
      <dgm:prSet presAssocID="{A58909A7-6D81-43F8-BC82-D4B8BD575B73}" presName="outerComposite" presStyleCnt="0">
        <dgm:presLayoutVars>
          <dgm:chMax val="5"/>
          <dgm:dir/>
          <dgm:resizeHandles val="exact"/>
        </dgm:presLayoutVars>
      </dgm:prSet>
      <dgm:spPr/>
      <dgm:t>
        <a:bodyPr/>
        <a:lstStyle/>
        <a:p>
          <a:endParaRPr lang="de-DE"/>
        </a:p>
      </dgm:t>
    </dgm:pt>
    <dgm:pt modelId="{BD8E7FA3-8609-4715-8416-84CC7C2FD471}" type="pres">
      <dgm:prSet presAssocID="{A58909A7-6D81-43F8-BC82-D4B8BD575B73}" presName="dummyMaxCanvas" presStyleCnt="0">
        <dgm:presLayoutVars/>
      </dgm:prSet>
      <dgm:spPr/>
    </dgm:pt>
    <dgm:pt modelId="{D4D12ADF-41DB-4550-8C14-877BBEF29357}" type="pres">
      <dgm:prSet presAssocID="{A58909A7-6D81-43F8-BC82-D4B8BD575B73}" presName="FourNodes_1" presStyleLbl="node1" presStyleIdx="0" presStyleCnt="4">
        <dgm:presLayoutVars>
          <dgm:bulletEnabled val="1"/>
        </dgm:presLayoutVars>
      </dgm:prSet>
      <dgm:spPr/>
      <dgm:t>
        <a:bodyPr/>
        <a:lstStyle/>
        <a:p>
          <a:endParaRPr lang="de-DE"/>
        </a:p>
      </dgm:t>
    </dgm:pt>
    <dgm:pt modelId="{356865CE-923A-430B-9E83-32267A6CCD70}" type="pres">
      <dgm:prSet presAssocID="{A58909A7-6D81-43F8-BC82-D4B8BD575B73}" presName="FourNodes_2" presStyleLbl="node1" presStyleIdx="1" presStyleCnt="4">
        <dgm:presLayoutVars>
          <dgm:bulletEnabled val="1"/>
        </dgm:presLayoutVars>
      </dgm:prSet>
      <dgm:spPr/>
      <dgm:t>
        <a:bodyPr/>
        <a:lstStyle/>
        <a:p>
          <a:endParaRPr lang="de-DE"/>
        </a:p>
      </dgm:t>
    </dgm:pt>
    <dgm:pt modelId="{82C3D4BE-F54F-47F6-91CB-C3C67895695F}" type="pres">
      <dgm:prSet presAssocID="{A58909A7-6D81-43F8-BC82-D4B8BD575B73}" presName="FourNodes_3" presStyleLbl="node1" presStyleIdx="2" presStyleCnt="4">
        <dgm:presLayoutVars>
          <dgm:bulletEnabled val="1"/>
        </dgm:presLayoutVars>
      </dgm:prSet>
      <dgm:spPr/>
      <dgm:t>
        <a:bodyPr/>
        <a:lstStyle/>
        <a:p>
          <a:endParaRPr lang="de-DE"/>
        </a:p>
      </dgm:t>
    </dgm:pt>
    <dgm:pt modelId="{D387D151-4147-4451-A630-6FC2E009F0FE}" type="pres">
      <dgm:prSet presAssocID="{A58909A7-6D81-43F8-BC82-D4B8BD575B73}" presName="FourNodes_4" presStyleLbl="node1" presStyleIdx="3" presStyleCnt="4">
        <dgm:presLayoutVars>
          <dgm:bulletEnabled val="1"/>
        </dgm:presLayoutVars>
      </dgm:prSet>
      <dgm:spPr/>
      <dgm:t>
        <a:bodyPr/>
        <a:lstStyle/>
        <a:p>
          <a:endParaRPr lang="de-DE"/>
        </a:p>
      </dgm:t>
    </dgm:pt>
    <dgm:pt modelId="{7C2D225A-209A-4DFA-A107-CA2B11A68C7E}" type="pres">
      <dgm:prSet presAssocID="{A58909A7-6D81-43F8-BC82-D4B8BD575B73}" presName="FourConn_1-2" presStyleLbl="fgAccFollowNode1" presStyleIdx="0" presStyleCnt="3">
        <dgm:presLayoutVars>
          <dgm:bulletEnabled val="1"/>
        </dgm:presLayoutVars>
      </dgm:prSet>
      <dgm:spPr/>
      <dgm:t>
        <a:bodyPr/>
        <a:lstStyle/>
        <a:p>
          <a:endParaRPr lang="de-DE"/>
        </a:p>
      </dgm:t>
    </dgm:pt>
    <dgm:pt modelId="{604D40F8-AC08-4FE2-9397-DE12CF10CC5D}" type="pres">
      <dgm:prSet presAssocID="{A58909A7-6D81-43F8-BC82-D4B8BD575B73}" presName="FourConn_2-3" presStyleLbl="fgAccFollowNode1" presStyleIdx="1" presStyleCnt="3">
        <dgm:presLayoutVars>
          <dgm:bulletEnabled val="1"/>
        </dgm:presLayoutVars>
      </dgm:prSet>
      <dgm:spPr/>
      <dgm:t>
        <a:bodyPr/>
        <a:lstStyle/>
        <a:p>
          <a:endParaRPr lang="de-DE"/>
        </a:p>
      </dgm:t>
    </dgm:pt>
    <dgm:pt modelId="{20269EF7-0810-460C-9954-CBAE704281DB}" type="pres">
      <dgm:prSet presAssocID="{A58909A7-6D81-43F8-BC82-D4B8BD575B73}" presName="FourConn_3-4" presStyleLbl="fgAccFollowNode1" presStyleIdx="2" presStyleCnt="3">
        <dgm:presLayoutVars>
          <dgm:bulletEnabled val="1"/>
        </dgm:presLayoutVars>
      </dgm:prSet>
      <dgm:spPr/>
      <dgm:t>
        <a:bodyPr/>
        <a:lstStyle/>
        <a:p>
          <a:endParaRPr lang="de-DE"/>
        </a:p>
      </dgm:t>
    </dgm:pt>
    <dgm:pt modelId="{578096E7-4A6F-4C0C-B1A5-135B9E960AC2}" type="pres">
      <dgm:prSet presAssocID="{A58909A7-6D81-43F8-BC82-D4B8BD575B73}" presName="FourNodes_1_text" presStyleLbl="node1" presStyleIdx="3" presStyleCnt="4">
        <dgm:presLayoutVars>
          <dgm:bulletEnabled val="1"/>
        </dgm:presLayoutVars>
      </dgm:prSet>
      <dgm:spPr/>
      <dgm:t>
        <a:bodyPr/>
        <a:lstStyle/>
        <a:p>
          <a:endParaRPr lang="de-DE"/>
        </a:p>
      </dgm:t>
    </dgm:pt>
    <dgm:pt modelId="{3A784AD1-08CE-4CA3-BF98-FB1A1AF42D18}" type="pres">
      <dgm:prSet presAssocID="{A58909A7-6D81-43F8-BC82-D4B8BD575B73}" presName="FourNodes_2_text" presStyleLbl="node1" presStyleIdx="3" presStyleCnt="4">
        <dgm:presLayoutVars>
          <dgm:bulletEnabled val="1"/>
        </dgm:presLayoutVars>
      </dgm:prSet>
      <dgm:spPr/>
      <dgm:t>
        <a:bodyPr/>
        <a:lstStyle/>
        <a:p>
          <a:endParaRPr lang="de-DE"/>
        </a:p>
      </dgm:t>
    </dgm:pt>
    <dgm:pt modelId="{7E8E1F53-F900-4B58-8EDF-761308CA0EDA}" type="pres">
      <dgm:prSet presAssocID="{A58909A7-6D81-43F8-BC82-D4B8BD575B73}" presName="FourNodes_3_text" presStyleLbl="node1" presStyleIdx="3" presStyleCnt="4">
        <dgm:presLayoutVars>
          <dgm:bulletEnabled val="1"/>
        </dgm:presLayoutVars>
      </dgm:prSet>
      <dgm:spPr/>
      <dgm:t>
        <a:bodyPr/>
        <a:lstStyle/>
        <a:p>
          <a:endParaRPr lang="de-DE"/>
        </a:p>
      </dgm:t>
    </dgm:pt>
    <dgm:pt modelId="{1439A01B-FB2E-4020-9965-763B98609478}" type="pres">
      <dgm:prSet presAssocID="{A58909A7-6D81-43F8-BC82-D4B8BD575B73}" presName="FourNodes_4_text" presStyleLbl="node1" presStyleIdx="3" presStyleCnt="4">
        <dgm:presLayoutVars>
          <dgm:bulletEnabled val="1"/>
        </dgm:presLayoutVars>
      </dgm:prSet>
      <dgm:spPr/>
      <dgm:t>
        <a:bodyPr/>
        <a:lstStyle/>
        <a:p>
          <a:endParaRPr lang="de-DE"/>
        </a:p>
      </dgm:t>
    </dgm:pt>
  </dgm:ptLst>
  <dgm:cxnLst>
    <dgm:cxn modelId="{1FCB42E7-724A-4783-AB0C-9C45653A1064}" type="presOf" srcId="{45B12609-71AD-4EBB-96D3-7F172EA8B8D6}" destId="{604D40F8-AC08-4FE2-9397-DE12CF10CC5D}" srcOrd="0" destOrd="0" presId="urn:microsoft.com/office/officeart/2005/8/layout/vProcess5"/>
    <dgm:cxn modelId="{2EB843CF-35A4-4FF5-8456-E23417AA6278}" type="presOf" srcId="{5CA3580A-96DA-4C20-8065-2264EF8C216C}" destId="{D387D151-4147-4451-A630-6FC2E009F0FE}" srcOrd="0" destOrd="0" presId="urn:microsoft.com/office/officeart/2005/8/layout/vProcess5"/>
    <dgm:cxn modelId="{B7D34266-31EB-48E8-9253-B0A9F9EB1A2C}" type="presOf" srcId="{55F16DCC-5FBC-435D-B482-309A74E38B0C}" destId="{356865CE-923A-430B-9E83-32267A6CCD70}" srcOrd="0" destOrd="0" presId="urn:microsoft.com/office/officeart/2005/8/layout/vProcess5"/>
    <dgm:cxn modelId="{A7BE8650-729D-44B2-8E14-4FF4383F97B3}" type="presOf" srcId="{478FE855-F62B-4670-BB94-2A3A943E03FA}" destId="{7E8E1F53-F900-4B58-8EDF-761308CA0EDA}" srcOrd="1" destOrd="0" presId="urn:microsoft.com/office/officeart/2005/8/layout/vProcess5"/>
    <dgm:cxn modelId="{38D9F445-B6EB-494B-8013-B02ACB525339}" srcId="{A58909A7-6D81-43F8-BC82-D4B8BD575B73}" destId="{55F16DCC-5FBC-435D-B482-309A74E38B0C}" srcOrd="1" destOrd="0" parTransId="{271D7594-93E3-4DFA-8A50-D18B270D9CCC}" sibTransId="{45B12609-71AD-4EBB-96D3-7F172EA8B8D6}"/>
    <dgm:cxn modelId="{DA794F7A-BE64-4843-8ABE-5E39849AF8BA}" srcId="{A58909A7-6D81-43F8-BC82-D4B8BD575B73}" destId="{478FE855-F62B-4670-BB94-2A3A943E03FA}" srcOrd="2" destOrd="0" parTransId="{C5190222-5CC1-48D3-B59C-9F83BB851B8D}" sibTransId="{C8CF2FBA-659E-4ED0-BCBE-CEDA1E5C95D9}"/>
    <dgm:cxn modelId="{5AA17BDD-4744-4DEF-8131-0D99E93A46E0}" type="presOf" srcId="{C8CF2FBA-659E-4ED0-BCBE-CEDA1E5C95D9}" destId="{20269EF7-0810-460C-9954-CBAE704281DB}" srcOrd="0" destOrd="0" presId="urn:microsoft.com/office/officeart/2005/8/layout/vProcess5"/>
    <dgm:cxn modelId="{F9690C34-E5A2-4115-9986-91CDA5DB2B3F}" type="presOf" srcId="{0FDC62F6-F371-4EAD-AC49-5D66AECD875E}" destId="{578096E7-4A6F-4C0C-B1A5-135B9E960AC2}" srcOrd="1" destOrd="0" presId="urn:microsoft.com/office/officeart/2005/8/layout/vProcess5"/>
    <dgm:cxn modelId="{03854FD0-0862-4DCE-A104-726634C58524}" type="presOf" srcId="{478FE855-F62B-4670-BB94-2A3A943E03FA}" destId="{82C3D4BE-F54F-47F6-91CB-C3C67895695F}" srcOrd="0" destOrd="0" presId="urn:microsoft.com/office/officeart/2005/8/layout/vProcess5"/>
    <dgm:cxn modelId="{A20246BF-7F85-4DB2-9F91-1E1993D2D897}" type="presOf" srcId="{55F16DCC-5FBC-435D-B482-309A74E38B0C}" destId="{3A784AD1-08CE-4CA3-BF98-FB1A1AF42D18}" srcOrd="1" destOrd="0" presId="urn:microsoft.com/office/officeart/2005/8/layout/vProcess5"/>
    <dgm:cxn modelId="{C273C83C-2EFA-4B51-962E-FB1B677599DB}" type="presOf" srcId="{5CA3580A-96DA-4C20-8065-2264EF8C216C}" destId="{1439A01B-FB2E-4020-9965-763B98609478}" srcOrd="1" destOrd="0" presId="urn:microsoft.com/office/officeart/2005/8/layout/vProcess5"/>
    <dgm:cxn modelId="{9BEB0860-2F49-4203-AC02-A4153A9D6CF7}" srcId="{A58909A7-6D81-43F8-BC82-D4B8BD575B73}" destId="{5CA3580A-96DA-4C20-8065-2264EF8C216C}" srcOrd="3" destOrd="0" parTransId="{364180F8-C2BC-4930-82F1-C1003FC9DE8F}" sibTransId="{25F92628-2E43-4E7F-96C6-D9C97789DDB4}"/>
    <dgm:cxn modelId="{FE208C74-1664-49CB-B0DB-D37450ABEC3A}" srcId="{A58909A7-6D81-43F8-BC82-D4B8BD575B73}" destId="{0FDC62F6-F371-4EAD-AC49-5D66AECD875E}" srcOrd="0" destOrd="0" parTransId="{5455B41A-477E-4D11-8DB5-39E87C3DE11B}" sibTransId="{1B184143-67A6-45A8-AAE0-1818F3B9BBB8}"/>
    <dgm:cxn modelId="{01346D86-109F-46FD-8D58-FBA5956D3D2D}" type="presOf" srcId="{0FDC62F6-F371-4EAD-AC49-5D66AECD875E}" destId="{D4D12ADF-41DB-4550-8C14-877BBEF29357}" srcOrd="0" destOrd="0" presId="urn:microsoft.com/office/officeart/2005/8/layout/vProcess5"/>
    <dgm:cxn modelId="{D39DB1A8-464C-438A-8594-15711E4E2ECE}" type="presOf" srcId="{1B184143-67A6-45A8-AAE0-1818F3B9BBB8}" destId="{7C2D225A-209A-4DFA-A107-CA2B11A68C7E}" srcOrd="0" destOrd="0" presId="urn:microsoft.com/office/officeart/2005/8/layout/vProcess5"/>
    <dgm:cxn modelId="{2E0E9D63-9F96-4D99-AA63-48630501A81D}" type="presOf" srcId="{A58909A7-6D81-43F8-BC82-D4B8BD575B73}" destId="{5AE85B50-73E6-4DBA-8E3E-8986D5D77E8C}" srcOrd="0" destOrd="0" presId="urn:microsoft.com/office/officeart/2005/8/layout/vProcess5"/>
    <dgm:cxn modelId="{A7F36FCD-FC82-442D-92FE-B31E04F0A918}" type="presParOf" srcId="{5AE85B50-73E6-4DBA-8E3E-8986D5D77E8C}" destId="{BD8E7FA3-8609-4715-8416-84CC7C2FD471}" srcOrd="0" destOrd="0" presId="urn:microsoft.com/office/officeart/2005/8/layout/vProcess5"/>
    <dgm:cxn modelId="{7534FDC7-9252-44F8-BFEF-2CB806774DF4}" type="presParOf" srcId="{5AE85B50-73E6-4DBA-8E3E-8986D5D77E8C}" destId="{D4D12ADF-41DB-4550-8C14-877BBEF29357}" srcOrd="1" destOrd="0" presId="urn:microsoft.com/office/officeart/2005/8/layout/vProcess5"/>
    <dgm:cxn modelId="{270B2A62-0D3F-454C-BD2E-0CFADB8D3F76}" type="presParOf" srcId="{5AE85B50-73E6-4DBA-8E3E-8986D5D77E8C}" destId="{356865CE-923A-430B-9E83-32267A6CCD70}" srcOrd="2" destOrd="0" presId="urn:microsoft.com/office/officeart/2005/8/layout/vProcess5"/>
    <dgm:cxn modelId="{8618DE98-EFF2-4555-9CFB-D63D9A066696}" type="presParOf" srcId="{5AE85B50-73E6-4DBA-8E3E-8986D5D77E8C}" destId="{82C3D4BE-F54F-47F6-91CB-C3C67895695F}" srcOrd="3" destOrd="0" presId="urn:microsoft.com/office/officeart/2005/8/layout/vProcess5"/>
    <dgm:cxn modelId="{55B40A66-D7CD-489A-9968-FA01AB37C102}" type="presParOf" srcId="{5AE85B50-73E6-4DBA-8E3E-8986D5D77E8C}" destId="{D387D151-4147-4451-A630-6FC2E009F0FE}" srcOrd="4" destOrd="0" presId="urn:microsoft.com/office/officeart/2005/8/layout/vProcess5"/>
    <dgm:cxn modelId="{7C9D6491-5CB7-44B9-A589-2C52FAEF25CC}" type="presParOf" srcId="{5AE85B50-73E6-4DBA-8E3E-8986D5D77E8C}" destId="{7C2D225A-209A-4DFA-A107-CA2B11A68C7E}" srcOrd="5" destOrd="0" presId="urn:microsoft.com/office/officeart/2005/8/layout/vProcess5"/>
    <dgm:cxn modelId="{48223017-1191-4E1E-A6E5-003B9D567508}" type="presParOf" srcId="{5AE85B50-73E6-4DBA-8E3E-8986D5D77E8C}" destId="{604D40F8-AC08-4FE2-9397-DE12CF10CC5D}" srcOrd="6" destOrd="0" presId="urn:microsoft.com/office/officeart/2005/8/layout/vProcess5"/>
    <dgm:cxn modelId="{6BD02287-7FCA-4DAA-8C6E-652400F8E425}" type="presParOf" srcId="{5AE85B50-73E6-4DBA-8E3E-8986D5D77E8C}" destId="{20269EF7-0810-460C-9954-CBAE704281DB}" srcOrd="7" destOrd="0" presId="urn:microsoft.com/office/officeart/2005/8/layout/vProcess5"/>
    <dgm:cxn modelId="{D7195055-D02C-414D-A740-483D4A2CE145}" type="presParOf" srcId="{5AE85B50-73E6-4DBA-8E3E-8986D5D77E8C}" destId="{578096E7-4A6F-4C0C-B1A5-135B9E960AC2}" srcOrd="8" destOrd="0" presId="urn:microsoft.com/office/officeart/2005/8/layout/vProcess5"/>
    <dgm:cxn modelId="{21721DC4-8054-4FCF-A560-C5025EBED78D}" type="presParOf" srcId="{5AE85B50-73E6-4DBA-8E3E-8986D5D77E8C}" destId="{3A784AD1-08CE-4CA3-BF98-FB1A1AF42D18}" srcOrd="9" destOrd="0" presId="urn:microsoft.com/office/officeart/2005/8/layout/vProcess5"/>
    <dgm:cxn modelId="{F817C6DE-2C91-4070-A475-25AFEACA747A}" type="presParOf" srcId="{5AE85B50-73E6-4DBA-8E3E-8986D5D77E8C}" destId="{7E8E1F53-F900-4B58-8EDF-761308CA0EDA}" srcOrd="10" destOrd="0" presId="urn:microsoft.com/office/officeart/2005/8/layout/vProcess5"/>
    <dgm:cxn modelId="{E88CE18B-0909-40A3-93CC-44A7E01D3C2C}" type="presParOf" srcId="{5AE85B50-73E6-4DBA-8E3E-8986D5D77E8C}" destId="{1439A01B-FB2E-4020-9965-763B9860947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C10936-22A7-4E23-AD6B-FD85A234E413}"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24989320-895D-4529-9689-6F0E3404B59D}">
      <dgm:prSet phldrT="[Text]" custT="1"/>
      <dgm:spPr>
        <a:solidFill>
          <a:schemeClr val="bg1"/>
        </a:solidFill>
        <a:ln>
          <a:solidFill>
            <a:srgbClr val="FDBB5E"/>
          </a:solidFill>
        </a:ln>
      </dgm:spPr>
      <dgm:t>
        <a:bodyPr/>
        <a:lstStyle/>
        <a:p>
          <a:r>
            <a:rPr lang="de-DE" sz="1800" b="1" dirty="0">
              <a:solidFill>
                <a:schemeClr val="tx1"/>
              </a:solidFill>
            </a:rPr>
            <a:t>Logistics General</a:t>
          </a:r>
        </a:p>
      </dgm:t>
    </dgm:pt>
    <dgm:pt modelId="{BB5BE0F4-16D2-4CB0-81F4-619C0D8E4448}" type="parTrans" cxnId="{7F194179-20E9-47E8-8FD2-0EBF5732CA10}">
      <dgm:prSet/>
      <dgm:spPr/>
      <dgm:t>
        <a:bodyPr/>
        <a:lstStyle/>
        <a:p>
          <a:endParaRPr lang="de-DE"/>
        </a:p>
      </dgm:t>
    </dgm:pt>
    <dgm:pt modelId="{1BDEAD5B-5E41-4CA4-827D-4BAB00038BE0}" type="sibTrans" cxnId="{7F194179-20E9-47E8-8FD2-0EBF5732CA10}">
      <dgm:prSet/>
      <dgm:spPr/>
      <dgm:t>
        <a:bodyPr/>
        <a:lstStyle/>
        <a:p>
          <a:endParaRPr lang="de-DE"/>
        </a:p>
      </dgm:t>
    </dgm:pt>
    <dgm:pt modelId="{9DAC2E2A-B5FE-4118-A67E-29A4FE90847A}">
      <dgm:prSet phldrT="[Text]" custT="1"/>
      <dgm:spPr>
        <a:solidFill>
          <a:schemeClr val="bg1"/>
        </a:solidFill>
        <a:ln>
          <a:solidFill>
            <a:srgbClr val="FDBB5E"/>
          </a:solidFill>
        </a:ln>
      </dgm:spPr>
      <dgm:t>
        <a:bodyPr/>
        <a:lstStyle/>
        <a:p>
          <a:r>
            <a:rPr lang="de-DE" sz="1800" b="1" dirty="0">
              <a:solidFill>
                <a:schemeClr val="tx1"/>
              </a:solidFill>
            </a:rPr>
            <a:t>General transport</a:t>
          </a:r>
        </a:p>
      </dgm:t>
    </dgm:pt>
    <dgm:pt modelId="{04279CF5-76D5-4CC1-848E-2DD48EA9CE93}" type="parTrans" cxnId="{C44482C3-118D-4B36-A4A2-4CA8EB6BF6C3}">
      <dgm:prSet/>
      <dgm:spPr/>
      <dgm:t>
        <a:bodyPr/>
        <a:lstStyle/>
        <a:p>
          <a:endParaRPr lang="de-DE"/>
        </a:p>
      </dgm:t>
    </dgm:pt>
    <dgm:pt modelId="{FB981224-5DF0-4453-B25A-1B8D232F6431}" type="sibTrans" cxnId="{C44482C3-118D-4B36-A4A2-4CA8EB6BF6C3}">
      <dgm:prSet/>
      <dgm:spPr/>
      <dgm:t>
        <a:bodyPr/>
        <a:lstStyle/>
        <a:p>
          <a:endParaRPr lang="de-DE"/>
        </a:p>
      </dgm:t>
    </dgm:pt>
    <dgm:pt modelId="{F95DC68A-2D65-483A-B66C-9C9B0DA161DB}">
      <dgm:prSet phldrT="[Text]" custT="1"/>
      <dgm:spPr>
        <a:solidFill>
          <a:schemeClr val="bg1"/>
        </a:solidFill>
        <a:ln>
          <a:solidFill>
            <a:srgbClr val="FDBB5E"/>
          </a:solidFill>
        </a:ln>
      </dgm:spPr>
      <dgm:t>
        <a:bodyPr/>
        <a:lstStyle/>
        <a:p>
          <a:r>
            <a:rPr lang="de-DE" sz="1800" b="1" dirty="0">
              <a:solidFill>
                <a:schemeClr val="tx1"/>
              </a:solidFill>
            </a:rPr>
            <a:t>Job profiles and the importance of logistics</a:t>
          </a:r>
        </a:p>
      </dgm:t>
    </dgm:pt>
    <dgm:pt modelId="{71DEA4FE-CA95-4F01-BCB9-C07009721245}" type="parTrans" cxnId="{87692B06-F95A-469C-B7DC-DE3174E28342}">
      <dgm:prSet/>
      <dgm:spPr/>
      <dgm:t>
        <a:bodyPr/>
        <a:lstStyle/>
        <a:p>
          <a:endParaRPr lang="de-DE"/>
        </a:p>
      </dgm:t>
    </dgm:pt>
    <dgm:pt modelId="{22EAD7A6-A702-4B56-B871-4F0661EFBE9C}" type="sibTrans" cxnId="{87692B06-F95A-469C-B7DC-DE3174E28342}">
      <dgm:prSet/>
      <dgm:spPr/>
      <dgm:t>
        <a:bodyPr/>
        <a:lstStyle/>
        <a:p>
          <a:endParaRPr lang="de-DE"/>
        </a:p>
      </dgm:t>
    </dgm:pt>
    <dgm:pt modelId="{DEAE0536-D4B2-48D5-8AA4-C1BFA7E520C0}">
      <dgm:prSet phldrT="[Text]" custT="1"/>
      <dgm:spPr>
        <a:solidFill>
          <a:schemeClr val="bg1"/>
        </a:solidFill>
        <a:ln>
          <a:solidFill>
            <a:srgbClr val="FDBB5E"/>
          </a:solidFill>
        </a:ln>
      </dgm:spPr>
      <dgm:t>
        <a:bodyPr/>
        <a:lstStyle/>
        <a:p>
          <a:r>
            <a:rPr lang="de-DE" sz="1600" b="0" dirty="0">
              <a:solidFill>
                <a:schemeClr val="tx1"/>
              </a:solidFill>
            </a:rPr>
            <a:t>Logistics - </a:t>
          </a:r>
          <a:r>
            <a:rPr lang="de-DE" sz="1600" b="0" dirty="0" err="1">
              <a:solidFill>
                <a:schemeClr val="tx1"/>
              </a:solidFill>
            </a:rPr>
            <a:t>definition</a:t>
          </a:r>
          <a:r>
            <a:rPr lang="de-DE" sz="1600" b="0" dirty="0">
              <a:solidFill>
                <a:schemeClr val="tx1"/>
              </a:solidFill>
            </a:rPr>
            <a:t> </a:t>
          </a:r>
          <a:r>
            <a:rPr lang="de-DE" sz="1600" b="0" dirty="0" err="1">
              <a:solidFill>
                <a:schemeClr val="tx1"/>
              </a:solidFill>
            </a:rPr>
            <a:t>of</a:t>
          </a:r>
          <a:r>
            <a:rPr lang="de-DE" sz="1600" b="0" dirty="0">
              <a:solidFill>
                <a:schemeClr val="tx1"/>
              </a:solidFill>
            </a:rPr>
            <a:t> </a:t>
          </a:r>
          <a:r>
            <a:rPr lang="de-DE" sz="1600" b="0" dirty="0" err="1">
              <a:solidFill>
                <a:schemeClr val="tx1"/>
              </a:solidFill>
            </a:rPr>
            <a:t>terms</a:t>
          </a:r>
          <a:r>
            <a:rPr lang="de-DE" sz="1600" b="0" dirty="0">
              <a:solidFill>
                <a:schemeClr val="tx1"/>
              </a:solidFill>
            </a:rPr>
            <a:t> and </a:t>
          </a:r>
          <a:r>
            <a:rPr lang="de-DE" sz="1600" b="0" dirty="0" err="1">
              <a:solidFill>
                <a:schemeClr val="tx1"/>
              </a:solidFill>
            </a:rPr>
            <a:t>development</a:t>
          </a:r>
          <a:endParaRPr lang="de-DE" sz="1600" b="0" dirty="0">
            <a:solidFill>
              <a:schemeClr val="tx1"/>
            </a:solidFill>
          </a:endParaRPr>
        </a:p>
      </dgm:t>
    </dgm:pt>
    <dgm:pt modelId="{958EAE4B-6037-4F43-AD70-1C8E6B767C3C}" type="parTrans" cxnId="{DD618E34-3591-4835-B433-D8A223D62FA2}">
      <dgm:prSet/>
      <dgm:spPr/>
      <dgm:t>
        <a:bodyPr/>
        <a:lstStyle/>
        <a:p>
          <a:endParaRPr lang="de-DE"/>
        </a:p>
      </dgm:t>
    </dgm:pt>
    <dgm:pt modelId="{5BD737B5-2D6D-4D07-80E8-861DD39E1966}" type="sibTrans" cxnId="{DD618E34-3591-4835-B433-D8A223D62FA2}">
      <dgm:prSet/>
      <dgm:spPr/>
      <dgm:t>
        <a:bodyPr/>
        <a:lstStyle/>
        <a:p>
          <a:endParaRPr lang="de-DE"/>
        </a:p>
      </dgm:t>
    </dgm:pt>
    <dgm:pt modelId="{F9ECE9E9-AC1A-4145-B95D-0E18C7F022B9}">
      <dgm:prSet phldrT="[Text]" custT="1"/>
      <dgm:spPr>
        <a:solidFill>
          <a:schemeClr val="bg1"/>
        </a:solidFill>
        <a:ln>
          <a:solidFill>
            <a:srgbClr val="FDBB5E"/>
          </a:solidFill>
        </a:ln>
      </dgm:spPr>
      <dgm:t>
        <a:bodyPr/>
        <a:lstStyle/>
        <a:p>
          <a:r>
            <a:rPr lang="de-DE" sz="1600" b="0" dirty="0">
              <a:solidFill>
                <a:schemeClr val="tx1"/>
              </a:solidFill>
            </a:rPr>
            <a:t>Areas of </a:t>
          </a:r>
          <a:r>
            <a:rPr lang="de-DE" sz="1600" b="0" dirty="0" err="1">
              <a:solidFill>
                <a:schemeClr val="tx1"/>
              </a:solidFill>
            </a:rPr>
            <a:t>responsibility</a:t>
          </a:r>
          <a:r>
            <a:rPr lang="de-DE" sz="1600" b="0" dirty="0">
              <a:solidFill>
                <a:schemeClr val="tx1"/>
              </a:solidFill>
            </a:rPr>
            <a:t> in logistics</a:t>
          </a:r>
        </a:p>
      </dgm:t>
    </dgm:pt>
    <dgm:pt modelId="{29EE6892-DE43-4879-8211-E1702EFD8481}" type="parTrans" cxnId="{16D4D4AD-D351-4833-9494-073689F9D1F4}">
      <dgm:prSet/>
      <dgm:spPr/>
      <dgm:t>
        <a:bodyPr/>
        <a:lstStyle/>
        <a:p>
          <a:endParaRPr lang="de-DE"/>
        </a:p>
      </dgm:t>
    </dgm:pt>
    <dgm:pt modelId="{71C41D65-5DE7-4DD8-91AC-E9048A5ADEDD}" type="sibTrans" cxnId="{16D4D4AD-D351-4833-9494-073689F9D1F4}">
      <dgm:prSet/>
      <dgm:spPr/>
      <dgm:t>
        <a:bodyPr/>
        <a:lstStyle/>
        <a:p>
          <a:endParaRPr lang="de-DE"/>
        </a:p>
      </dgm:t>
    </dgm:pt>
    <dgm:pt modelId="{59B21958-6B5E-4DC3-85A6-01FD0FC31BD0}">
      <dgm:prSet phldrT="[Text]" custT="1"/>
      <dgm:spPr>
        <a:solidFill>
          <a:schemeClr val="bg1"/>
        </a:solidFill>
        <a:ln>
          <a:solidFill>
            <a:srgbClr val="FDBB5E"/>
          </a:solidFill>
        </a:ln>
      </dgm:spPr>
      <dgm:t>
        <a:bodyPr/>
        <a:lstStyle/>
        <a:p>
          <a:r>
            <a:rPr lang="de-DE" sz="1600" b="0" dirty="0">
              <a:solidFill>
                <a:schemeClr val="tx1"/>
              </a:solidFill>
            </a:rPr>
            <a:t>Players in logistics</a:t>
          </a:r>
        </a:p>
      </dgm:t>
    </dgm:pt>
    <dgm:pt modelId="{AEFE7DBF-9C6F-4BDA-A389-0F414768AED4}" type="parTrans" cxnId="{7A60ACB8-4308-435E-B5EA-78F7A70C64DC}">
      <dgm:prSet/>
      <dgm:spPr/>
      <dgm:t>
        <a:bodyPr/>
        <a:lstStyle/>
        <a:p>
          <a:endParaRPr lang="de-DE"/>
        </a:p>
      </dgm:t>
    </dgm:pt>
    <dgm:pt modelId="{6D430E34-DB38-4D43-8778-5364E87AF2A7}" type="sibTrans" cxnId="{7A60ACB8-4308-435E-B5EA-78F7A70C64DC}">
      <dgm:prSet/>
      <dgm:spPr/>
      <dgm:t>
        <a:bodyPr/>
        <a:lstStyle/>
        <a:p>
          <a:endParaRPr lang="de-DE"/>
        </a:p>
      </dgm:t>
    </dgm:pt>
    <dgm:pt modelId="{C3D5A500-5D8C-4EBB-8FD0-D7341E526925}">
      <dgm:prSet phldrT="[Text]" custT="1"/>
      <dgm:spPr>
        <a:solidFill>
          <a:schemeClr val="bg1"/>
        </a:solidFill>
        <a:ln>
          <a:solidFill>
            <a:srgbClr val="FDBB5E"/>
          </a:solidFill>
        </a:ln>
      </dgm:spPr>
      <dgm:t>
        <a:bodyPr/>
        <a:lstStyle/>
        <a:p>
          <a:r>
            <a:rPr lang="de-DE" sz="1600" b="0" dirty="0" err="1">
              <a:solidFill>
                <a:schemeClr val="tx1"/>
              </a:solidFill>
            </a:rPr>
            <a:t>Practical</a:t>
          </a:r>
          <a:r>
            <a:rPr lang="de-DE" sz="1600" b="0" dirty="0">
              <a:solidFill>
                <a:schemeClr val="tx1"/>
              </a:solidFill>
            </a:rPr>
            <a:t> examples</a:t>
          </a:r>
        </a:p>
      </dgm:t>
    </dgm:pt>
    <dgm:pt modelId="{5ED28F13-ED0C-4E0F-AD2A-064F2E9A5647}" type="parTrans" cxnId="{E07E9B6E-9DE5-4E87-994C-1077EED8BF84}">
      <dgm:prSet/>
      <dgm:spPr/>
      <dgm:t>
        <a:bodyPr/>
        <a:lstStyle/>
        <a:p>
          <a:endParaRPr lang="de-DE"/>
        </a:p>
      </dgm:t>
    </dgm:pt>
    <dgm:pt modelId="{BC871B58-F226-4C3C-9868-2E3FB2C2174F}" type="sibTrans" cxnId="{E07E9B6E-9DE5-4E87-994C-1077EED8BF84}">
      <dgm:prSet/>
      <dgm:spPr/>
      <dgm:t>
        <a:bodyPr/>
        <a:lstStyle/>
        <a:p>
          <a:endParaRPr lang="de-DE"/>
        </a:p>
      </dgm:t>
    </dgm:pt>
    <dgm:pt modelId="{6430FBE3-B256-4BDD-AA3A-4EE43F035336}">
      <dgm:prSet phldrT="[Text]" custT="1"/>
      <dgm:spPr>
        <a:solidFill>
          <a:schemeClr val="bg1"/>
        </a:solidFill>
        <a:ln>
          <a:solidFill>
            <a:srgbClr val="FDBB5E"/>
          </a:solidFill>
        </a:ln>
      </dgm:spPr>
      <dgm:t>
        <a:bodyPr/>
        <a:lstStyle/>
        <a:p>
          <a:r>
            <a:rPr lang="de-DE" sz="1600" b="0" dirty="0">
              <a:solidFill>
                <a:schemeClr val="tx1"/>
              </a:solidFill>
            </a:rPr>
            <a:t>The future of logistics</a:t>
          </a:r>
        </a:p>
      </dgm:t>
    </dgm:pt>
    <dgm:pt modelId="{DB712655-53F0-49CA-BC84-38DDB4841F53}" type="parTrans" cxnId="{BB4B9D03-A8FB-4989-8F4B-A86244E56CA9}">
      <dgm:prSet/>
      <dgm:spPr/>
      <dgm:t>
        <a:bodyPr/>
        <a:lstStyle/>
        <a:p>
          <a:endParaRPr lang="de-DE"/>
        </a:p>
      </dgm:t>
    </dgm:pt>
    <dgm:pt modelId="{9D95BC4F-022A-4E1C-B300-FE26082107AD}" type="sibTrans" cxnId="{BB4B9D03-A8FB-4989-8F4B-A86244E56CA9}">
      <dgm:prSet/>
      <dgm:spPr/>
      <dgm:t>
        <a:bodyPr/>
        <a:lstStyle/>
        <a:p>
          <a:endParaRPr lang="de-DE"/>
        </a:p>
      </dgm:t>
    </dgm:pt>
    <dgm:pt modelId="{51F77B12-97A0-4319-AACD-651532898F01}">
      <dgm:prSet phldrT="[Text]" custT="1"/>
      <dgm:spPr>
        <a:solidFill>
          <a:schemeClr val="bg1"/>
        </a:solidFill>
        <a:ln>
          <a:solidFill>
            <a:srgbClr val="FDBB5E"/>
          </a:solidFill>
        </a:ln>
      </dgm:spPr>
      <dgm:t>
        <a:bodyPr/>
        <a:lstStyle/>
        <a:p>
          <a:r>
            <a:rPr lang="de-DE" sz="1600" b="0" dirty="0">
              <a:solidFill>
                <a:schemeClr val="tx1"/>
              </a:solidFill>
            </a:rPr>
            <a:t>Freight traffic in general</a:t>
          </a:r>
        </a:p>
      </dgm:t>
    </dgm:pt>
    <dgm:pt modelId="{A4A57EB0-F242-4405-AB14-E542F7DEC8F2}" type="parTrans" cxnId="{9C94F299-B4DD-4C37-9420-B7F1AE9A2F43}">
      <dgm:prSet/>
      <dgm:spPr/>
      <dgm:t>
        <a:bodyPr/>
        <a:lstStyle/>
        <a:p>
          <a:endParaRPr lang="de-DE"/>
        </a:p>
      </dgm:t>
    </dgm:pt>
    <dgm:pt modelId="{5250C2EE-ED57-4680-A13D-C8B74F0DB6A5}" type="sibTrans" cxnId="{9C94F299-B4DD-4C37-9420-B7F1AE9A2F43}">
      <dgm:prSet/>
      <dgm:spPr/>
      <dgm:t>
        <a:bodyPr/>
        <a:lstStyle/>
        <a:p>
          <a:endParaRPr lang="de-DE"/>
        </a:p>
      </dgm:t>
    </dgm:pt>
    <dgm:pt modelId="{6CF58C44-E98A-4FEF-B6C3-AFF42A64607F}">
      <dgm:prSet phldrT="[Text]" custT="1"/>
      <dgm:spPr>
        <a:solidFill>
          <a:schemeClr val="bg1"/>
        </a:solidFill>
        <a:ln>
          <a:solidFill>
            <a:srgbClr val="FDBB5E"/>
          </a:solidFill>
        </a:ln>
      </dgm:spPr>
      <dgm:t>
        <a:bodyPr/>
        <a:lstStyle/>
        <a:p>
          <a:r>
            <a:rPr lang="de-DE" sz="1600" b="0" dirty="0">
              <a:solidFill>
                <a:schemeClr val="tx1"/>
              </a:solidFill>
            </a:rPr>
            <a:t>Transport </a:t>
          </a:r>
          <a:r>
            <a:rPr lang="de-DE" sz="1600" b="0" dirty="0" err="1">
              <a:solidFill>
                <a:schemeClr val="tx1"/>
              </a:solidFill>
            </a:rPr>
            <a:t>mode</a:t>
          </a:r>
          <a:r>
            <a:rPr lang="de-DE" sz="1600" b="0" dirty="0">
              <a:solidFill>
                <a:schemeClr val="tx1"/>
              </a:solidFill>
            </a:rPr>
            <a:t> </a:t>
          </a:r>
          <a:r>
            <a:rPr lang="de-DE" sz="1600" b="0" dirty="0" err="1">
              <a:solidFill>
                <a:schemeClr val="tx1"/>
              </a:solidFill>
            </a:rPr>
            <a:t>road</a:t>
          </a:r>
          <a:endParaRPr lang="de-DE" sz="1600" b="0" dirty="0">
            <a:solidFill>
              <a:schemeClr val="tx1"/>
            </a:solidFill>
          </a:endParaRPr>
        </a:p>
      </dgm:t>
    </dgm:pt>
    <dgm:pt modelId="{5BDA7505-F2C2-40BD-819A-0BE6D7D7FD28}" type="parTrans" cxnId="{C61EAD23-6815-40D5-99B1-EE46DDD919BB}">
      <dgm:prSet/>
      <dgm:spPr/>
      <dgm:t>
        <a:bodyPr/>
        <a:lstStyle/>
        <a:p>
          <a:endParaRPr lang="de-DE"/>
        </a:p>
      </dgm:t>
    </dgm:pt>
    <dgm:pt modelId="{B0149AD1-7C14-475F-82D8-0FF2808D0B54}" type="sibTrans" cxnId="{C61EAD23-6815-40D5-99B1-EE46DDD919BB}">
      <dgm:prSet/>
      <dgm:spPr/>
      <dgm:t>
        <a:bodyPr/>
        <a:lstStyle/>
        <a:p>
          <a:endParaRPr lang="de-DE"/>
        </a:p>
      </dgm:t>
    </dgm:pt>
    <dgm:pt modelId="{9A3F2E3E-B7AB-46D3-B87A-01CFC8A3EFD8}">
      <dgm:prSet phldrT="[Text]" custT="1"/>
      <dgm:spPr>
        <a:solidFill>
          <a:schemeClr val="bg1"/>
        </a:solidFill>
        <a:ln>
          <a:solidFill>
            <a:srgbClr val="FDBB5E"/>
          </a:solidFill>
        </a:ln>
      </dgm:spPr>
      <dgm:t>
        <a:bodyPr/>
        <a:lstStyle/>
        <a:p>
          <a:r>
            <a:rPr lang="de-DE" sz="1600" b="0" dirty="0">
              <a:solidFill>
                <a:schemeClr val="tx1"/>
              </a:solidFill>
            </a:rPr>
            <a:t>Transport </a:t>
          </a:r>
          <a:r>
            <a:rPr lang="de-DE" sz="1600" b="0" dirty="0" err="1">
              <a:solidFill>
                <a:schemeClr val="tx1"/>
              </a:solidFill>
            </a:rPr>
            <a:t>mode</a:t>
          </a:r>
          <a:r>
            <a:rPr lang="de-DE" sz="1600" b="0" dirty="0">
              <a:solidFill>
                <a:schemeClr val="tx1"/>
              </a:solidFill>
            </a:rPr>
            <a:t> </a:t>
          </a:r>
          <a:r>
            <a:rPr lang="de-DE" sz="1600" b="0" dirty="0" err="1">
              <a:solidFill>
                <a:schemeClr val="tx1"/>
              </a:solidFill>
            </a:rPr>
            <a:t>rail</a:t>
          </a:r>
          <a:endParaRPr lang="de-DE" sz="1600" b="0" dirty="0">
            <a:solidFill>
              <a:schemeClr val="tx1"/>
            </a:solidFill>
          </a:endParaRPr>
        </a:p>
      </dgm:t>
    </dgm:pt>
    <dgm:pt modelId="{4D3A8111-9824-4A25-B42A-372AE7DBCB36}" type="parTrans" cxnId="{78A983C8-30ED-4BD9-9FDE-BA29E05D8C5E}">
      <dgm:prSet/>
      <dgm:spPr/>
      <dgm:t>
        <a:bodyPr/>
        <a:lstStyle/>
        <a:p>
          <a:endParaRPr lang="de-DE"/>
        </a:p>
      </dgm:t>
    </dgm:pt>
    <dgm:pt modelId="{CB8AE63C-A532-439D-AB0A-239C6A2813C9}" type="sibTrans" cxnId="{78A983C8-30ED-4BD9-9FDE-BA29E05D8C5E}">
      <dgm:prSet/>
      <dgm:spPr/>
      <dgm:t>
        <a:bodyPr/>
        <a:lstStyle/>
        <a:p>
          <a:endParaRPr lang="de-DE"/>
        </a:p>
      </dgm:t>
    </dgm:pt>
    <dgm:pt modelId="{04950B9B-FB9C-4FE5-B1FF-67C3FC8F8ABB}">
      <dgm:prSet phldrT="[Text]" custT="1"/>
      <dgm:spPr>
        <a:solidFill>
          <a:schemeClr val="bg1"/>
        </a:solidFill>
        <a:ln>
          <a:solidFill>
            <a:srgbClr val="FDBB5E"/>
          </a:solidFill>
        </a:ln>
      </dgm:spPr>
      <dgm:t>
        <a:bodyPr/>
        <a:lstStyle/>
        <a:p>
          <a:r>
            <a:rPr lang="de-DE" sz="1600" b="0" dirty="0">
              <a:solidFill>
                <a:schemeClr val="tx1"/>
              </a:solidFill>
            </a:rPr>
            <a:t>Transport </a:t>
          </a:r>
          <a:r>
            <a:rPr lang="de-DE" sz="1600" b="0" dirty="0" err="1">
              <a:solidFill>
                <a:schemeClr val="tx1"/>
              </a:solidFill>
            </a:rPr>
            <a:t>mode</a:t>
          </a:r>
          <a:r>
            <a:rPr lang="de-DE" sz="1600" b="0" dirty="0">
              <a:solidFill>
                <a:schemeClr val="tx1"/>
              </a:solidFill>
            </a:rPr>
            <a:t> </a:t>
          </a:r>
          <a:r>
            <a:rPr lang="de-DE" sz="1600" b="0" dirty="0" err="1">
              <a:solidFill>
                <a:schemeClr val="tx1"/>
              </a:solidFill>
            </a:rPr>
            <a:t>waterway</a:t>
          </a:r>
          <a:endParaRPr lang="de-DE" sz="1600" b="0" dirty="0">
            <a:solidFill>
              <a:schemeClr val="tx1"/>
            </a:solidFill>
          </a:endParaRPr>
        </a:p>
      </dgm:t>
    </dgm:pt>
    <dgm:pt modelId="{5D9DD5B7-9B61-437B-B71C-A4244B2AC7C1}" type="parTrans" cxnId="{40D0AB07-D6FC-4BCD-9151-ED01D6028EB6}">
      <dgm:prSet/>
      <dgm:spPr/>
      <dgm:t>
        <a:bodyPr/>
        <a:lstStyle/>
        <a:p>
          <a:endParaRPr lang="de-DE"/>
        </a:p>
      </dgm:t>
    </dgm:pt>
    <dgm:pt modelId="{0D68F692-E333-4E57-978E-2A122C10E490}" type="sibTrans" cxnId="{40D0AB07-D6FC-4BCD-9151-ED01D6028EB6}">
      <dgm:prSet/>
      <dgm:spPr/>
      <dgm:t>
        <a:bodyPr/>
        <a:lstStyle/>
        <a:p>
          <a:endParaRPr lang="de-DE"/>
        </a:p>
      </dgm:t>
    </dgm:pt>
    <dgm:pt modelId="{DA1883D3-32EE-4BAE-AC0C-E0720A2F46C0}">
      <dgm:prSet phldrT="[Text]" custT="1"/>
      <dgm:spPr>
        <a:solidFill>
          <a:schemeClr val="bg1"/>
        </a:solidFill>
        <a:ln>
          <a:solidFill>
            <a:srgbClr val="FDBB5E"/>
          </a:solidFill>
        </a:ln>
      </dgm:spPr>
      <dgm:t>
        <a:bodyPr/>
        <a:lstStyle/>
        <a:p>
          <a:r>
            <a:rPr lang="de-DE" sz="1600" b="0" dirty="0">
              <a:solidFill>
                <a:schemeClr val="tx1"/>
              </a:solidFill>
            </a:rPr>
            <a:t>Multimodal transport</a:t>
          </a:r>
        </a:p>
      </dgm:t>
    </dgm:pt>
    <dgm:pt modelId="{73223EC9-879E-4CA0-85DB-CEE13795CDD0}" type="parTrans" cxnId="{80A5DD45-B168-4D2D-955C-314E2F5A6F65}">
      <dgm:prSet/>
      <dgm:spPr/>
      <dgm:t>
        <a:bodyPr/>
        <a:lstStyle/>
        <a:p>
          <a:endParaRPr lang="de-DE"/>
        </a:p>
      </dgm:t>
    </dgm:pt>
    <dgm:pt modelId="{1DB5646F-78B7-4ECC-BB28-C0B70C204292}" type="sibTrans" cxnId="{80A5DD45-B168-4D2D-955C-314E2F5A6F65}">
      <dgm:prSet/>
      <dgm:spPr/>
      <dgm:t>
        <a:bodyPr/>
        <a:lstStyle/>
        <a:p>
          <a:endParaRPr lang="de-DE"/>
        </a:p>
      </dgm:t>
    </dgm:pt>
    <dgm:pt modelId="{3B7DDAB1-055C-41A8-81F4-881C2B069DDB}">
      <dgm:prSet phldrT="[Text]" custT="1"/>
      <dgm:spPr>
        <a:solidFill>
          <a:schemeClr val="bg1"/>
        </a:solidFill>
        <a:ln>
          <a:solidFill>
            <a:srgbClr val="FDBB5E"/>
          </a:solidFill>
        </a:ln>
      </dgm:spPr>
      <dgm:t>
        <a:bodyPr/>
        <a:lstStyle/>
        <a:p>
          <a:pPr marL="92075" indent="0"/>
          <a:r>
            <a:rPr lang="de-DE" sz="1600" b="0" dirty="0">
              <a:solidFill>
                <a:schemeClr val="tx1"/>
              </a:solidFill>
            </a:rPr>
            <a:t>The logistics location Europe &amp; Austria</a:t>
          </a:r>
        </a:p>
      </dgm:t>
    </dgm:pt>
    <dgm:pt modelId="{B12C7C65-3FC6-4EE9-BE98-6BD59045F167}" type="parTrans" cxnId="{FB0F0D5C-7C15-47EA-992C-EF86DB759C18}">
      <dgm:prSet/>
      <dgm:spPr/>
      <dgm:t>
        <a:bodyPr/>
        <a:lstStyle/>
        <a:p>
          <a:endParaRPr lang="de-DE"/>
        </a:p>
      </dgm:t>
    </dgm:pt>
    <dgm:pt modelId="{68E3509D-842D-4625-A6A5-0C9B39951D61}" type="sibTrans" cxnId="{FB0F0D5C-7C15-47EA-992C-EF86DB759C18}">
      <dgm:prSet/>
      <dgm:spPr/>
      <dgm:t>
        <a:bodyPr/>
        <a:lstStyle/>
        <a:p>
          <a:endParaRPr lang="de-DE"/>
        </a:p>
      </dgm:t>
    </dgm:pt>
    <dgm:pt modelId="{894F5ABB-9D6B-497C-BFC8-1AB0519380BF}">
      <dgm:prSet phldrT="[Text]" custT="1"/>
      <dgm:spPr>
        <a:solidFill>
          <a:schemeClr val="bg1"/>
        </a:solidFill>
        <a:ln>
          <a:solidFill>
            <a:srgbClr val="FDBB5E"/>
          </a:solidFill>
        </a:ln>
      </dgm:spPr>
      <dgm:t>
        <a:bodyPr/>
        <a:lstStyle/>
        <a:p>
          <a:pPr marL="92075" indent="0"/>
          <a:r>
            <a:rPr lang="de-DE" sz="1600" b="0" dirty="0">
              <a:solidFill>
                <a:schemeClr val="tx1"/>
              </a:solidFill>
            </a:rPr>
            <a:t>The </a:t>
          </a:r>
          <a:r>
            <a:rPr lang="de-DE" sz="1600" b="0" dirty="0" err="1">
              <a:solidFill>
                <a:schemeClr val="tx1"/>
              </a:solidFill>
            </a:rPr>
            <a:t>professions</a:t>
          </a:r>
          <a:r>
            <a:rPr lang="de-DE" sz="1600" b="0" dirty="0">
              <a:solidFill>
                <a:schemeClr val="tx1"/>
              </a:solidFill>
            </a:rPr>
            <a:t> in logistics</a:t>
          </a:r>
        </a:p>
      </dgm:t>
    </dgm:pt>
    <dgm:pt modelId="{6783F1CC-BFA6-42BE-8E4B-6039545B5F90}" type="parTrans" cxnId="{21D71E35-7D1F-4D5E-850A-8AD11E1A37B8}">
      <dgm:prSet/>
      <dgm:spPr/>
      <dgm:t>
        <a:bodyPr/>
        <a:lstStyle/>
        <a:p>
          <a:endParaRPr lang="de-DE"/>
        </a:p>
      </dgm:t>
    </dgm:pt>
    <dgm:pt modelId="{CFD3534F-FC94-45CB-829C-F8ABADB68C59}" type="sibTrans" cxnId="{21D71E35-7D1F-4D5E-850A-8AD11E1A37B8}">
      <dgm:prSet/>
      <dgm:spPr/>
      <dgm:t>
        <a:bodyPr/>
        <a:lstStyle/>
        <a:p>
          <a:endParaRPr lang="de-DE"/>
        </a:p>
      </dgm:t>
    </dgm:pt>
    <dgm:pt modelId="{BFFAEAC4-C4D3-4758-89DD-FC6708D2165D}">
      <dgm:prSet phldrT="[Text]" custT="1"/>
      <dgm:spPr>
        <a:solidFill>
          <a:schemeClr val="bg1"/>
        </a:solidFill>
        <a:ln>
          <a:solidFill>
            <a:srgbClr val="FDBB5E"/>
          </a:solidFill>
        </a:ln>
      </dgm:spPr>
      <dgm:t>
        <a:bodyPr/>
        <a:lstStyle/>
        <a:p>
          <a:pPr marL="92075" indent="0"/>
          <a:r>
            <a:rPr lang="de-DE" sz="1600" b="0" dirty="0">
              <a:solidFill>
                <a:schemeClr val="tx1"/>
              </a:solidFill>
            </a:rPr>
            <a:t>Career </a:t>
          </a:r>
          <a:r>
            <a:rPr lang="de-DE" sz="1600" b="0" dirty="0" err="1">
              <a:solidFill>
                <a:schemeClr val="tx1"/>
              </a:solidFill>
            </a:rPr>
            <a:t>paths</a:t>
          </a:r>
          <a:r>
            <a:rPr lang="de-DE" sz="1600" b="0" dirty="0">
              <a:solidFill>
                <a:schemeClr val="tx1"/>
              </a:solidFill>
            </a:rPr>
            <a:t> in logistics</a:t>
          </a:r>
        </a:p>
      </dgm:t>
    </dgm:pt>
    <dgm:pt modelId="{3DD49298-B763-433F-BA03-4B4B20199F1F}" type="parTrans" cxnId="{DE984C8C-83E0-4549-AA89-255DCB6CC6AF}">
      <dgm:prSet/>
      <dgm:spPr/>
      <dgm:t>
        <a:bodyPr/>
        <a:lstStyle/>
        <a:p>
          <a:endParaRPr lang="de-DE"/>
        </a:p>
      </dgm:t>
    </dgm:pt>
    <dgm:pt modelId="{8F92D91C-98C5-4A30-848B-42D4EE790883}" type="sibTrans" cxnId="{DE984C8C-83E0-4549-AA89-255DCB6CC6AF}">
      <dgm:prSet/>
      <dgm:spPr/>
      <dgm:t>
        <a:bodyPr/>
        <a:lstStyle/>
        <a:p>
          <a:endParaRPr lang="de-DE"/>
        </a:p>
      </dgm:t>
    </dgm:pt>
    <dgm:pt modelId="{F850DA6A-F00F-48BC-94BA-163B49FFEA13}" type="pres">
      <dgm:prSet presAssocID="{73C10936-22A7-4E23-AD6B-FD85A234E413}" presName="Name0" presStyleCnt="0">
        <dgm:presLayoutVars>
          <dgm:dir/>
          <dgm:animLvl val="lvl"/>
          <dgm:resizeHandles val="exact"/>
        </dgm:presLayoutVars>
      </dgm:prSet>
      <dgm:spPr/>
      <dgm:t>
        <a:bodyPr/>
        <a:lstStyle/>
        <a:p>
          <a:endParaRPr lang="de-DE"/>
        </a:p>
      </dgm:t>
    </dgm:pt>
    <dgm:pt modelId="{C01AE4F2-9A25-4769-BE50-7C390B7F536B}" type="pres">
      <dgm:prSet presAssocID="{24989320-895D-4529-9689-6F0E3404B59D}" presName="compositeNode" presStyleCnt="0">
        <dgm:presLayoutVars>
          <dgm:bulletEnabled val="1"/>
        </dgm:presLayoutVars>
      </dgm:prSet>
      <dgm:spPr/>
    </dgm:pt>
    <dgm:pt modelId="{C7FEA145-3228-4459-A503-EB81DF382F27}" type="pres">
      <dgm:prSet presAssocID="{24989320-895D-4529-9689-6F0E3404B59D}" presName="bgRect" presStyleLbl="node1" presStyleIdx="0" presStyleCnt="3"/>
      <dgm:spPr/>
      <dgm:t>
        <a:bodyPr/>
        <a:lstStyle/>
        <a:p>
          <a:endParaRPr lang="de-DE"/>
        </a:p>
      </dgm:t>
    </dgm:pt>
    <dgm:pt modelId="{9DEF6037-40B5-4436-B065-87198CAD3B54}" type="pres">
      <dgm:prSet presAssocID="{24989320-895D-4529-9689-6F0E3404B59D}" presName="parentNode" presStyleLbl="node1" presStyleIdx="0" presStyleCnt="3">
        <dgm:presLayoutVars>
          <dgm:chMax val="0"/>
          <dgm:bulletEnabled val="1"/>
        </dgm:presLayoutVars>
      </dgm:prSet>
      <dgm:spPr/>
      <dgm:t>
        <a:bodyPr/>
        <a:lstStyle/>
        <a:p>
          <a:endParaRPr lang="de-DE"/>
        </a:p>
      </dgm:t>
    </dgm:pt>
    <dgm:pt modelId="{03979186-48D9-4634-947E-3F85B27D32E2}" type="pres">
      <dgm:prSet presAssocID="{24989320-895D-4529-9689-6F0E3404B59D}" presName="childNode" presStyleLbl="node1" presStyleIdx="0" presStyleCnt="3">
        <dgm:presLayoutVars>
          <dgm:bulletEnabled val="1"/>
        </dgm:presLayoutVars>
      </dgm:prSet>
      <dgm:spPr/>
      <dgm:t>
        <a:bodyPr/>
        <a:lstStyle/>
        <a:p>
          <a:endParaRPr lang="de-DE"/>
        </a:p>
      </dgm:t>
    </dgm:pt>
    <dgm:pt modelId="{EDEC484B-7D5A-4556-BCA0-2B5B852D4047}" type="pres">
      <dgm:prSet presAssocID="{1BDEAD5B-5E41-4CA4-827D-4BAB00038BE0}" presName="hSp" presStyleCnt="0"/>
      <dgm:spPr/>
    </dgm:pt>
    <dgm:pt modelId="{1E019D8A-3F2E-4580-A65F-D640F5466314}" type="pres">
      <dgm:prSet presAssocID="{1BDEAD5B-5E41-4CA4-827D-4BAB00038BE0}" presName="vProcSp" presStyleCnt="0"/>
      <dgm:spPr/>
    </dgm:pt>
    <dgm:pt modelId="{65464D7F-104C-40CD-A89D-A9DAE5BE1A10}" type="pres">
      <dgm:prSet presAssocID="{1BDEAD5B-5E41-4CA4-827D-4BAB00038BE0}" presName="vSp1" presStyleCnt="0"/>
      <dgm:spPr/>
    </dgm:pt>
    <dgm:pt modelId="{AB7A2388-9842-4757-82AA-DB51B30DC7CE}" type="pres">
      <dgm:prSet presAssocID="{1BDEAD5B-5E41-4CA4-827D-4BAB00038BE0}" presName="simulatedConn" presStyleLbl="solidFgAcc1" presStyleIdx="0" presStyleCnt="2"/>
      <dgm:spPr>
        <a:solidFill>
          <a:srgbClr val="FFF3CD"/>
        </a:solidFill>
        <a:ln>
          <a:solidFill>
            <a:srgbClr val="FFF3CD"/>
          </a:solidFill>
        </a:ln>
      </dgm:spPr>
    </dgm:pt>
    <dgm:pt modelId="{426600C9-2E44-42A8-962C-0F44360A73FE}" type="pres">
      <dgm:prSet presAssocID="{1BDEAD5B-5E41-4CA4-827D-4BAB00038BE0}" presName="vSp2" presStyleCnt="0"/>
      <dgm:spPr/>
    </dgm:pt>
    <dgm:pt modelId="{F5435130-CAA4-4F17-807C-8137B72EF1EF}" type="pres">
      <dgm:prSet presAssocID="{1BDEAD5B-5E41-4CA4-827D-4BAB00038BE0}" presName="sibTrans" presStyleCnt="0"/>
      <dgm:spPr/>
    </dgm:pt>
    <dgm:pt modelId="{9E310130-F565-4912-8038-A3C1735997FF}" type="pres">
      <dgm:prSet presAssocID="{9DAC2E2A-B5FE-4118-A67E-29A4FE90847A}" presName="compositeNode" presStyleCnt="0">
        <dgm:presLayoutVars>
          <dgm:bulletEnabled val="1"/>
        </dgm:presLayoutVars>
      </dgm:prSet>
      <dgm:spPr/>
    </dgm:pt>
    <dgm:pt modelId="{2153CE30-E45E-4632-976A-72B0ADD72A9A}" type="pres">
      <dgm:prSet presAssocID="{9DAC2E2A-B5FE-4118-A67E-29A4FE90847A}" presName="bgRect" presStyleLbl="node1" presStyleIdx="1" presStyleCnt="3"/>
      <dgm:spPr/>
      <dgm:t>
        <a:bodyPr/>
        <a:lstStyle/>
        <a:p>
          <a:endParaRPr lang="de-DE"/>
        </a:p>
      </dgm:t>
    </dgm:pt>
    <dgm:pt modelId="{8782E007-FC9F-474F-B7F4-3C0211152108}" type="pres">
      <dgm:prSet presAssocID="{9DAC2E2A-B5FE-4118-A67E-29A4FE90847A}" presName="parentNode" presStyleLbl="node1" presStyleIdx="1" presStyleCnt="3">
        <dgm:presLayoutVars>
          <dgm:chMax val="0"/>
          <dgm:bulletEnabled val="1"/>
        </dgm:presLayoutVars>
      </dgm:prSet>
      <dgm:spPr/>
      <dgm:t>
        <a:bodyPr/>
        <a:lstStyle/>
        <a:p>
          <a:endParaRPr lang="de-DE"/>
        </a:p>
      </dgm:t>
    </dgm:pt>
    <dgm:pt modelId="{5FA20573-3781-483B-925F-FB2C3F4C63BF}" type="pres">
      <dgm:prSet presAssocID="{9DAC2E2A-B5FE-4118-A67E-29A4FE90847A}" presName="childNode" presStyleLbl="node1" presStyleIdx="1" presStyleCnt="3">
        <dgm:presLayoutVars>
          <dgm:bulletEnabled val="1"/>
        </dgm:presLayoutVars>
      </dgm:prSet>
      <dgm:spPr/>
      <dgm:t>
        <a:bodyPr/>
        <a:lstStyle/>
        <a:p>
          <a:endParaRPr lang="de-DE"/>
        </a:p>
      </dgm:t>
    </dgm:pt>
    <dgm:pt modelId="{D4A5E3E9-0A0C-4A58-B27C-B17EE4C9E659}" type="pres">
      <dgm:prSet presAssocID="{FB981224-5DF0-4453-B25A-1B8D232F6431}" presName="hSp" presStyleCnt="0"/>
      <dgm:spPr/>
    </dgm:pt>
    <dgm:pt modelId="{4EFF769C-FB25-4993-8BD2-F28986F9D0EF}" type="pres">
      <dgm:prSet presAssocID="{FB981224-5DF0-4453-B25A-1B8D232F6431}" presName="vProcSp" presStyleCnt="0"/>
      <dgm:spPr/>
    </dgm:pt>
    <dgm:pt modelId="{9D7E30AE-4481-4AB6-8551-EC31C43C9953}" type="pres">
      <dgm:prSet presAssocID="{FB981224-5DF0-4453-B25A-1B8D232F6431}" presName="vSp1" presStyleCnt="0"/>
      <dgm:spPr/>
    </dgm:pt>
    <dgm:pt modelId="{D6614636-8450-4636-91A6-608C8327C06F}" type="pres">
      <dgm:prSet presAssocID="{FB981224-5DF0-4453-B25A-1B8D232F6431}" presName="simulatedConn" presStyleLbl="solidFgAcc1" presStyleIdx="1" presStyleCnt="2"/>
      <dgm:spPr>
        <a:solidFill>
          <a:srgbClr val="FFF3CD"/>
        </a:solidFill>
        <a:ln>
          <a:solidFill>
            <a:srgbClr val="FFF3CD"/>
          </a:solidFill>
        </a:ln>
      </dgm:spPr>
    </dgm:pt>
    <dgm:pt modelId="{D8970AEE-C579-4C39-A3F7-F2638EE2C3F4}" type="pres">
      <dgm:prSet presAssocID="{FB981224-5DF0-4453-B25A-1B8D232F6431}" presName="vSp2" presStyleCnt="0"/>
      <dgm:spPr/>
    </dgm:pt>
    <dgm:pt modelId="{C42F5DBB-D0E9-43D5-BAAB-6051AA7A0A91}" type="pres">
      <dgm:prSet presAssocID="{FB981224-5DF0-4453-B25A-1B8D232F6431}" presName="sibTrans" presStyleCnt="0"/>
      <dgm:spPr/>
    </dgm:pt>
    <dgm:pt modelId="{9542E86D-39B2-4612-B46D-65DC8091259A}" type="pres">
      <dgm:prSet presAssocID="{F95DC68A-2D65-483A-B66C-9C9B0DA161DB}" presName="compositeNode" presStyleCnt="0">
        <dgm:presLayoutVars>
          <dgm:bulletEnabled val="1"/>
        </dgm:presLayoutVars>
      </dgm:prSet>
      <dgm:spPr/>
    </dgm:pt>
    <dgm:pt modelId="{3D797C33-D2C4-4357-8955-DEB1DD43A1C0}" type="pres">
      <dgm:prSet presAssocID="{F95DC68A-2D65-483A-B66C-9C9B0DA161DB}" presName="bgRect" presStyleLbl="node1" presStyleIdx="2" presStyleCnt="3"/>
      <dgm:spPr/>
      <dgm:t>
        <a:bodyPr/>
        <a:lstStyle/>
        <a:p>
          <a:endParaRPr lang="de-DE"/>
        </a:p>
      </dgm:t>
    </dgm:pt>
    <dgm:pt modelId="{AD34987D-EB7B-4F7C-B7B8-C7E5A62899FF}" type="pres">
      <dgm:prSet presAssocID="{F95DC68A-2D65-483A-B66C-9C9B0DA161DB}" presName="parentNode" presStyleLbl="node1" presStyleIdx="2" presStyleCnt="3">
        <dgm:presLayoutVars>
          <dgm:chMax val="0"/>
          <dgm:bulletEnabled val="1"/>
        </dgm:presLayoutVars>
      </dgm:prSet>
      <dgm:spPr/>
      <dgm:t>
        <a:bodyPr/>
        <a:lstStyle/>
        <a:p>
          <a:endParaRPr lang="de-DE"/>
        </a:p>
      </dgm:t>
    </dgm:pt>
    <dgm:pt modelId="{8A5570D4-BC95-45F2-B3B8-6C4E7F76F4E5}" type="pres">
      <dgm:prSet presAssocID="{F95DC68A-2D65-483A-B66C-9C9B0DA161DB}" presName="childNode" presStyleLbl="node1" presStyleIdx="2" presStyleCnt="3">
        <dgm:presLayoutVars>
          <dgm:bulletEnabled val="1"/>
        </dgm:presLayoutVars>
      </dgm:prSet>
      <dgm:spPr/>
      <dgm:t>
        <a:bodyPr/>
        <a:lstStyle/>
        <a:p>
          <a:endParaRPr lang="de-DE"/>
        </a:p>
      </dgm:t>
    </dgm:pt>
  </dgm:ptLst>
  <dgm:cxnLst>
    <dgm:cxn modelId="{05A5EE39-3B34-4ACE-A59A-D09F6256AD30}" type="presOf" srcId="{F9ECE9E9-AC1A-4145-B95D-0E18C7F022B9}" destId="{03979186-48D9-4634-947E-3F85B27D32E2}" srcOrd="0" destOrd="1" presId="urn:microsoft.com/office/officeart/2005/8/layout/hProcess7"/>
    <dgm:cxn modelId="{21C5B4C2-C3E6-4E24-8CBA-6771038500F3}" type="presOf" srcId="{6CF58C44-E98A-4FEF-B6C3-AFF42A64607F}" destId="{5FA20573-3781-483B-925F-FB2C3F4C63BF}" srcOrd="0" destOrd="1" presId="urn:microsoft.com/office/officeart/2005/8/layout/hProcess7"/>
    <dgm:cxn modelId="{10CF5918-9CB0-4B17-AD7C-AAC6E536E668}" type="presOf" srcId="{24989320-895D-4529-9689-6F0E3404B59D}" destId="{C7FEA145-3228-4459-A503-EB81DF382F27}" srcOrd="0" destOrd="0" presId="urn:microsoft.com/office/officeart/2005/8/layout/hProcess7"/>
    <dgm:cxn modelId="{BB4B9D03-A8FB-4989-8F4B-A86244E56CA9}" srcId="{24989320-895D-4529-9689-6F0E3404B59D}" destId="{6430FBE3-B256-4BDD-AA3A-4EE43F035336}" srcOrd="4" destOrd="0" parTransId="{DB712655-53F0-49CA-BC84-38DDB4841F53}" sibTransId="{9D95BC4F-022A-4E1C-B300-FE26082107AD}"/>
    <dgm:cxn modelId="{8722CCC8-39AC-499F-8D4C-E2FA57A40EBE}" type="presOf" srcId="{DEAE0536-D4B2-48D5-8AA4-C1BFA7E520C0}" destId="{03979186-48D9-4634-947E-3F85B27D32E2}" srcOrd="0" destOrd="0" presId="urn:microsoft.com/office/officeart/2005/8/layout/hProcess7"/>
    <dgm:cxn modelId="{FA1D1A45-4BB4-45A5-BCBB-291F43EE3D61}" type="presOf" srcId="{894F5ABB-9D6B-497C-BFC8-1AB0519380BF}" destId="{8A5570D4-BC95-45F2-B3B8-6C4E7F76F4E5}" srcOrd="0" destOrd="1" presId="urn:microsoft.com/office/officeart/2005/8/layout/hProcess7"/>
    <dgm:cxn modelId="{D0F1BAB2-AC93-4D19-8900-213FF7066859}" type="presOf" srcId="{BFFAEAC4-C4D3-4758-89DD-FC6708D2165D}" destId="{8A5570D4-BC95-45F2-B3B8-6C4E7F76F4E5}" srcOrd="0" destOrd="2" presId="urn:microsoft.com/office/officeart/2005/8/layout/hProcess7"/>
    <dgm:cxn modelId="{408CF26B-ADFD-4996-B346-A43C382EB0D0}" type="presOf" srcId="{F95DC68A-2D65-483A-B66C-9C9B0DA161DB}" destId="{3D797C33-D2C4-4357-8955-DEB1DD43A1C0}" srcOrd="0" destOrd="0" presId="urn:microsoft.com/office/officeart/2005/8/layout/hProcess7"/>
    <dgm:cxn modelId="{C61EAD23-6815-40D5-99B1-EE46DDD919BB}" srcId="{9DAC2E2A-B5FE-4118-A67E-29A4FE90847A}" destId="{6CF58C44-E98A-4FEF-B6C3-AFF42A64607F}" srcOrd="1" destOrd="0" parTransId="{5BDA7505-F2C2-40BD-819A-0BE6D7D7FD28}" sibTransId="{B0149AD1-7C14-475F-82D8-0FF2808D0B54}"/>
    <dgm:cxn modelId="{DD400664-2A51-40E6-81F6-8DE5A3F13233}" type="presOf" srcId="{9DAC2E2A-B5FE-4118-A67E-29A4FE90847A}" destId="{8782E007-FC9F-474F-B7F4-3C0211152108}" srcOrd="1" destOrd="0" presId="urn:microsoft.com/office/officeart/2005/8/layout/hProcess7"/>
    <dgm:cxn modelId="{78A983C8-30ED-4BD9-9FDE-BA29E05D8C5E}" srcId="{9DAC2E2A-B5FE-4118-A67E-29A4FE90847A}" destId="{9A3F2E3E-B7AB-46D3-B87A-01CFC8A3EFD8}" srcOrd="2" destOrd="0" parTransId="{4D3A8111-9824-4A25-B42A-372AE7DBCB36}" sibTransId="{CB8AE63C-A532-439D-AB0A-239C6A2813C9}"/>
    <dgm:cxn modelId="{80A5DD45-B168-4D2D-955C-314E2F5A6F65}" srcId="{9DAC2E2A-B5FE-4118-A67E-29A4FE90847A}" destId="{DA1883D3-32EE-4BAE-AC0C-E0720A2F46C0}" srcOrd="4" destOrd="0" parTransId="{73223EC9-879E-4CA0-85DB-CEE13795CDD0}" sibTransId="{1DB5646F-78B7-4ECC-BB28-C0B70C204292}"/>
    <dgm:cxn modelId="{DD618E34-3591-4835-B433-D8A223D62FA2}" srcId="{24989320-895D-4529-9689-6F0E3404B59D}" destId="{DEAE0536-D4B2-48D5-8AA4-C1BFA7E520C0}" srcOrd="0" destOrd="0" parTransId="{958EAE4B-6037-4F43-AD70-1C8E6B767C3C}" sibTransId="{5BD737B5-2D6D-4D07-80E8-861DD39E1966}"/>
    <dgm:cxn modelId="{9C94F299-B4DD-4C37-9420-B7F1AE9A2F43}" srcId="{9DAC2E2A-B5FE-4118-A67E-29A4FE90847A}" destId="{51F77B12-97A0-4319-AACD-651532898F01}" srcOrd="0" destOrd="0" parTransId="{A4A57EB0-F242-4405-AB14-E542F7DEC8F2}" sibTransId="{5250C2EE-ED57-4680-A13D-C8B74F0DB6A5}"/>
    <dgm:cxn modelId="{5625472A-A72D-47F3-AEFF-00A59A08669D}" type="presOf" srcId="{04950B9B-FB9C-4FE5-B1FF-67C3FC8F8ABB}" destId="{5FA20573-3781-483B-925F-FB2C3F4C63BF}" srcOrd="0" destOrd="3" presId="urn:microsoft.com/office/officeart/2005/8/layout/hProcess7"/>
    <dgm:cxn modelId="{93C625B8-606A-4B39-B4DD-2E471C3B37A9}" type="presOf" srcId="{3B7DDAB1-055C-41A8-81F4-881C2B069DDB}" destId="{8A5570D4-BC95-45F2-B3B8-6C4E7F76F4E5}" srcOrd="0" destOrd="0" presId="urn:microsoft.com/office/officeart/2005/8/layout/hProcess7"/>
    <dgm:cxn modelId="{C44482C3-118D-4B36-A4A2-4CA8EB6BF6C3}" srcId="{73C10936-22A7-4E23-AD6B-FD85A234E413}" destId="{9DAC2E2A-B5FE-4118-A67E-29A4FE90847A}" srcOrd="1" destOrd="0" parTransId="{04279CF5-76D5-4CC1-848E-2DD48EA9CE93}" sibTransId="{FB981224-5DF0-4453-B25A-1B8D232F6431}"/>
    <dgm:cxn modelId="{7A60ACB8-4308-435E-B5EA-78F7A70C64DC}" srcId="{24989320-895D-4529-9689-6F0E3404B59D}" destId="{59B21958-6B5E-4DC3-85A6-01FD0FC31BD0}" srcOrd="2" destOrd="0" parTransId="{AEFE7DBF-9C6F-4BDA-A389-0F414768AED4}" sibTransId="{6D430E34-DB38-4D43-8778-5364E87AF2A7}"/>
    <dgm:cxn modelId="{3F64DFC4-F903-4A11-B816-83F37159AFB0}" type="presOf" srcId="{51F77B12-97A0-4319-AACD-651532898F01}" destId="{5FA20573-3781-483B-925F-FB2C3F4C63BF}" srcOrd="0" destOrd="0" presId="urn:microsoft.com/office/officeart/2005/8/layout/hProcess7"/>
    <dgm:cxn modelId="{123B43C4-0024-4284-8B33-D89098659097}" type="presOf" srcId="{24989320-895D-4529-9689-6F0E3404B59D}" destId="{9DEF6037-40B5-4436-B065-87198CAD3B54}" srcOrd="1" destOrd="0" presId="urn:microsoft.com/office/officeart/2005/8/layout/hProcess7"/>
    <dgm:cxn modelId="{FC7FE2B0-150D-4B4B-B07E-8080D119EFD2}" type="presOf" srcId="{59B21958-6B5E-4DC3-85A6-01FD0FC31BD0}" destId="{03979186-48D9-4634-947E-3F85B27D32E2}" srcOrd="0" destOrd="2" presId="urn:microsoft.com/office/officeart/2005/8/layout/hProcess7"/>
    <dgm:cxn modelId="{E8EA0B70-159D-41AD-B2EE-1642D2D925DE}" type="presOf" srcId="{C3D5A500-5D8C-4EBB-8FD0-D7341E526925}" destId="{03979186-48D9-4634-947E-3F85B27D32E2}" srcOrd="0" destOrd="3" presId="urn:microsoft.com/office/officeart/2005/8/layout/hProcess7"/>
    <dgm:cxn modelId="{B24A8646-0298-436E-96CC-B77F9714A0E8}" type="presOf" srcId="{DA1883D3-32EE-4BAE-AC0C-E0720A2F46C0}" destId="{5FA20573-3781-483B-925F-FB2C3F4C63BF}" srcOrd="0" destOrd="4" presId="urn:microsoft.com/office/officeart/2005/8/layout/hProcess7"/>
    <dgm:cxn modelId="{D1AB94DC-0B6F-4889-A79D-87FC0B435BD0}" type="presOf" srcId="{9DAC2E2A-B5FE-4118-A67E-29A4FE90847A}" destId="{2153CE30-E45E-4632-976A-72B0ADD72A9A}" srcOrd="0" destOrd="0" presId="urn:microsoft.com/office/officeart/2005/8/layout/hProcess7"/>
    <dgm:cxn modelId="{E07E9B6E-9DE5-4E87-994C-1077EED8BF84}" srcId="{24989320-895D-4529-9689-6F0E3404B59D}" destId="{C3D5A500-5D8C-4EBB-8FD0-D7341E526925}" srcOrd="3" destOrd="0" parTransId="{5ED28F13-ED0C-4E0F-AD2A-064F2E9A5647}" sibTransId="{BC871B58-F226-4C3C-9868-2E3FB2C2174F}"/>
    <dgm:cxn modelId="{40D0AB07-D6FC-4BCD-9151-ED01D6028EB6}" srcId="{9DAC2E2A-B5FE-4118-A67E-29A4FE90847A}" destId="{04950B9B-FB9C-4FE5-B1FF-67C3FC8F8ABB}" srcOrd="3" destOrd="0" parTransId="{5D9DD5B7-9B61-437B-B71C-A4244B2AC7C1}" sibTransId="{0D68F692-E333-4E57-978E-2A122C10E490}"/>
    <dgm:cxn modelId="{16D4D4AD-D351-4833-9494-073689F9D1F4}" srcId="{24989320-895D-4529-9689-6F0E3404B59D}" destId="{F9ECE9E9-AC1A-4145-B95D-0E18C7F022B9}" srcOrd="1" destOrd="0" parTransId="{29EE6892-DE43-4879-8211-E1702EFD8481}" sibTransId="{71C41D65-5DE7-4DD8-91AC-E9048A5ADEDD}"/>
    <dgm:cxn modelId="{DE984C8C-83E0-4549-AA89-255DCB6CC6AF}" srcId="{F95DC68A-2D65-483A-B66C-9C9B0DA161DB}" destId="{BFFAEAC4-C4D3-4758-89DD-FC6708D2165D}" srcOrd="2" destOrd="0" parTransId="{3DD49298-B763-433F-BA03-4B4B20199F1F}" sibTransId="{8F92D91C-98C5-4A30-848B-42D4EE790883}"/>
    <dgm:cxn modelId="{5FBDE878-7A86-40D4-9C57-72FA8DE34175}" type="presOf" srcId="{6430FBE3-B256-4BDD-AA3A-4EE43F035336}" destId="{03979186-48D9-4634-947E-3F85B27D32E2}" srcOrd="0" destOrd="4" presId="urn:microsoft.com/office/officeart/2005/8/layout/hProcess7"/>
    <dgm:cxn modelId="{FB0F0D5C-7C15-47EA-992C-EF86DB759C18}" srcId="{F95DC68A-2D65-483A-B66C-9C9B0DA161DB}" destId="{3B7DDAB1-055C-41A8-81F4-881C2B069DDB}" srcOrd="0" destOrd="0" parTransId="{B12C7C65-3FC6-4EE9-BE98-6BD59045F167}" sibTransId="{68E3509D-842D-4625-A6A5-0C9B39951D61}"/>
    <dgm:cxn modelId="{87692B06-F95A-469C-B7DC-DE3174E28342}" srcId="{73C10936-22A7-4E23-AD6B-FD85A234E413}" destId="{F95DC68A-2D65-483A-B66C-9C9B0DA161DB}" srcOrd="2" destOrd="0" parTransId="{71DEA4FE-CA95-4F01-BCB9-C07009721245}" sibTransId="{22EAD7A6-A702-4B56-B871-4F0661EFBE9C}"/>
    <dgm:cxn modelId="{7F194179-20E9-47E8-8FD2-0EBF5732CA10}" srcId="{73C10936-22A7-4E23-AD6B-FD85A234E413}" destId="{24989320-895D-4529-9689-6F0E3404B59D}" srcOrd="0" destOrd="0" parTransId="{BB5BE0F4-16D2-4CB0-81F4-619C0D8E4448}" sibTransId="{1BDEAD5B-5E41-4CA4-827D-4BAB00038BE0}"/>
    <dgm:cxn modelId="{D6D52BD9-50AC-46C8-B8E0-2B5A28DECA3C}" type="presOf" srcId="{9A3F2E3E-B7AB-46D3-B87A-01CFC8A3EFD8}" destId="{5FA20573-3781-483B-925F-FB2C3F4C63BF}" srcOrd="0" destOrd="2" presId="urn:microsoft.com/office/officeart/2005/8/layout/hProcess7"/>
    <dgm:cxn modelId="{F9BCFE7C-4338-458E-8466-6F955B8B00EE}" type="presOf" srcId="{F95DC68A-2D65-483A-B66C-9C9B0DA161DB}" destId="{AD34987D-EB7B-4F7C-B7B8-C7E5A62899FF}" srcOrd="1" destOrd="0" presId="urn:microsoft.com/office/officeart/2005/8/layout/hProcess7"/>
    <dgm:cxn modelId="{21D71E35-7D1F-4D5E-850A-8AD11E1A37B8}" srcId="{F95DC68A-2D65-483A-B66C-9C9B0DA161DB}" destId="{894F5ABB-9D6B-497C-BFC8-1AB0519380BF}" srcOrd="1" destOrd="0" parTransId="{6783F1CC-BFA6-42BE-8E4B-6039545B5F90}" sibTransId="{CFD3534F-FC94-45CB-829C-F8ABADB68C59}"/>
    <dgm:cxn modelId="{5B5535D1-E172-4A63-AB50-0D57B499A998}" type="presOf" srcId="{73C10936-22A7-4E23-AD6B-FD85A234E413}" destId="{F850DA6A-F00F-48BC-94BA-163B49FFEA13}" srcOrd="0" destOrd="0" presId="urn:microsoft.com/office/officeart/2005/8/layout/hProcess7"/>
    <dgm:cxn modelId="{C0B6FBE6-E630-4649-84E7-A3564C9430BE}" type="presParOf" srcId="{F850DA6A-F00F-48BC-94BA-163B49FFEA13}" destId="{C01AE4F2-9A25-4769-BE50-7C390B7F536B}" srcOrd="0" destOrd="0" presId="urn:microsoft.com/office/officeart/2005/8/layout/hProcess7"/>
    <dgm:cxn modelId="{206FB9C3-F531-4CF0-A732-3752851165FE}" type="presParOf" srcId="{C01AE4F2-9A25-4769-BE50-7C390B7F536B}" destId="{C7FEA145-3228-4459-A503-EB81DF382F27}" srcOrd="0" destOrd="0" presId="urn:microsoft.com/office/officeart/2005/8/layout/hProcess7"/>
    <dgm:cxn modelId="{EFF8ACF4-426A-46A3-AD9A-D43FDA275F9E}" type="presParOf" srcId="{C01AE4F2-9A25-4769-BE50-7C390B7F536B}" destId="{9DEF6037-40B5-4436-B065-87198CAD3B54}" srcOrd="1" destOrd="0" presId="urn:microsoft.com/office/officeart/2005/8/layout/hProcess7"/>
    <dgm:cxn modelId="{1F25972B-AE72-4A04-84B0-6E622334F092}" type="presParOf" srcId="{C01AE4F2-9A25-4769-BE50-7C390B7F536B}" destId="{03979186-48D9-4634-947E-3F85B27D32E2}" srcOrd="2" destOrd="0" presId="urn:microsoft.com/office/officeart/2005/8/layout/hProcess7"/>
    <dgm:cxn modelId="{451BEE1A-23D5-4BC5-A10F-3F35D758838F}" type="presParOf" srcId="{F850DA6A-F00F-48BC-94BA-163B49FFEA13}" destId="{EDEC484B-7D5A-4556-BCA0-2B5B852D4047}" srcOrd="1" destOrd="0" presId="urn:microsoft.com/office/officeart/2005/8/layout/hProcess7"/>
    <dgm:cxn modelId="{ACD7AFA2-1020-4D1F-809B-E77DA73C07B5}" type="presParOf" srcId="{F850DA6A-F00F-48BC-94BA-163B49FFEA13}" destId="{1E019D8A-3F2E-4580-A65F-D640F5466314}" srcOrd="2" destOrd="0" presId="urn:microsoft.com/office/officeart/2005/8/layout/hProcess7"/>
    <dgm:cxn modelId="{C02DDC33-7279-4503-BDA2-352FBC1C8A3F}" type="presParOf" srcId="{1E019D8A-3F2E-4580-A65F-D640F5466314}" destId="{65464D7F-104C-40CD-A89D-A9DAE5BE1A10}" srcOrd="0" destOrd="0" presId="urn:microsoft.com/office/officeart/2005/8/layout/hProcess7"/>
    <dgm:cxn modelId="{05F0DD21-F153-49B9-96B7-D423AF3DF6E3}" type="presParOf" srcId="{1E019D8A-3F2E-4580-A65F-D640F5466314}" destId="{AB7A2388-9842-4757-82AA-DB51B30DC7CE}" srcOrd="1" destOrd="0" presId="urn:microsoft.com/office/officeart/2005/8/layout/hProcess7"/>
    <dgm:cxn modelId="{CA346287-6FDB-4646-A9D8-9EFD73AD9F97}" type="presParOf" srcId="{1E019D8A-3F2E-4580-A65F-D640F5466314}" destId="{426600C9-2E44-42A8-962C-0F44360A73FE}" srcOrd="2" destOrd="0" presId="urn:microsoft.com/office/officeart/2005/8/layout/hProcess7"/>
    <dgm:cxn modelId="{1FCDC710-4DCA-4078-944D-0297A87BB977}" type="presParOf" srcId="{F850DA6A-F00F-48BC-94BA-163B49FFEA13}" destId="{F5435130-CAA4-4F17-807C-8137B72EF1EF}" srcOrd="3" destOrd="0" presId="urn:microsoft.com/office/officeart/2005/8/layout/hProcess7"/>
    <dgm:cxn modelId="{946EA6F8-4B44-44B8-9596-8B4E1D17CF96}" type="presParOf" srcId="{F850DA6A-F00F-48BC-94BA-163B49FFEA13}" destId="{9E310130-F565-4912-8038-A3C1735997FF}" srcOrd="4" destOrd="0" presId="urn:microsoft.com/office/officeart/2005/8/layout/hProcess7"/>
    <dgm:cxn modelId="{38745BEF-EE45-47F1-A2F9-6C492CD8B5BA}" type="presParOf" srcId="{9E310130-F565-4912-8038-A3C1735997FF}" destId="{2153CE30-E45E-4632-976A-72B0ADD72A9A}" srcOrd="0" destOrd="0" presId="urn:microsoft.com/office/officeart/2005/8/layout/hProcess7"/>
    <dgm:cxn modelId="{8863DC1D-5747-4BC8-9A7A-DEB7E768A873}" type="presParOf" srcId="{9E310130-F565-4912-8038-A3C1735997FF}" destId="{8782E007-FC9F-474F-B7F4-3C0211152108}" srcOrd="1" destOrd="0" presId="urn:microsoft.com/office/officeart/2005/8/layout/hProcess7"/>
    <dgm:cxn modelId="{AB1F6EEA-2139-4BBD-9700-2135DC2627B3}" type="presParOf" srcId="{9E310130-F565-4912-8038-A3C1735997FF}" destId="{5FA20573-3781-483B-925F-FB2C3F4C63BF}" srcOrd="2" destOrd="0" presId="urn:microsoft.com/office/officeart/2005/8/layout/hProcess7"/>
    <dgm:cxn modelId="{B6DBEA4F-C7B3-4F69-821A-7FF3D8D58423}" type="presParOf" srcId="{F850DA6A-F00F-48BC-94BA-163B49FFEA13}" destId="{D4A5E3E9-0A0C-4A58-B27C-B17EE4C9E659}" srcOrd="5" destOrd="0" presId="urn:microsoft.com/office/officeart/2005/8/layout/hProcess7"/>
    <dgm:cxn modelId="{4BCE8C7A-5258-447E-9FE2-CDD832C6AF47}" type="presParOf" srcId="{F850DA6A-F00F-48BC-94BA-163B49FFEA13}" destId="{4EFF769C-FB25-4993-8BD2-F28986F9D0EF}" srcOrd="6" destOrd="0" presId="urn:microsoft.com/office/officeart/2005/8/layout/hProcess7"/>
    <dgm:cxn modelId="{FD61E7A9-62FE-49D4-9B4C-8775F24654A0}" type="presParOf" srcId="{4EFF769C-FB25-4993-8BD2-F28986F9D0EF}" destId="{9D7E30AE-4481-4AB6-8551-EC31C43C9953}" srcOrd="0" destOrd="0" presId="urn:microsoft.com/office/officeart/2005/8/layout/hProcess7"/>
    <dgm:cxn modelId="{B39C29CD-8EA8-4E1F-B61B-48EA8DA990B8}" type="presParOf" srcId="{4EFF769C-FB25-4993-8BD2-F28986F9D0EF}" destId="{D6614636-8450-4636-91A6-608C8327C06F}" srcOrd="1" destOrd="0" presId="urn:microsoft.com/office/officeart/2005/8/layout/hProcess7"/>
    <dgm:cxn modelId="{6C656631-BAC4-4407-9277-FDA9C10D026C}" type="presParOf" srcId="{4EFF769C-FB25-4993-8BD2-F28986F9D0EF}" destId="{D8970AEE-C579-4C39-A3F7-F2638EE2C3F4}" srcOrd="2" destOrd="0" presId="urn:microsoft.com/office/officeart/2005/8/layout/hProcess7"/>
    <dgm:cxn modelId="{12A702C6-0EEB-4285-BC08-9400E403EAAE}" type="presParOf" srcId="{F850DA6A-F00F-48BC-94BA-163B49FFEA13}" destId="{C42F5DBB-D0E9-43D5-BAAB-6051AA7A0A91}" srcOrd="7" destOrd="0" presId="urn:microsoft.com/office/officeart/2005/8/layout/hProcess7"/>
    <dgm:cxn modelId="{1DB86D53-D83D-4FDA-B906-9D9682480332}" type="presParOf" srcId="{F850DA6A-F00F-48BC-94BA-163B49FFEA13}" destId="{9542E86D-39B2-4612-B46D-65DC8091259A}" srcOrd="8" destOrd="0" presId="urn:microsoft.com/office/officeart/2005/8/layout/hProcess7"/>
    <dgm:cxn modelId="{ACE5DE5C-4282-4E14-9452-D7B389D0D041}" type="presParOf" srcId="{9542E86D-39B2-4612-B46D-65DC8091259A}" destId="{3D797C33-D2C4-4357-8955-DEB1DD43A1C0}" srcOrd="0" destOrd="0" presId="urn:microsoft.com/office/officeart/2005/8/layout/hProcess7"/>
    <dgm:cxn modelId="{83ED8501-7214-4383-AF41-0D10D6D61E9E}" type="presParOf" srcId="{9542E86D-39B2-4612-B46D-65DC8091259A}" destId="{AD34987D-EB7B-4F7C-B7B8-C7E5A62899FF}" srcOrd="1" destOrd="0" presId="urn:microsoft.com/office/officeart/2005/8/layout/hProcess7"/>
    <dgm:cxn modelId="{94FE5972-70F8-470F-A504-8C1281E46DC5}" type="presParOf" srcId="{9542E86D-39B2-4612-B46D-65DC8091259A}" destId="{8A5570D4-BC95-45F2-B3B8-6C4E7F76F4E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5BC07-5700-45F0-B04E-079876FA8582}">
      <dsp:nvSpPr>
        <dsp:cNvPr id="0" name=""/>
        <dsp:cNvSpPr/>
      </dsp:nvSpPr>
      <dsp:spPr>
        <a:xfrm>
          <a:off x="524098" y="2344264"/>
          <a:ext cx="459940" cy="2302331"/>
        </a:xfrm>
        <a:custGeom>
          <a:avLst/>
          <a:gdLst/>
          <a:ahLst/>
          <a:cxnLst/>
          <a:rect l="0" t="0" r="0" b="0"/>
          <a:pathLst>
            <a:path>
              <a:moveTo>
                <a:pt x="0" y="0"/>
              </a:moveTo>
              <a:lnTo>
                <a:pt x="229970" y="0"/>
              </a:lnTo>
              <a:lnTo>
                <a:pt x="229970" y="2302331"/>
              </a:lnTo>
              <a:lnTo>
                <a:pt x="459940" y="230233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695373" y="3436735"/>
        <a:ext cx="117391" cy="117391"/>
      </dsp:txXfrm>
    </dsp:sp>
    <dsp:sp modelId="{B298EC29-645D-492A-B523-ACA43AFD0890}">
      <dsp:nvSpPr>
        <dsp:cNvPr id="0" name=""/>
        <dsp:cNvSpPr/>
      </dsp:nvSpPr>
      <dsp:spPr>
        <a:xfrm>
          <a:off x="524098" y="2344264"/>
          <a:ext cx="459940" cy="1690908"/>
        </a:xfrm>
        <a:custGeom>
          <a:avLst/>
          <a:gdLst/>
          <a:ahLst/>
          <a:cxnLst/>
          <a:rect l="0" t="0" r="0" b="0"/>
          <a:pathLst>
            <a:path>
              <a:moveTo>
                <a:pt x="0" y="0"/>
              </a:moveTo>
              <a:lnTo>
                <a:pt x="229970" y="0"/>
              </a:lnTo>
              <a:lnTo>
                <a:pt x="229970" y="1690908"/>
              </a:lnTo>
              <a:lnTo>
                <a:pt x="459940" y="1690908"/>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de-DE" sz="600" kern="1200">
            <a:solidFill>
              <a:schemeClr val="tx1"/>
            </a:solidFill>
          </a:endParaRPr>
        </a:p>
      </dsp:txBody>
      <dsp:txXfrm>
        <a:off x="710259" y="3145910"/>
        <a:ext cx="87617" cy="87617"/>
      </dsp:txXfrm>
    </dsp:sp>
    <dsp:sp modelId="{D99789DA-13D4-41D7-8748-BF445087CF2C}">
      <dsp:nvSpPr>
        <dsp:cNvPr id="0" name=""/>
        <dsp:cNvSpPr/>
      </dsp:nvSpPr>
      <dsp:spPr>
        <a:xfrm>
          <a:off x="524098" y="2344264"/>
          <a:ext cx="462093" cy="1107219"/>
        </a:xfrm>
        <a:custGeom>
          <a:avLst/>
          <a:gdLst/>
          <a:ahLst/>
          <a:cxnLst/>
          <a:rect l="0" t="0" r="0" b="0"/>
          <a:pathLst>
            <a:path>
              <a:moveTo>
                <a:pt x="0" y="0"/>
              </a:moveTo>
              <a:lnTo>
                <a:pt x="231046" y="0"/>
              </a:lnTo>
              <a:lnTo>
                <a:pt x="231046" y="1107219"/>
              </a:lnTo>
              <a:lnTo>
                <a:pt x="462093" y="1107219"/>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725150" y="2867880"/>
        <a:ext cx="59988" cy="59988"/>
      </dsp:txXfrm>
    </dsp:sp>
    <dsp:sp modelId="{1968B6D8-79DD-4A35-89F9-2A3DEEEAD82C}">
      <dsp:nvSpPr>
        <dsp:cNvPr id="0" name=""/>
        <dsp:cNvSpPr/>
      </dsp:nvSpPr>
      <dsp:spPr>
        <a:xfrm>
          <a:off x="524098" y="2344264"/>
          <a:ext cx="462093" cy="465105"/>
        </a:xfrm>
        <a:custGeom>
          <a:avLst/>
          <a:gdLst/>
          <a:ahLst/>
          <a:cxnLst/>
          <a:rect l="0" t="0" r="0" b="0"/>
          <a:pathLst>
            <a:path>
              <a:moveTo>
                <a:pt x="0" y="0"/>
              </a:moveTo>
              <a:lnTo>
                <a:pt x="231046" y="0"/>
              </a:lnTo>
              <a:lnTo>
                <a:pt x="231046" y="465105"/>
              </a:lnTo>
              <a:lnTo>
                <a:pt x="462093" y="465105"/>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738754" y="2560426"/>
        <a:ext cx="32781" cy="32781"/>
      </dsp:txXfrm>
    </dsp:sp>
    <dsp:sp modelId="{7CB8F192-9AC0-490C-9CF0-8D2379E360C4}">
      <dsp:nvSpPr>
        <dsp:cNvPr id="0" name=""/>
        <dsp:cNvSpPr/>
      </dsp:nvSpPr>
      <dsp:spPr>
        <a:xfrm>
          <a:off x="524098" y="2167255"/>
          <a:ext cx="462093" cy="177009"/>
        </a:xfrm>
        <a:custGeom>
          <a:avLst/>
          <a:gdLst/>
          <a:ahLst/>
          <a:cxnLst/>
          <a:rect l="0" t="0" r="0" b="0"/>
          <a:pathLst>
            <a:path>
              <a:moveTo>
                <a:pt x="0" y="177009"/>
              </a:moveTo>
              <a:lnTo>
                <a:pt x="231046" y="177009"/>
              </a:lnTo>
              <a:lnTo>
                <a:pt x="231046" y="0"/>
              </a:lnTo>
              <a:lnTo>
                <a:pt x="462093"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742774" y="2243389"/>
        <a:ext cx="24741" cy="24741"/>
      </dsp:txXfrm>
    </dsp:sp>
    <dsp:sp modelId="{5707576D-5A8A-4747-8817-6EFE37106487}">
      <dsp:nvSpPr>
        <dsp:cNvPr id="0" name=""/>
        <dsp:cNvSpPr/>
      </dsp:nvSpPr>
      <dsp:spPr>
        <a:xfrm>
          <a:off x="524098" y="1525141"/>
          <a:ext cx="462093" cy="819123"/>
        </a:xfrm>
        <a:custGeom>
          <a:avLst/>
          <a:gdLst/>
          <a:ahLst/>
          <a:cxnLst/>
          <a:rect l="0" t="0" r="0" b="0"/>
          <a:pathLst>
            <a:path>
              <a:moveTo>
                <a:pt x="0" y="819123"/>
              </a:moveTo>
              <a:lnTo>
                <a:pt x="231046" y="819123"/>
              </a:lnTo>
              <a:lnTo>
                <a:pt x="231046" y="0"/>
              </a:lnTo>
              <a:lnTo>
                <a:pt x="462093"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731633" y="1911191"/>
        <a:ext cx="47023" cy="47023"/>
      </dsp:txXfrm>
    </dsp:sp>
    <dsp:sp modelId="{965AE7C1-35DA-4C79-A434-DF594B9BBF1B}">
      <dsp:nvSpPr>
        <dsp:cNvPr id="0" name=""/>
        <dsp:cNvSpPr/>
      </dsp:nvSpPr>
      <dsp:spPr>
        <a:xfrm>
          <a:off x="524098" y="843546"/>
          <a:ext cx="423239" cy="1500718"/>
        </a:xfrm>
        <a:custGeom>
          <a:avLst/>
          <a:gdLst/>
          <a:ahLst/>
          <a:cxnLst/>
          <a:rect l="0" t="0" r="0" b="0"/>
          <a:pathLst>
            <a:path>
              <a:moveTo>
                <a:pt x="0" y="1500718"/>
              </a:moveTo>
              <a:lnTo>
                <a:pt x="211619" y="1500718"/>
              </a:lnTo>
              <a:lnTo>
                <a:pt x="211619" y="0"/>
              </a:lnTo>
              <a:lnTo>
                <a:pt x="423239"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696736" y="1554924"/>
        <a:ext cx="77962" cy="77962"/>
      </dsp:txXfrm>
    </dsp:sp>
    <dsp:sp modelId="{86361C13-87AB-4B84-9227-0E25C50D9D75}">
      <dsp:nvSpPr>
        <dsp:cNvPr id="0" name=""/>
        <dsp:cNvSpPr/>
      </dsp:nvSpPr>
      <dsp:spPr>
        <a:xfrm>
          <a:off x="524098" y="261170"/>
          <a:ext cx="443060" cy="2083093"/>
        </a:xfrm>
        <a:custGeom>
          <a:avLst/>
          <a:gdLst/>
          <a:ahLst/>
          <a:cxnLst/>
          <a:rect l="0" t="0" r="0" b="0"/>
          <a:pathLst>
            <a:path>
              <a:moveTo>
                <a:pt x="0" y="2083093"/>
              </a:moveTo>
              <a:lnTo>
                <a:pt x="221530" y="2083093"/>
              </a:lnTo>
              <a:lnTo>
                <a:pt x="221530" y="0"/>
              </a:lnTo>
              <a:lnTo>
                <a:pt x="443060"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de-DE" sz="700" kern="1200">
            <a:solidFill>
              <a:schemeClr val="tx1"/>
            </a:solidFill>
          </a:endParaRPr>
        </a:p>
      </dsp:txBody>
      <dsp:txXfrm>
        <a:off x="692386" y="1249475"/>
        <a:ext cx="106484" cy="106484"/>
      </dsp:txXfrm>
    </dsp:sp>
    <dsp:sp modelId="{C9648745-ED62-46CB-80A4-7697F0A4B4D6}">
      <dsp:nvSpPr>
        <dsp:cNvPr id="0" name=""/>
        <dsp:cNvSpPr/>
      </dsp:nvSpPr>
      <dsp:spPr>
        <a:xfrm rot="16200000">
          <a:off x="-1045086" y="2093722"/>
          <a:ext cx="2637286" cy="50108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e-DE" sz="1900" b="1" kern="1200" dirty="0">
              <a:solidFill>
                <a:schemeClr val="tx1"/>
              </a:solidFill>
            </a:rPr>
            <a:t>Train-the-Trainer Manual</a:t>
          </a:r>
        </a:p>
      </dsp:txBody>
      <dsp:txXfrm>
        <a:off x="-1045086" y="2093722"/>
        <a:ext cx="2637286" cy="501084"/>
      </dsp:txXfrm>
    </dsp:sp>
    <dsp:sp modelId="{F5ABC9F5-60E8-4CC6-973A-1089023D260F}">
      <dsp:nvSpPr>
        <dsp:cNvPr id="0" name=""/>
        <dsp:cNvSpPr/>
      </dsp:nvSpPr>
      <dsp:spPr>
        <a:xfrm>
          <a:off x="967159" y="10628"/>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Why</a:t>
          </a:r>
          <a:r>
            <a:rPr lang="de-DE" sz="1600" kern="1200" dirty="0">
              <a:solidFill>
                <a:schemeClr val="tx1"/>
              </a:solidFill>
            </a:rPr>
            <a:t> integrate logistics topics into my lessons?</a:t>
          </a:r>
          <a:endParaRPr lang="de-DE" sz="1600" kern="1200" dirty="0"/>
        </a:p>
      </dsp:txBody>
      <dsp:txXfrm>
        <a:off x="967159" y="10628"/>
        <a:ext cx="3852266" cy="501084"/>
      </dsp:txXfrm>
    </dsp:sp>
    <dsp:sp modelId="{3C2597A9-C974-4C77-9292-3BC477D46644}">
      <dsp:nvSpPr>
        <dsp:cNvPr id="0" name=""/>
        <dsp:cNvSpPr/>
      </dsp:nvSpPr>
      <dsp:spPr>
        <a:xfrm>
          <a:off x="947338" y="593004"/>
          <a:ext cx="3853022"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How</a:t>
          </a:r>
          <a:r>
            <a:rPr lang="de-DE" sz="1600" kern="1200" dirty="0">
              <a:solidFill>
                <a:schemeClr val="tx1"/>
              </a:solidFill>
            </a:rPr>
            <a:t> </a:t>
          </a:r>
          <a:r>
            <a:rPr lang="de-DE" sz="1600" kern="1200" dirty="0" err="1">
              <a:solidFill>
                <a:schemeClr val="tx1"/>
              </a:solidFill>
            </a:rPr>
            <a:t>to</a:t>
          </a:r>
          <a:r>
            <a:rPr lang="de-DE" sz="1600" kern="1200" dirty="0">
              <a:solidFill>
                <a:schemeClr val="tx1"/>
              </a:solidFill>
            </a:rPr>
            <a:t> </a:t>
          </a:r>
          <a:r>
            <a:rPr lang="de-DE" sz="1600" kern="1200" dirty="0" err="1">
              <a:solidFill>
                <a:schemeClr val="tx1"/>
              </a:solidFill>
            </a:rPr>
            <a:t>use</a:t>
          </a:r>
          <a:r>
            <a:rPr lang="de-DE" sz="1600" kern="1200" dirty="0">
              <a:solidFill>
                <a:schemeClr val="tx1"/>
              </a:solidFill>
            </a:rPr>
            <a:t> </a:t>
          </a:r>
          <a:r>
            <a:rPr lang="de-DE" sz="1600" kern="1200" dirty="0" err="1">
              <a:solidFill>
                <a:schemeClr val="tx1"/>
              </a:solidFill>
            </a:rPr>
            <a:t>these</a:t>
          </a:r>
          <a:r>
            <a:rPr lang="de-DE" sz="1600" kern="1200" dirty="0">
              <a:solidFill>
                <a:schemeClr val="tx1"/>
              </a:solidFill>
            </a:rPr>
            <a:t> </a:t>
          </a:r>
          <a:r>
            <a:rPr lang="de-DE" sz="1600" kern="1200" dirty="0" err="1">
              <a:solidFill>
                <a:schemeClr val="tx1"/>
              </a:solidFill>
            </a:rPr>
            <a:t>teaching</a:t>
          </a:r>
          <a:r>
            <a:rPr lang="de-DE" sz="1600" kern="1200" dirty="0">
              <a:solidFill>
                <a:schemeClr val="tx1"/>
              </a:solidFill>
            </a:rPr>
            <a:t> </a:t>
          </a:r>
          <a:r>
            <a:rPr lang="de-DE" sz="1600" kern="1200" dirty="0" err="1">
              <a:solidFill>
                <a:schemeClr val="tx1"/>
              </a:solidFill>
            </a:rPr>
            <a:t>materials</a:t>
          </a:r>
          <a:endParaRPr lang="de-DE" sz="1600" kern="1200" dirty="0">
            <a:solidFill>
              <a:schemeClr val="tx1"/>
            </a:solidFill>
          </a:endParaRPr>
        </a:p>
      </dsp:txBody>
      <dsp:txXfrm>
        <a:off x="947338" y="593004"/>
        <a:ext cx="3853022" cy="501084"/>
      </dsp:txXfrm>
    </dsp:sp>
    <dsp:sp modelId="{1011AC28-56B8-4E27-96BB-F5959A31F668}">
      <dsp:nvSpPr>
        <dsp:cNvPr id="0" name=""/>
        <dsp:cNvSpPr/>
      </dsp:nvSpPr>
      <dsp:spPr>
        <a:xfrm>
          <a:off x="986191" y="1274599"/>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RETrans</a:t>
          </a:r>
          <a:endParaRPr lang="de-DE" sz="1600" kern="1200" dirty="0">
            <a:solidFill>
              <a:schemeClr val="tx1"/>
            </a:solidFill>
          </a:endParaRPr>
        </a:p>
      </dsp:txBody>
      <dsp:txXfrm>
        <a:off x="986191" y="1274599"/>
        <a:ext cx="3852266" cy="501084"/>
      </dsp:txXfrm>
    </dsp:sp>
    <dsp:sp modelId="{F25D0900-F3B5-449A-BC9B-582BBD398877}">
      <dsp:nvSpPr>
        <dsp:cNvPr id="0" name=""/>
        <dsp:cNvSpPr/>
      </dsp:nvSpPr>
      <dsp:spPr>
        <a:xfrm>
          <a:off x="986191" y="1916713"/>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a:solidFill>
                <a:schemeClr val="tx1"/>
              </a:solidFill>
            </a:rPr>
            <a:t>RERoad</a:t>
          </a:r>
          <a:endParaRPr lang="de-DE" sz="1600" kern="1200" dirty="0">
            <a:solidFill>
              <a:schemeClr val="tx1"/>
            </a:solidFill>
          </a:endParaRPr>
        </a:p>
      </dsp:txBody>
      <dsp:txXfrm>
        <a:off x="986191" y="1916713"/>
        <a:ext cx="3852266" cy="501084"/>
      </dsp:txXfrm>
    </dsp:sp>
    <dsp:sp modelId="{1F0A529C-3D5D-42C5-8A61-0945C068EBB6}">
      <dsp:nvSpPr>
        <dsp:cNvPr id="0" name=""/>
        <dsp:cNvSpPr/>
      </dsp:nvSpPr>
      <dsp:spPr>
        <a:xfrm>
          <a:off x="986191" y="2558828"/>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RERail</a:t>
          </a:r>
          <a:endParaRPr lang="de-DE" sz="1600" kern="1200" dirty="0">
            <a:solidFill>
              <a:schemeClr val="tx1"/>
            </a:solidFill>
          </a:endParaRPr>
        </a:p>
      </dsp:txBody>
      <dsp:txXfrm>
        <a:off x="986191" y="2558828"/>
        <a:ext cx="3852266" cy="501084"/>
      </dsp:txXfrm>
    </dsp:sp>
    <dsp:sp modelId="{DFBF1333-7052-4520-9472-8A820698214C}">
      <dsp:nvSpPr>
        <dsp:cNvPr id="0" name=""/>
        <dsp:cNvSpPr/>
      </dsp:nvSpPr>
      <dsp:spPr>
        <a:xfrm>
          <a:off x="986191" y="3200942"/>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REWWay</a:t>
          </a:r>
        </a:p>
      </dsp:txBody>
      <dsp:txXfrm>
        <a:off x="986191" y="3200942"/>
        <a:ext cx="3852266" cy="501084"/>
      </dsp:txXfrm>
    </dsp:sp>
    <dsp:sp modelId="{1A2F1024-6D5E-4BA2-81B7-8C30608FB7F5}">
      <dsp:nvSpPr>
        <dsp:cNvPr id="0" name=""/>
        <dsp:cNvSpPr/>
      </dsp:nvSpPr>
      <dsp:spPr>
        <a:xfrm>
          <a:off x="984038" y="3784630"/>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REEcoTrans</a:t>
          </a:r>
          <a:endParaRPr lang="de-DE" sz="1600" kern="1200" dirty="0">
            <a:solidFill>
              <a:schemeClr val="tx1"/>
            </a:solidFill>
          </a:endParaRPr>
        </a:p>
      </dsp:txBody>
      <dsp:txXfrm>
        <a:off x="984038" y="3784630"/>
        <a:ext cx="3852266" cy="501084"/>
      </dsp:txXfrm>
    </dsp:sp>
    <dsp:sp modelId="{5E2DEB00-6436-426D-984C-9F1D5F4BB0A5}">
      <dsp:nvSpPr>
        <dsp:cNvPr id="0" name=""/>
        <dsp:cNvSpPr/>
      </dsp:nvSpPr>
      <dsp:spPr>
        <a:xfrm>
          <a:off x="984038" y="4396054"/>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Additional offers</a:t>
          </a:r>
        </a:p>
      </dsp:txBody>
      <dsp:txXfrm>
        <a:off x="984038" y="4396054"/>
        <a:ext cx="3852266" cy="5010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45B27-1F6F-4682-8641-47F376C06841}">
      <dsp:nvSpPr>
        <dsp:cNvPr id="0" name=""/>
        <dsp:cNvSpPr/>
      </dsp:nvSpPr>
      <dsp:spPr>
        <a:xfrm>
          <a:off x="653" y="687732"/>
          <a:ext cx="2814218" cy="3377062"/>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Fundamentals of road freight transport</a:t>
          </a:r>
        </a:p>
      </dsp:txBody>
      <dsp:txXfrm rot="16200000">
        <a:off x="-1102519" y="1790906"/>
        <a:ext cx="2769191" cy="562843"/>
      </dsp:txXfrm>
    </dsp:sp>
    <dsp:sp modelId="{D4BF9F34-6646-49F6-9DE6-B08DC5F47B1D}">
      <dsp:nvSpPr>
        <dsp:cNvPr id="0" name=""/>
        <dsp:cNvSpPr/>
      </dsp:nvSpPr>
      <dsp:spPr>
        <a:xfrm>
          <a:off x="563497" y="687732"/>
          <a:ext cx="2096593" cy="3377062"/>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err="1">
              <a:solidFill>
                <a:schemeClr val="tx1"/>
              </a:solidFill>
            </a:rPr>
            <a:t>characteristics</a:t>
          </a:r>
          <a:r>
            <a:rPr lang="de-DE" sz="1600" b="0" kern="1200" dirty="0">
              <a:solidFill>
                <a:schemeClr val="tx1"/>
              </a:solidFill>
            </a:rPr>
            <a:t>, affinity for goods, road network, means of transport</a:t>
          </a:r>
        </a:p>
        <a:p>
          <a:pPr marL="92075" lvl="0" indent="0" algn="l" defTabSz="711200">
            <a:lnSpc>
              <a:spcPct val="90000"/>
            </a:lnSpc>
            <a:spcBef>
              <a:spcPct val="0"/>
            </a:spcBef>
            <a:spcAft>
              <a:spcPct val="35000"/>
            </a:spcAft>
          </a:pPr>
          <a:r>
            <a:rPr lang="de-DE" sz="1600" b="0" kern="1200" dirty="0" err="1">
              <a:solidFill>
                <a:schemeClr val="tx1"/>
              </a:solidFill>
            </a:rPr>
            <a:t>calculation</a:t>
          </a:r>
          <a:r>
            <a:rPr lang="de-DE" sz="1600" b="0" kern="1200" dirty="0">
              <a:solidFill>
                <a:schemeClr val="tx1"/>
              </a:solidFill>
            </a:rPr>
            <a:t>, </a:t>
          </a:r>
          <a:r>
            <a:rPr lang="de-DE" sz="1600" b="0" kern="1200" dirty="0" err="1">
              <a:solidFill>
                <a:schemeClr val="tx1"/>
              </a:solidFill>
            </a:rPr>
            <a:t>tolls</a:t>
          </a:r>
          <a:r>
            <a:rPr lang="de-DE" sz="1600" b="0" kern="1200" dirty="0">
              <a:solidFill>
                <a:schemeClr val="tx1"/>
              </a:solidFill>
            </a:rPr>
            <a:t> in Austria</a:t>
          </a:r>
        </a:p>
      </dsp:txBody>
      <dsp:txXfrm>
        <a:off x="563497" y="687732"/>
        <a:ext cx="2096593" cy="3377062"/>
      </dsp:txXfrm>
    </dsp:sp>
    <dsp:sp modelId="{FF766C10-C223-4095-B7AE-D0F7462F85A1}">
      <dsp:nvSpPr>
        <dsp:cNvPr id="0" name=""/>
        <dsp:cNvSpPr/>
      </dsp:nvSpPr>
      <dsp:spPr>
        <a:xfrm>
          <a:off x="2913370" y="687732"/>
          <a:ext cx="2814218" cy="3377062"/>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Current developments in road freight transport</a:t>
          </a:r>
        </a:p>
      </dsp:txBody>
      <dsp:txXfrm rot="16200000">
        <a:off x="1810196" y="1790906"/>
        <a:ext cx="2769191" cy="562843"/>
      </dsp:txXfrm>
    </dsp:sp>
    <dsp:sp modelId="{69F58777-41AB-4123-A0B0-FE66C6BBAEA7}">
      <dsp:nvSpPr>
        <dsp:cNvPr id="0" name=""/>
        <dsp:cNvSpPr/>
      </dsp:nvSpPr>
      <dsp:spPr>
        <a:xfrm rot="5400000">
          <a:off x="2679415" y="3370300"/>
          <a:ext cx="496051" cy="422132"/>
        </a:xfrm>
        <a:prstGeom prst="flowChartExtract">
          <a:avLst/>
        </a:prstGeom>
        <a:solidFill>
          <a:schemeClr val="bg1">
            <a:lumMod val="85000"/>
          </a:schemeClr>
        </a:solidFill>
        <a:ln w="264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sp>
    <dsp:sp modelId="{6F36E3E0-72DE-4879-8A97-C5245E7D44AD}">
      <dsp:nvSpPr>
        <dsp:cNvPr id="0" name=""/>
        <dsp:cNvSpPr/>
      </dsp:nvSpPr>
      <dsp:spPr>
        <a:xfrm>
          <a:off x="3476214" y="687732"/>
          <a:ext cx="2096593" cy="3377062"/>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telematics</a:t>
          </a:r>
        </a:p>
        <a:p>
          <a:pPr marL="92075" lvl="0" indent="0" algn="l" defTabSz="711200">
            <a:lnSpc>
              <a:spcPct val="90000"/>
            </a:lnSpc>
            <a:spcBef>
              <a:spcPct val="0"/>
            </a:spcBef>
            <a:spcAft>
              <a:spcPct val="35000"/>
            </a:spcAft>
          </a:pPr>
          <a:r>
            <a:rPr lang="de-DE" sz="1600" b="0" kern="1200" dirty="0">
              <a:solidFill>
                <a:schemeClr val="tx1"/>
              </a:solidFill>
            </a:rPr>
            <a:t>electric drive</a:t>
          </a:r>
        </a:p>
        <a:p>
          <a:pPr marL="92075" lvl="0" indent="0" algn="l" defTabSz="711200">
            <a:lnSpc>
              <a:spcPct val="90000"/>
            </a:lnSpc>
            <a:spcBef>
              <a:spcPct val="0"/>
            </a:spcBef>
            <a:spcAft>
              <a:spcPct val="35000"/>
            </a:spcAft>
          </a:pPr>
          <a:r>
            <a:rPr lang="de-DE" sz="1600" b="0" kern="1200" dirty="0" err="1">
              <a:solidFill>
                <a:schemeClr val="tx1"/>
              </a:solidFill>
            </a:rPr>
            <a:t>autonomous</a:t>
          </a:r>
          <a:r>
            <a:rPr lang="de-DE" sz="1600" b="0" kern="1200" dirty="0">
              <a:solidFill>
                <a:schemeClr val="tx1"/>
              </a:solidFill>
            </a:rPr>
            <a:t> </a:t>
          </a:r>
          <a:r>
            <a:rPr lang="de-DE" sz="1600" b="0" kern="1200" dirty="0" err="1">
              <a:solidFill>
                <a:schemeClr val="tx1"/>
              </a:solidFill>
            </a:rPr>
            <a:t>truck</a:t>
          </a:r>
          <a:endParaRPr lang="de-DE" sz="1600" b="0" kern="1200" dirty="0">
            <a:solidFill>
              <a:schemeClr val="tx1"/>
            </a:solidFill>
          </a:endParaRPr>
        </a:p>
        <a:p>
          <a:pPr marL="92075" lvl="0" indent="0" algn="l" defTabSz="711200">
            <a:lnSpc>
              <a:spcPct val="90000"/>
            </a:lnSpc>
            <a:spcBef>
              <a:spcPct val="0"/>
            </a:spcBef>
            <a:spcAft>
              <a:spcPct val="35000"/>
            </a:spcAft>
          </a:pPr>
          <a:r>
            <a:rPr lang="de-DE" sz="1600" b="0" kern="1200" dirty="0" err="1">
              <a:solidFill>
                <a:schemeClr val="tx1"/>
              </a:solidFill>
            </a:rPr>
            <a:t>platooning</a:t>
          </a:r>
          <a:endParaRPr lang="de-DE" sz="1600" b="0" kern="1200" dirty="0">
            <a:solidFill>
              <a:schemeClr val="tx1"/>
            </a:solidFill>
          </a:endParaRPr>
        </a:p>
        <a:p>
          <a:pPr marL="92075" lvl="0" indent="0" algn="l" defTabSz="711200">
            <a:lnSpc>
              <a:spcPct val="90000"/>
            </a:lnSpc>
            <a:spcBef>
              <a:spcPct val="0"/>
            </a:spcBef>
            <a:spcAft>
              <a:spcPct val="35000"/>
            </a:spcAft>
          </a:pPr>
          <a:r>
            <a:rPr lang="de-DE" sz="1600" b="0" kern="1200" dirty="0">
              <a:solidFill>
                <a:schemeClr val="tx1"/>
              </a:solidFill>
            </a:rPr>
            <a:t>biofuels</a:t>
          </a:r>
        </a:p>
      </dsp:txBody>
      <dsp:txXfrm>
        <a:off x="3476214" y="687732"/>
        <a:ext cx="2096593" cy="3377062"/>
      </dsp:txXfrm>
    </dsp:sp>
    <dsp:sp modelId="{EAE81FAF-0532-4A8E-A05D-61C3F1F49068}">
      <dsp:nvSpPr>
        <dsp:cNvPr id="0" name=""/>
        <dsp:cNvSpPr/>
      </dsp:nvSpPr>
      <dsp:spPr>
        <a:xfrm>
          <a:off x="5826087" y="687732"/>
          <a:ext cx="2814218" cy="3377062"/>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traffic telematics</a:t>
          </a:r>
        </a:p>
      </dsp:txBody>
      <dsp:txXfrm rot="16200000">
        <a:off x="4722913" y="1790906"/>
        <a:ext cx="2769191" cy="562843"/>
      </dsp:txXfrm>
    </dsp:sp>
    <dsp:sp modelId="{3AD9BA95-BDE7-4ACF-9DF6-FD00849DFA20}">
      <dsp:nvSpPr>
        <dsp:cNvPr id="0" name=""/>
        <dsp:cNvSpPr/>
      </dsp:nvSpPr>
      <dsp:spPr>
        <a:xfrm rot="5400000">
          <a:off x="5592132" y="3370300"/>
          <a:ext cx="496051" cy="422132"/>
        </a:xfrm>
        <a:prstGeom prst="flowChartExtract">
          <a:avLst/>
        </a:prstGeom>
        <a:solidFill>
          <a:schemeClr val="bg1">
            <a:lumMod val="85000"/>
          </a:schemeClr>
        </a:solidFill>
        <a:ln w="264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sp>
    <dsp:sp modelId="{FFE313FE-1C3E-4BC4-BEB9-FF63E69CC187}">
      <dsp:nvSpPr>
        <dsp:cNvPr id="0" name=""/>
        <dsp:cNvSpPr/>
      </dsp:nvSpPr>
      <dsp:spPr>
        <a:xfrm>
          <a:off x="6388930" y="687732"/>
          <a:ext cx="2096593" cy="3377062"/>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err="1">
              <a:solidFill>
                <a:schemeClr val="tx1"/>
              </a:solidFill>
            </a:rPr>
            <a:t>objectives</a:t>
          </a:r>
          <a:r>
            <a:rPr lang="de-DE" sz="1600" b="0" kern="1200" dirty="0">
              <a:solidFill>
                <a:schemeClr val="tx1"/>
              </a:solidFill>
            </a:rPr>
            <a:t> in </a:t>
          </a:r>
          <a:r>
            <a:rPr lang="de-DE" sz="1600" b="0" kern="1200" dirty="0" err="1">
              <a:solidFill>
                <a:schemeClr val="tx1"/>
              </a:solidFill>
            </a:rPr>
            <a:t>telematics</a:t>
          </a:r>
          <a:r>
            <a:rPr lang="de-DE" sz="1600" b="0" kern="1200" dirty="0">
              <a:solidFill>
                <a:schemeClr val="tx1"/>
              </a:solidFill>
            </a:rPr>
            <a:t> </a:t>
          </a:r>
          <a:r>
            <a:rPr lang="de-DE" sz="1600" b="0" kern="1200" dirty="0" err="1">
              <a:solidFill>
                <a:schemeClr val="tx1"/>
              </a:solidFill>
            </a:rPr>
            <a:t>application</a:t>
          </a:r>
          <a:endParaRPr lang="de-DE" sz="1600" b="0" kern="1200" dirty="0">
            <a:solidFill>
              <a:schemeClr val="tx1"/>
            </a:solidFill>
          </a:endParaRPr>
        </a:p>
        <a:p>
          <a:pPr lvl="0" algn="l" defTabSz="711200">
            <a:lnSpc>
              <a:spcPct val="90000"/>
            </a:lnSpc>
            <a:spcBef>
              <a:spcPct val="0"/>
            </a:spcBef>
            <a:spcAft>
              <a:spcPct val="35000"/>
            </a:spcAft>
          </a:pPr>
          <a:r>
            <a:rPr lang="de-DE" sz="1600" b="0" kern="1200" dirty="0" err="1">
              <a:solidFill>
                <a:schemeClr val="tx1"/>
              </a:solidFill>
            </a:rPr>
            <a:t>telematics</a:t>
          </a:r>
          <a:r>
            <a:rPr lang="de-DE" sz="1600" b="0" kern="1200" dirty="0">
              <a:solidFill>
                <a:schemeClr val="tx1"/>
              </a:solidFill>
            </a:rPr>
            <a:t> </a:t>
          </a:r>
          <a:r>
            <a:rPr lang="de-DE" sz="1600" b="0" kern="1200" dirty="0" err="1">
              <a:solidFill>
                <a:schemeClr val="tx1"/>
              </a:solidFill>
            </a:rPr>
            <a:t>systems</a:t>
          </a:r>
          <a:r>
            <a:rPr lang="de-DE" sz="1600" b="0" kern="1200" dirty="0">
              <a:solidFill>
                <a:schemeClr val="tx1"/>
              </a:solidFill>
            </a:rPr>
            <a:t> in motorised private transport</a:t>
          </a:r>
        </a:p>
        <a:p>
          <a:pPr lvl="0" algn="l" defTabSz="711200">
            <a:lnSpc>
              <a:spcPct val="90000"/>
            </a:lnSpc>
            <a:spcBef>
              <a:spcPct val="0"/>
            </a:spcBef>
            <a:spcAft>
              <a:spcPct val="35000"/>
            </a:spcAft>
          </a:pPr>
          <a:r>
            <a:rPr lang="de-DE" sz="1600" b="0" kern="1200" dirty="0" err="1">
              <a:solidFill>
                <a:schemeClr val="tx1"/>
              </a:solidFill>
            </a:rPr>
            <a:t>telematics</a:t>
          </a:r>
          <a:r>
            <a:rPr lang="de-DE" sz="1600" b="0" kern="1200" dirty="0">
              <a:solidFill>
                <a:schemeClr val="tx1"/>
              </a:solidFill>
            </a:rPr>
            <a:t> </a:t>
          </a:r>
          <a:r>
            <a:rPr lang="de-DE" sz="1600" b="0" kern="1200" dirty="0" err="1">
              <a:solidFill>
                <a:schemeClr val="tx1"/>
              </a:solidFill>
            </a:rPr>
            <a:t>systems</a:t>
          </a:r>
          <a:r>
            <a:rPr lang="de-DE" sz="1600" b="0" kern="1200" dirty="0">
              <a:solidFill>
                <a:schemeClr val="tx1"/>
              </a:solidFill>
            </a:rPr>
            <a:t> in public transport</a:t>
          </a:r>
        </a:p>
        <a:p>
          <a:pPr lvl="0" algn="l" defTabSz="711200">
            <a:lnSpc>
              <a:spcPct val="90000"/>
            </a:lnSpc>
            <a:spcBef>
              <a:spcPct val="0"/>
            </a:spcBef>
            <a:spcAft>
              <a:spcPct val="35000"/>
            </a:spcAft>
          </a:pPr>
          <a:r>
            <a:rPr lang="de-DE" sz="1600" b="0" kern="1200" dirty="0" err="1">
              <a:solidFill>
                <a:schemeClr val="tx1"/>
              </a:solidFill>
            </a:rPr>
            <a:t>fleet</a:t>
          </a:r>
          <a:r>
            <a:rPr lang="de-DE" sz="1600" b="0" kern="1200" dirty="0">
              <a:solidFill>
                <a:schemeClr val="tx1"/>
              </a:solidFill>
            </a:rPr>
            <a:t> and freight management</a:t>
          </a:r>
        </a:p>
        <a:p>
          <a:pPr lvl="0" algn="l" defTabSz="711200">
            <a:lnSpc>
              <a:spcPct val="90000"/>
            </a:lnSpc>
            <a:spcBef>
              <a:spcPct val="0"/>
            </a:spcBef>
            <a:spcAft>
              <a:spcPct val="35000"/>
            </a:spcAft>
          </a:pPr>
          <a:r>
            <a:rPr lang="de-DE" sz="1800" b="1" kern="1200" dirty="0">
              <a:solidFill>
                <a:schemeClr val="tx1"/>
              </a:solidFill>
            </a:rPr>
            <a:t/>
          </a:r>
          <a:br>
            <a:rPr lang="de-DE" sz="1800" b="1" kern="1200" dirty="0">
              <a:solidFill>
                <a:schemeClr val="tx1"/>
              </a:solidFill>
            </a:rPr>
          </a:br>
          <a:endParaRPr lang="de-DE" sz="1800" b="1" kern="1200" dirty="0">
            <a:solidFill>
              <a:schemeClr val="tx1"/>
            </a:solidFill>
          </a:endParaRPr>
        </a:p>
      </dsp:txBody>
      <dsp:txXfrm>
        <a:off x="6388930" y="687732"/>
        <a:ext cx="2096593" cy="33770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02EE0-B39F-4F08-9923-1DD7225C0AC5}">
      <dsp:nvSpPr>
        <dsp:cNvPr id="0" name=""/>
        <dsp:cNvSpPr/>
      </dsp:nvSpPr>
      <dsp:spPr>
        <a:xfrm>
          <a:off x="632" y="1198377"/>
          <a:ext cx="2720411" cy="3264493"/>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Fundamentals of rail freight transport</a:t>
          </a:r>
        </a:p>
      </dsp:txBody>
      <dsp:txXfrm rot="16200000">
        <a:off x="-1065769" y="2264778"/>
        <a:ext cx="2676885" cy="544082"/>
      </dsp:txXfrm>
    </dsp:sp>
    <dsp:sp modelId="{032C8A57-C39F-4125-9608-D3C70CDE22F3}">
      <dsp:nvSpPr>
        <dsp:cNvPr id="0" name=""/>
        <dsp:cNvSpPr/>
      </dsp:nvSpPr>
      <dsp:spPr>
        <a:xfrm>
          <a:off x="544714" y="1198377"/>
          <a:ext cx="2026706" cy="3264493"/>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characteristics</a:t>
          </a:r>
        </a:p>
        <a:p>
          <a:pPr marL="92075" lvl="0" indent="0" algn="l" defTabSz="711200">
            <a:lnSpc>
              <a:spcPct val="90000"/>
            </a:lnSpc>
            <a:spcBef>
              <a:spcPct val="0"/>
            </a:spcBef>
            <a:spcAft>
              <a:spcPct val="35000"/>
            </a:spcAft>
          </a:pPr>
          <a:r>
            <a:rPr lang="de-DE" sz="1600" b="0" kern="1200" dirty="0" err="1">
              <a:solidFill>
                <a:schemeClr val="tx1"/>
              </a:solidFill>
            </a:rPr>
            <a:t>rail</a:t>
          </a:r>
          <a:r>
            <a:rPr lang="de-DE" sz="1600" b="0" kern="1200" dirty="0">
              <a:solidFill>
                <a:schemeClr val="tx1"/>
              </a:solidFill>
            </a:rPr>
            <a:t> freight </a:t>
          </a:r>
          <a:r>
            <a:rPr lang="de-DE" sz="1600" b="0" kern="1200" dirty="0" err="1">
              <a:solidFill>
                <a:schemeClr val="tx1"/>
              </a:solidFill>
            </a:rPr>
            <a:t>transport</a:t>
          </a:r>
          <a:endParaRPr lang="de-DE" sz="1600" b="0" kern="1200" dirty="0">
            <a:solidFill>
              <a:schemeClr val="tx1"/>
            </a:solidFill>
          </a:endParaRPr>
        </a:p>
        <a:p>
          <a:pPr marL="92075" lvl="0" indent="0" algn="l" defTabSz="711200">
            <a:lnSpc>
              <a:spcPct val="90000"/>
            </a:lnSpc>
            <a:spcBef>
              <a:spcPct val="0"/>
            </a:spcBef>
            <a:spcAft>
              <a:spcPct val="35000"/>
            </a:spcAft>
          </a:pPr>
          <a:r>
            <a:rPr lang="de-DE" sz="1600" b="0" kern="1200" dirty="0" err="1">
              <a:solidFill>
                <a:schemeClr val="tx1"/>
              </a:solidFill>
            </a:rPr>
            <a:t>forms</a:t>
          </a:r>
          <a:r>
            <a:rPr lang="de-DE" sz="1600" b="0" kern="1200" dirty="0">
              <a:solidFill>
                <a:schemeClr val="tx1"/>
              </a:solidFill>
            </a:rPr>
            <a:t> of production in rail freight transport</a:t>
          </a:r>
        </a:p>
      </dsp:txBody>
      <dsp:txXfrm>
        <a:off x="544714" y="1198377"/>
        <a:ext cx="2026706" cy="3264493"/>
      </dsp:txXfrm>
    </dsp:sp>
    <dsp:sp modelId="{A1EE5AE3-DED5-4396-AABD-A679C361ABE3}">
      <dsp:nvSpPr>
        <dsp:cNvPr id="0" name=""/>
        <dsp:cNvSpPr/>
      </dsp:nvSpPr>
      <dsp:spPr>
        <a:xfrm>
          <a:off x="2816258" y="1198377"/>
          <a:ext cx="2720411" cy="3264493"/>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Combined transport</a:t>
          </a:r>
        </a:p>
      </dsp:txBody>
      <dsp:txXfrm rot="16200000">
        <a:off x="1749856" y="2264778"/>
        <a:ext cx="2676885" cy="544082"/>
      </dsp:txXfrm>
    </dsp:sp>
    <dsp:sp modelId="{DC739F87-791E-42F8-925E-A4A7014E2FC7}">
      <dsp:nvSpPr>
        <dsp:cNvPr id="0" name=""/>
        <dsp:cNvSpPr/>
      </dsp:nvSpPr>
      <dsp:spPr>
        <a:xfrm rot="5400000">
          <a:off x="2590164" y="3790800"/>
          <a:ext cx="479392" cy="408061"/>
        </a:xfrm>
        <a:prstGeom prst="flowChartExtract">
          <a:avLst/>
        </a:prstGeom>
        <a:solidFill>
          <a:srgbClr val="FDAB95"/>
        </a:solidFill>
        <a:ln w="26425" cap="flat" cmpd="sng" algn="ctr">
          <a:solidFill>
            <a:srgbClr val="FDAB95"/>
          </a:solidFill>
          <a:prstDash val="solid"/>
        </a:ln>
        <a:effectLst/>
      </dsp:spPr>
      <dsp:style>
        <a:lnRef idx="2">
          <a:scrgbClr r="0" g="0" b="0"/>
        </a:lnRef>
        <a:fillRef idx="1">
          <a:scrgbClr r="0" g="0" b="0"/>
        </a:fillRef>
        <a:effectRef idx="0">
          <a:scrgbClr r="0" g="0" b="0"/>
        </a:effectRef>
        <a:fontRef idx="minor"/>
      </dsp:style>
    </dsp:sp>
    <dsp:sp modelId="{CEAB5B05-670C-4419-B7F5-872E47E31E5E}">
      <dsp:nvSpPr>
        <dsp:cNvPr id="0" name=""/>
        <dsp:cNvSpPr/>
      </dsp:nvSpPr>
      <dsp:spPr>
        <a:xfrm>
          <a:off x="3360340" y="1198377"/>
          <a:ext cx="2026706" cy="3264493"/>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transport processes</a:t>
          </a:r>
        </a:p>
        <a:p>
          <a:pPr lvl="0" algn="l" defTabSz="711200">
            <a:lnSpc>
              <a:spcPct val="90000"/>
            </a:lnSpc>
            <a:spcBef>
              <a:spcPct val="0"/>
            </a:spcBef>
            <a:spcAft>
              <a:spcPct val="35000"/>
            </a:spcAft>
          </a:pPr>
          <a:r>
            <a:rPr lang="de-DE" sz="1600" b="0" kern="1200" dirty="0" err="1">
              <a:solidFill>
                <a:schemeClr val="tx1"/>
              </a:solidFill>
            </a:rPr>
            <a:t>combined</a:t>
          </a:r>
          <a:r>
            <a:rPr lang="de-DE" sz="1600" b="0" kern="1200" dirty="0">
              <a:solidFill>
                <a:schemeClr val="tx1"/>
              </a:solidFill>
            </a:rPr>
            <a:t> transport (unaccompanied, accompanied)</a:t>
          </a:r>
        </a:p>
      </dsp:txBody>
      <dsp:txXfrm>
        <a:off x="3360340" y="1198377"/>
        <a:ext cx="2026706" cy="3264493"/>
      </dsp:txXfrm>
    </dsp:sp>
    <dsp:sp modelId="{39838635-9989-49F1-B9FB-D5EA42752088}">
      <dsp:nvSpPr>
        <dsp:cNvPr id="0" name=""/>
        <dsp:cNvSpPr/>
      </dsp:nvSpPr>
      <dsp:spPr>
        <a:xfrm>
          <a:off x="5631884" y="1198377"/>
          <a:ext cx="2720411" cy="3264493"/>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Current trends in rail freight transport and best practices</a:t>
          </a:r>
        </a:p>
      </dsp:txBody>
      <dsp:txXfrm rot="16200000">
        <a:off x="4565482" y="2264778"/>
        <a:ext cx="2676885" cy="544082"/>
      </dsp:txXfrm>
    </dsp:sp>
    <dsp:sp modelId="{D5F45A81-9D1E-4914-B5A4-D07B8C2A2996}">
      <dsp:nvSpPr>
        <dsp:cNvPr id="0" name=""/>
        <dsp:cNvSpPr/>
      </dsp:nvSpPr>
      <dsp:spPr>
        <a:xfrm rot="5400000">
          <a:off x="5405790" y="3790800"/>
          <a:ext cx="479392" cy="408061"/>
        </a:xfrm>
        <a:prstGeom prst="flowChartExtract">
          <a:avLst/>
        </a:prstGeom>
        <a:solidFill>
          <a:srgbClr val="FDAB95"/>
        </a:solidFill>
        <a:ln w="26425" cap="flat" cmpd="sng" algn="ctr">
          <a:solidFill>
            <a:srgbClr val="FDAB95"/>
          </a:solidFill>
          <a:prstDash val="solid"/>
        </a:ln>
        <a:effectLst/>
      </dsp:spPr>
      <dsp:style>
        <a:lnRef idx="2">
          <a:scrgbClr r="0" g="0" b="0"/>
        </a:lnRef>
        <a:fillRef idx="1">
          <a:scrgbClr r="0" g="0" b="0"/>
        </a:fillRef>
        <a:effectRef idx="0">
          <a:scrgbClr r="0" g="0" b="0"/>
        </a:effectRef>
        <a:fontRef idx="minor"/>
      </dsp:style>
    </dsp:sp>
    <dsp:sp modelId="{9527CA70-40E1-4064-8F3B-BE259006D080}">
      <dsp:nvSpPr>
        <dsp:cNvPr id="0" name=""/>
        <dsp:cNvSpPr/>
      </dsp:nvSpPr>
      <dsp:spPr>
        <a:xfrm>
          <a:off x="6175966" y="1198377"/>
          <a:ext cx="2026706" cy="3264493"/>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360363" lvl="0" indent="0" algn="l" defTabSz="711200">
            <a:lnSpc>
              <a:spcPct val="90000"/>
            </a:lnSpc>
            <a:spcBef>
              <a:spcPct val="0"/>
            </a:spcBef>
            <a:spcAft>
              <a:spcPct val="35000"/>
            </a:spcAft>
          </a:pPr>
          <a:r>
            <a:rPr lang="en-US" sz="1600" b="0" kern="1200" dirty="0" smtClean="0">
              <a:solidFill>
                <a:schemeClr val="tx1"/>
              </a:solidFill>
            </a:rPr>
            <a:t>driver assistance systems</a:t>
          </a:r>
          <a:endParaRPr lang="de-DE" sz="1600" b="0" kern="1200" dirty="0">
            <a:solidFill>
              <a:schemeClr val="tx1"/>
            </a:solidFill>
          </a:endParaRPr>
        </a:p>
        <a:p>
          <a:pPr marL="360363" lvl="0" indent="0" algn="l" defTabSz="711200">
            <a:lnSpc>
              <a:spcPct val="90000"/>
            </a:lnSpc>
            <a:spcBef>
              <a:spcPct val="0"/>
            </a:spcBef>
            <a:spcAft>
              <a:spcPct val="35000"/>
            </a:spcAft>
          </a:pPr>
          <a:r>
            <a:rPr lang="en-US" sz="1600" b="0" kern="1200" dirty="0" smtClean="0">
              <a:solidFill>
                <a:schemeClr val="tx1"/>
              </a:solidFill>
            </a:rPr>
            <a:t>whisper brakes</a:t>
          </a:r>
          <a:endParaRPr lang="de-DE" sz="1600" b="0" kern="1200" dirty="0">
            <a:solidFill>
              <a:schemeClr val="tx1"/>
            </a:solidFill>
          </a:endParaRPr>
        </a:p>
        <a:p>
          <a:pPr marL="360363" lvl="0" indent="0" algn="l" defTabSz="711200">
            <a:lnSpc>
              <a:spcPct val="90000"/>
            </a:lnSpc>
            <a:spcBef>
              <a:spcPct val="0"/>
            </a:spcBef>
            <a:spcAft>
              <a:spcPct val="35000"/>
            </a:spcAft>
          </a:pPr>
          <a:r>
            <a:rPr lang="en-US" sz="1600" b="0" kern="1200" dirty="0" smtClean="0">
              <a:solidFill>
                <a:schemeClr val="tx1"/>
              </a:solidFill>
            </a:rPr>
            <a:t>automatic clutches</a:t>
          </a:r>
          <a:endParaRPr lang="de-DE" sz="1600" b="0" kern="1200" dirty="0">
            <a:solidFill>
              <a:schemeClr val="tx1"/>
            </a:solidFill>
          </a:endParaRPr>
        </a:p>
        <a:p>
          <a:pPr marL="360363" lvl="0" indent="0" algn="l" defTabSz="711200">
            <a:lnSpc>
              <a:spcPct val="90000"/>
            </a:lnSpc>
            <a:spcBef>
              <a:spcPct val="0"/>
            </a:spcBef>
            <a:spcAft>
              <a:spcPct val="35000"/>
            </a:spcAft>
          </a:pPr>
          <a:r>
            <a:rPr lang="en-US" sz="1600" b="0" kern="1200" dirty="0" smtClean="0">
              <a:solidFill>
                <a:schemeClr val="tx1"/>
              </a:solidFill>
            </a:rPr>
            <a:t>hybrid locomotives</a:t>
          </a:r>
          <a:endParaRPr lang="de-DE" sz="1600" b="0" kern="1200" dirty="0">
            <a:solidFill>
              <a:schemeClr val="tx1"/>
            </a:solidFill>
          </a:endParaRPr>
        </a:p>
        <a:p>
          <a:pPr marL="360363" lvl="0" indent="0" algn="l" defTabSz="711200">
            <a:lnSpc>
              <a:spcPct val="90000"/>
            </a:lnSpc>
            <a:spcBef>
              <a:spcPct val="0"/>
            </a:spcBef>
            <a:spcAft>
              <a:spcPct val="35000"/>
            </a:spcAft>
          </a:pPr>
          <a:r>
            <a:rPr lang="en-US" sz="1600" b="0" kern="1200" dirty="0" smtClean="0">
              <a:solidFill>
                <a:schemeClr val="tx1"/>
              </a:solidFill>
            </a:rPr>
            <a:t>and many more</a:t>
          </a:r>
          <a:endParaRPr lang="de-DE" sz="1600" b="0" kern="1200" dirty="0">
            <a:solidFill>
              <a:schemeClr val="tx1"/>
            </a:solidFill>
          </a:endParaRPr>
        </a:p>
      </dsp:txBody>
      <dsp:txXfrm>
        <a:off x="6175966" y="1198377"/>
        <a:ext cx="2026706" cy="32644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808C0-1C6A-43BF-AD1C-317C07EB3693}">
      <dsp:nvSpPr>
        <dsp:cNvPr id="0" name=""/>
        <dsp:cNvSpPr/>
      </dsp:nvSpPr>
      <dsp:spPr>
        <a:xfrm>
          <a:off x="0" y="459580"/>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Inland navigation and transport in the future</a:t>
          </a:r>
        </a:p>
      </dsp:txBody>
      <dsp:txXfrm>
        <a:off x="0" y="459580"/>
        <a:ext cx="1928812" cy="1157287"/>
      </dsp:txXfrm>
    </dsp:sp>
    <dsp:sp modelId="{A2CD7CE8-F198-45FE-BCEC-395CA2DAC392}">
      <dsp:nvSpPr>
        <dsp:cNvPr id="0" name=""/>
        <dsp:cNvSpPr/>
      </dsp:nvSpPr>
      <dsp:spPr>
        <a:xfrm>
          <a:off x="2121693" y="459580"/>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The inland waterway vessel as part of the transport chain</a:t>
          </a:r>
        </a:p>
      </dsp:txBody>
      <dsp:txXfrm>
        <a:off x="2121693" y="459580"/>
        <a:ext cx="1928812" cy="1157287"/>
      </dsp:txXfrm>
    </dsp:sp>
    <dsp:sp modelId="{70FC3090-4BB0-440B-8D8A-CB2877721F07}">
      <dsp:nvSpPr>
        <dsp:cNvPr id="0" name=""/>
        <dsp:cNvSpPr/>
      </dsp:nvSpPr>
      <dsp:spPr>
        <a:xfrm>
          <a:off x="4243387" y="459580"/>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The International Danube Waterway</a:t>
          </a:r>
        </a:p>
      </dsp:txBody>
      <dsp:txXfrm>
        <a:off x="4243387" y="459580"/>
        <a:ext cx="1928812" cy="1157287"/>
      </dsp:txXfrm>
    </dsp:sp>
    <dsp:sp modelId="{9C7EF3B7-189F-4B02-AEF0-E24488053A39}">
      <dsp:nvSpPr>
        <dsp:cNvPr id="0" name=""/>
        <dsp:cNvSpPr/>
      </dsp:nvSpPr>
      <dsp:spPr>
        <a:xfrm>
          <a:off x="0" y="1809749"/>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Danube navigation - markets and strengthening the waterway</a:t>
          </a:r>
        </a:p>
      </dsp:txBody>
      <dsp:txXfrm>
        <a:off x="0" y="1809749"/>
        <a:ext cx="1928812" cy="1157287"/>
      </dsp:txXfrm>
    </dsp:sp>
    <dsp:sp modelId="{C2F797CD-5741-4859-8A0F-B2A054346AB3}">
      <dsp:nvSpPr>
        <dsp:cNvPr id="0" name=""/>
        <dsp:cNvSpPr/>
      </dsp:nvSpPr>
      <dsp:spPr>
        <a:xfrm>
          <a:off x="2121693" y="1809749"/>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Green Transport by inland vessel</a:t>
          </a:r>
        </a:p>
      </dsp:txBody>
      <dsp:txXfrm>
        <a:off x="2121693" y="1809749"/>
        <a:ext cx="1928812" cy="1157287"/>
      </dsp:txXfrm>
    </dsp:sp>
    <dsp:sp modelId="{5F3446A7-CAEB-4448-BB4A-9F7F44174ECE}">
      <dsp:nvSpPr>
        <dsp:cNvPr id="0" name=""/>
        <dsp:cNvSpPr/>
      </dsp:nvSpPr>
      <dsp:spPr>
        <a:xfrm>
          <a:off x="4243387" y="1809749"/>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Ports and inland waterway vessels</a:t>
          </a:r>
        </a:p>
      </dsp:txBody>
      <dsp:txXfrm>
        <a:off x="4243387" y="1809749"/>
        <a:ext cx="1928812" cy="1157287"/>
      </dsp:txXfrm>
    </dsp:sp>
    <dsp:sp modelId="{946DA386-4A13-435E-8019-749197EAC964}">
      <dsp:nvSpPr>
        <dsp:cNvPr id="0" name=""/>
        <dsp:cNvSpPr/>
      </dsp:nvSpPr>
      <dsp:spPr>
        <a:xfrm>
          <a:off x="0" y="3159918"/>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International waterways</a:t>
          </a:r>
        </a:p>
      </dsp:txBody>
      <dsp:txXfrm>
        <a:off x="0" y="3159918"/>
        <a:ext cx="1928812" cy="1157287"/>
      </dsp:txXfrm>
    </dsp:sp>
    <dsp:sp modelId="{7BB4C7A3-65AB-4D96-B802-3B3949AB2E13}">
      <dsp:nvSpPr>
        <dsp:cNvPr id="0" name=""/>
        <dsp:cNvSpPr/>
      </dsp:nvSpPr>
      <dsp:spPr>
        <a:xfrm>
          <a:off x="2121693" y="3159918"/>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Logistics - general conditions and costs</a:t>
          </a:r>
        </a:p>
      </dsp:txBody>
      <dsp:txXfrm>
        <a:off x="2121693" y="3159918"/>
        <a:ext cx="1928812" cy="1157287"/>
      </dsp:txXfrm>
    </dsp:sp>
    <dsp:sp modelId="{CB824548-7E16-467D-8137-DAC6B8172C84}">
      <dsp:nvSpPr>
        <dsp:cNvPr id="0" name=""/>
        <dsp:cNvSpPr/>
      </dsp:nvSpPr>
      <dsp:spPr>
        <a:xfrm>
          <a:off x="4243387" y="3159918"/>
          <a:ext cx="1928812" cy="1157287"/>
        </a:xfrm>
        <a:prstGeom prst="rect">
          <a:avLst/>
        </a:prstGeom>
        <a:solidFill>
          <a:schemeClr val="lt1">
            <a:hueOff val="0"/>
            <a:satOff val="0"/>
            <a:lumOff val="0"/>
            <a:alphaOff val="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Legal framework</a:t>
          </a:r>
        </a:p>
      </dsp:txBody>
      <dsp:txXfrm>
        <a:off x="4243387" y="3159918"/>
        <a:ext cx="1928812" cy="11572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22022-5E8E-4B73-9E35-9B67B2619E76}">
      <dsp:nvSpPr>
        <dsp:cNvPr id="0" name=""/>
        <dsp:cNvSpPr/>
      </dsp:nvSpPr>
      <dsp:spPr>
        <a:xfrm>
          <a:off x="645" y="1068978"/>
          <a:ext cx="2778875" cy="333465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Multimodal transport</a:t>
          </a:r>
        </a:p>
      </dsp:txBody>
      <dsp:txXfrm rot="16200000">
        <a:off x="-1088673" y="2158297"/>
        <a:ext cx="2734413" cy="555775"/>
      </dsp:txXfrm>
    </dsp:sp>
    <dsp:sp modelId="{DB4AFDD8-F6B5-4275-B346-200DDE51B285}">
      <dsp:nvSpPr>
        <dsp:cNvPr id="0" name=""/>
        <dsp:cNvSpPr/>
      </dsp:nvSpPr>
      <dsp:spPr>
        <a:xfrm>
          <a:off x="556420" y="1068978"/>
          <a:ext cx="2070262" cy="333465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multimodal transport chain</a:t>
          </a:r>
        </a:p>
        <a:p>
          <a:pPr lvl="0" algn="l" defTabSz="711200">
            <a:lnSpc>
              <a:spcPct val="90000"/>
            </a:lnSpc>
            <a:spcBef>
              <a:spcPct val="0"/>
            </a:spcBef>
            <a:spcAft>
              <a:spcPct val="35000"/>
            </a:spcAft>
          </a:pPr>
          <a:r>
            <a:rPr lang="de-DE" sz="1600" b="0" kern="1200" dirty="0" err="1">
              <a:solidFill>
                <a:schemeClr val="tx1"/>
              </a:solidFill>
            </a:rPr>
            <a:t>advantages</a:t>
          </a:r>
          <a:r>
            <a:rPr lang="de-DE" sz="1600" b="0" kern="1200" dirty="0">
              <a:solidFill>
                <a:schemeClr val="tx1"/>
              </a:solidFill>
            </a:rPr>
            <a:t> and challenges</a:t>
          </a:r>
        </a:p>
        <a:p>
          <a:pPr lvl="0" algn="l" defTabSz="711200">
            <a:lnSpc>
              <a:spcPct val="90000"/>
            </a:lnSpc>
            <a:spcBef>
              <a:spcPct val="0"/>
            </a:spcBef>
            <a:spcAft>
              <a:spcPct val="35000"/>
            </a:spcAft>
          </a:pPr>
          <a:r>
            <a:rPr lang="de-DE" sz="1600" b="0" kern="1200" dirty="0">
              <a:solidFill>
                <a:schemeClr val="tx1"/>
              </a:solidFill>
            </a:rPr>
            <a:t>multimodal transport in Europe</a:t>
          </a:r>
        </a:p>
        <a:p>
          <a:pPr lvl="0" algn="l" defTabSz="711200">
            <a:lnSpc>
              <a:spcPct val="90000"/>
            </a:lnSpc>
            <a:spcBef>
              <a:spcPct val="0"/>
            </a:spcBef>
            <a:spcAft>
              <a:spcPct val="35000"/>
            </a:spcAft>
          </a:pPr>
          <a:r>
            <a:rPr lang="de-DE" sz="1600" b="0" kern="1200" dirty="0">
              <a:solidFill>
                <a:schemeClr val="tx1"/>
              </a:solidFill>
            </a:rPr>
            <a:t>application examples</a:t>
          </a:r>
        </a:p>
        <a:p>
          <a:pPr lvl="0" algn="l" defTabSz="711200">
            <a:lnSpc>
              <a:spcPct val="90000"/>
            </a:lnSpc>
            <a:spcBef>
              <a:spcPct val="0"/>
            </a:spcBef>
            <a:spcAft>
              <a:spcPct val="35000"/>
            </a:spcAft>
          </a:pPr>
          <a:r>
            <a:rPr lang="de-DE" sz="1600" b="0" kern="1200" dirty="0">
              <a:solidFill>
                <a:schemeClr val="tx1"/>
              </a:solidFill>
            </a:rPr>
            <a:t>tools</a:t>
          </a:r>
        </a:p>
        <a:p>
          <a:pPr lvl="0" algn="l" defTabSz="711200">
            <a:lnSpc>
              <a:spcPct val="90000"/>
            </a:lnSpc>
            <a:spcBef>
              <a:spcPct val="0"/>
            </a:spcBef>
            <a:spcAft>
              <a:spcPct val="35000"/>
            </a:spcAft>
          </a:pPr>
          <a:r>
            <a:rPr lang="de-DE" sz="1600" b="0" kern="1200" dirty="0">
              <a:solidFill>
                <a:schemeClr val="tx1"/>
              </a:solidFill>
            </a:rPr>
            <a:t> </a:t>
          </a:r>
          <a:r>
            <a:rPr lang="de-DE" sz="1600" b="0" kern="1200" dirty="0" err="1">
              <a:solidFill>
                <a:schemeClr val="tx1"/>
              </a:solidFill>
            </a:rPr>
            <a:t>future</a:t>
          </a:r>
          <a:r>
            <a:rPr lang="de-DE" sz="1600" b="0" kern="1200" dirty="0">
              <a:solidFill>
                <a:schemeClr val="tx1"/>
              </a:solidFill>
            </a:rPr>
            <a:t> </a:t>
          </a:r>
          <a:r>
            <a:rPr lang="de-DE" sz="1600" b="0" kern="1200" dirty="0" err="1">
              <a:solidFill>
                <a:schemeClr val="tx1"/>
              </a:solidFill>
            </a:rPr>
            <a:t>outlook</a:t>
          </a:r>
          <a:endParaRPr lang="de-DE" sz="1600" b="0" kern="1200" dirty="0">
            <a:solidFill>
              <a:schemeClr val="tx1"/>
            </a:solidFill>
          </a:endParaRPr>
        </a:p>
      </dsp:txBody>
      <dsp:txXfrm>
        <a:off x="556420" y="1068978"/>
        <a:ext cx="2070262" cy="3334650"/>
      </dsp:txXfrm>
    </dsp:sp>
    <dsp:sp modelId="{134C5497-DD92-45D1-894F-226FE32CB5E9}">
      <dsp:nvSpPr>
        <dsp:cNvPr id="0" name=""/>
        <dsp:cNvSpPr/>
      </dsp:nvSpPr>
      <dsp:spPr>
        <a:xfrm>
          <a:off x="2876782" y="1068978"/>
          <a:ext cx="2778875" cy="333465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Transport and environment</a:t>
          </a:r>
        </a:p>
      </dsp:txBody>
      <dsp:txXfrm rot="16200000">
        <a:off x="1787462" y="2158297"/>
        <a:ext cx="2734413" cy="555775"/>
      </dsp:txXfrm>
    </dsp:sp>
    <dsp:sp modelId="{ABA22D32-792C-4415-BEDC-BC5B987EE480}">
      <dsp:nvSpPr>
        <dsp:cNvPr id="0" name=""/>
        <dsp:cNvSpPr/>
      </dsp:nvSpPr>
      <dsp:spPr>
        <a:xfrm rot="5400000">
          <a:off x="2645809" y="3717343"/>
          <a:ext cx="489733" cy="416831"/>
        </a:xfrm>
        <a:prstGeom prst="flowChartExtract">
          <a:avLst/>
        </a:prstGeom>
        <a:solidFill>
          <a:schemeClr val="accent6">
            <a:lumMod val="40000"/>
            <a:lumOff val="60000"/>
          </a:schemeClr>
        </a:solidFill>
        <a:ln w="26425"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875E533B-968E-44C4-AD37-75E148854546}">
      <dsp:nvSpPr>
        <dsp:cNvPr id="0" name=""/>
        <dsp:cNvSpPr/>
      </dsp:nvSpPr>
      <dsp:spPr>
        <a:xfrm>
          <a:off x="3432557" y="1068978"/>
          <a:ext cx="2070262" cy="333465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 </a:t>
          </a:r>
          <a:r>
            <a:rPr lang="de-DE" sz="1600" b="0" kern="1200" dirty="0" err="1">
              <a:solidFill>
                <a:schemeClr val="tx1"/>
              </a:solidFill>
            </a:rPr>
            <a:t>transport</a:t>
          </a:r>
          <a:r>
            <a:rPr lang="de-DE" sz="1600" b="0" kern="1200" dirty="0">
              <a:solidFill>
                <a:schemeClr val="tx1"/>
              </a:solidFill>
            </a:rPr>
            <a:t> and  </a:t>
          </a:r>
          <a:r>
            <a:rPr lang="de-DE" sz="1600" b="0" kern="1200" dirty="0" err="1">
              <a:solidFill>
                <a:schemeClr val="tx1"/>
              </a:solidFill>
            </a:rPr>
            <a:t>environment</a:t>
          </a:r>
          <a:endParaRPr lang="de-DE" sz="1600" b="0"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 </a:t>
          </a:r>
          <a:r>
            <a:rPr lang="de-DE" sz="1600" b="0" kern="1200" dirty="0" err="1">
              <a:solidFill>
                <a:schemeClr val="tx1"/>
              </a:solidFill>
            </a:rPr>
            <a:t>sustainable</a:t>
          </a:r>
          <a:r>
            <a:rPr lang="de-DE" sz="1600" b="0" kern="1200" dirty="0">
              <a:solidFill>
                <a:schemeClr val="tx1"/>
              </a:solidFill>
            </a:rPr>
            <a:t> modes of transport</a:t>
          </a:r>
        </a:p>
        <a:p>
          <a:pPr lvl="0" algn="l" defTabSz="711200">
            <a:lnSpc>
              <a:spcPct val="90000"/>
            </a:lnSpc>
            <a:spcBef>
              <a:spcPct val="0"/>
            </a:spcBef>
            <a:spcAft>
              <a:spcPct val="35000"/>
            </a:spcAft>
          </a:pPr>
          <a:r>
            <a:rPr lang="de-DE" sz="1600" b="0" kern="1200" dirty="0">
              <a:solidFill>
                <a:schemeClr val="tx1"/>
              </a:solidFill>
            </a:rPr>
            <a:t>  </a:t>
          </a:r>
          <a:r>
            <a:rPr lang="de-DE" sz="1600" b="0" kern="1200" dirty="0" err="1">
              <a:solidFill>
                <a:schemeClr val="tx1"/>
              </a:solidFill>
            </a:rPr>
            <a:t>comparison</a:t>
          </a:r>
          <a:r>
            <a:rPr lang="de-DE" sz="1600" b="0" kern="1200" dirty="0">
              <a:solidFill>
                <a:schemeClr val="tx1"/>
              </a:solidFill>
            </a:rPr>
            <a:t> </a:t>
          </a:r>
          <a:r>
            <a:rPr lang="de-DE" sz="1600" b="0" kern="1200" dirty="0" err="1">
              <a:solidFill>
                <a:schemeClr val="tx1"/>
              </a:solidFill>
            </a:rPr>
            <a:t>of</a:t>
          </a:r>
          <a:r>
            <a:rPr lang="de-DE" sz="1600" b="0" kern="1200" dirty="0">
              <a:solidFill>
                <a:schemeClr val="tx1"/>
              </a:solidFill>
            </a:rPr>
            <a:t>   </a:t>
          </a:r>
          <a:r>
            <a:rPr lang="de-DE" sz="1600" b="0" kern="1200" dirty="0" err="1">
              <a:solidFill>
                <a:schemeClr val="tx1"/>
              </a:solidFill>
            </a:rPr>
            <a:t>transport</a:t>
          </a:r>
          <a:r>
            <a:rPr lang="de-DE" sz="1600" b="0" kern="1200" dirty="0">
              <a:solidFill>
                <a:schemeClr val="tx1"/>
              </a:solidFill>
            </a:rPr>
            <a:t> modes</a:t>
          </a:r>
        </a:p>
        <a:p>
          <a:pPr lvl="0" algn="l" defTabSz="711200">
            <a:lnSpc>
              <a:spcPct val="90000"/>
            </a:lnSpc>
            <a:spcBef>
              <a:spcPct val="0"/>
            </a:spcBef>
            <a:spcAft>
              <a:spcPct val="35000"/>
            </a:spcAft>
          </a:pPr>
          <a:r>
            <a:rPr lang="de-DE" sz="1600" b="0" kern="1200" dirty="0" err="1">
              <a:solidFill>
                <a:schemeClr val="tx1"/>
              </a:solidFill>
            </a:rPr>
            <a:t>challenges</a:t>
          </a:r>
          <a:r>
            <a:rPr lang="de-DE" sz="1600" b="0" kern="1200" dirty="0">
              <a:solidFill>
                <a:schemeClr val="tx1"/>
              </a:solidFill>
            </a:rPr>
            <a:t> for sustainable freight transport</a:t>
          </a:r>
        </a:p>
        <a:p>
          <a:pPr lvl="0" algn="l" defTabSz="711200">
            <a:lnSpc>
              <a:spcPct val="90000"/>
            </a:lnSpc>
            <a:spcBef>
              <a:spcPct val="0"/>
            </a:spcBef>
            <a:spcAft>
              <a:spcPct val="35000"/>
            </a:spcAft>
          </a:pPr>
          <a:r>
            <a:rPr lang="de-DE" sz="1600" b="0" kern="1200" dirty="0">
              <a:solidFill>
                <a:schemeClr val="tx1"/>
              </a:solidFill>
            </a:rPr>
            <a:t> </a:t>
          </a:r>
          <a:r>
            <a:rPr lang="de-DE" sz="1600" b="0" kern="1200" dirty="0" err="1">
              <a:solidFill>
                <a:schemeClr val="tx1"/>
              </a:solidFill>
            </a:rPr>
            <a:t>the</a:t>
          </a:r>
          <a:r>
            <a:rPr lang="de-DE" sz="1600" b="0" kern="1200" dirty="0">
              <a:solidFill>
                <a:schemeClr val="tx1"/>
              </a:solidFill>
            </a:rPr>
            <a:t> </a:t>
          </a:r>
          <a:r>
            <a:rPr lang="de-DE" sz="1600" b="0" kern="1200" dirty="0" err="1">
              <a:solidFill>
                <a:schemeClr val="tx1"/>
              </a:solidFill>
            </a:rPr>
            <a:t>influencing</a:t>
          </a:r>
          <a:r>
            <a:rPr lang="de-DE" sz="1600" b="0" kern="1200" dirty="0">
              <a:solidFill>
                <a:schemeClr val="tx1"/>
              </a:solidFill>
            </a:rPr>
            <a:t> factor society</a:t>
          </a:r>
        </a:p>
      </dsp:txBody>
      <dsp:txXfrm>
        <a:off x="3432557" y="1068978"/>
        <a:ext cx="2070262" cy="3334650"/>
      </dsp:txXfrm>
    </dsp:sp>
    <dsp:sp modelId="{E8189177-5274-4D4A-A36C-90A5D53240B3}">
      <dsp:nvSpPr>
        <dsp:cNvPr id="0" name=""/>
        <dsp:cNvSpPr/>
      </dsp:nvSpPr>
      <dsp:spPr>
        <a:xfrm>
          <a:off x="5753564" y="1068978"/>
          <a:ext cx="2778875" cy="333465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de-DE" sz="1600" b="1" kern="1200" dirty="0">
              <a:solidFill>
                <a:schemeClr val="tx1"/>
              </a:solidFill>
            </a:rPr>
            <a:t>Freight transport in the future</a:t>
          </a:r>
        </a:p>
      </dsp:txBody>
      <dsp:txXfrm rot="16200000">
        <a:off x="4664244" y="2158297"/>
        <a:ext cx="2734413" cy="555775"/>
      </dsp:txXfrm>
    </dsp:sp>
    <dsp:sp modelId="{341723D0-6CC7-4111-A8C9-357EB833BC23}">
      <dsp:nvSpPr>
        <dsp:cNvPr id="0" name=""/>
        <dsp:cNvSpPr/>
      </dsp:nvSpPr>
      <dsp:spPr>
        <a:xfrm rot="5400000">
          <a:off x="5521945" y="3717343"/>
          <a:ext cx="489733" cy="416831"/>
        </a:xfrm>
        <a:prstGeom prst="flowChartExtract">
          <a:avLst/>
        </a:prstGeom>
        <a:solidFill>
          <a:schemeClr val="accent6">
            <a:lumMod val="40000"/>
            <a:lumOff val="60000"/>
          </a:schemeClr>
        </a:solidFill>
        <a:ln w="26425"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E989942F-D64A-44D9-AD80-38C8AFD2C007}">
      <dsp:nvSpPr>
        <dsp:cNvPr id="0" name=""/>
        <dsp:cNvSpPr/>
      </dsp:nvSpPr>
      <dsp:spPr>
        <a:xfrm>
          <a:off x="6309339" y="1068978"/>
          <a:ext cx="2070262" cy="333465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noProof="0" dirty="0" err="1" smtClean="0">
              <a:solidFill>
                <a:schemeClr val="tx1"/>
              </a:solidFill>
            </a:rPr>
            <a:t>why</a:t>
          </a:r>
          <a:r>
            <a:rPr lang="de-DE" sz="1600" b="0" kern="1200" noProof="0" dirty="0" smtClean="0">
              <a:solidFill>
                <a:schemeClr val="tx1"/>
              </a:solidFill>
            </a:rPr>
            <a:t> </a:t>
          </a:r>
          <a:r>
            <a:rPr lang="de-DE" sz="1600" b="0" kern="1200" noProof="0" dirty="0" err="1">
              <a:solidFill>
                <a:schemeClr val="tx1"/>
              </a:solidFill>
            </a:rPr>
            <a:t>we</a:t>
          </a:r>
          <a:r>
            <a:rPr lang="de-DE" sz="1600" b="0" kern="1200" noProof="0" dirty="0">
              <a:solidFill>
                <a:schemeClr val="tx1"/>
              </a:solidFill>
            </a:rPr>
            <a:t> </a:t>
          </a:r>
          <a:r>
            <a:rPr lang="de-DE" sz="1600" b="0" kern="1200" noProof="0" dirty="0" err="1">
              <a:solidFill>
                <a:schemeClr val="tx1"/>
              </a:solidFill>
            </a:rPr>
            <a:t>need</a:t>
          </a:r>
          <a:r>
            <a:rPr lang="de-DE" sz="1600" b="0" kern="1200" noProof="0" dirty="0">
              <a:solidFill>
                <a:schemeClr val="tx1"/>
              </a:solidFill>
            </a:rPr>
            <a:t> alternatives in freight transport</a:t>
          </a:r>
          <a:endParaRPr lang="de-DE" sz="1600" b="1" kern="1200" dirty="0">
            <a:solidFill>
              <a:schemeClr val="tx1"/>
            </a:solidFill>
          </a:endParaRPr>
        </a:p>
        <a:p>
          <a:pPr lvl="0" algn="l" defTabSz="711200">
            <a:lnSpc>
              <a:spcPct val="90000"/>
            </a:lnSpc>
            <a:spcBef>
              <a:spcPct val="0"/>
            </a:spcBef>
            <a:spcAft>
              <a:spcPct val="35000"/>
            </a:spcAft>
          </a:pPr>
          <a:r>
            <a:rPr lang="de-DE" sz="1600" kern="1200" noProof="0" dirty="0" err="1">
              <a:solidFill>
                <a:schemeClr val="tx1"/>
              </a:solidFill>
            </a:rPr>
            <a:t>optimisation</a:t>
          </a:r>
          <a:r>
            <a:rPr lang="de-DE" sz="1600" kern="1200" noProof="0" dirty="0">
              <a:solidFill>
                <a:schemeClr val="tx1"/>
              </a:solidFill>
            </a:rPr>
            <a:t> of existing means of transport</a:t>
          </a:r>
          <a:endParaRPr lang="de-DE" sz="1600" b="1" kern="1200" dirty="0">
            <a:solidFill>
              <a:schemeClr val="tx1"/>
            </a:solidFill>
          </a:endParaRPr>
        </a:p>
        <a:p>
          <a:pPr lvl="0" algn="l" defTabSz="711200">
            <a:lnSpc>
              <a:spcPct val="90000"/>
            </a:lnSpc>
            <a:spcBef>
              <a:spcPct val="0"/>
            </a:spcBef>
            <a:spcAft>
              <a:spcPct val="35000"/>
            </a:spcAft>
          </a:pPr>
          <a:r>
            <a:rPr lang="de-DE" sz="1600" b="0" kern="1200" dirty="0" err="1">
              <a:solidFill>
                <a:schemeClr val="tx1"/>
              </a:solidFill>
            </a:rPr>
            <a:t>visionary</a:t>
          </a:r>
          <a:r>
            <a:rPr lang="de-DE" sz="1600" b="0" kern="1200" dirty="0">
              <a:solidFill>
                <a:schemeClr val="tx1"/>
              </a:solidFill>
            </a:rPr>
            <a:t> transport modes</a:t>
          </a:r>
        </a:p>
        <a:p>
          <a:pPr lvl="0" algn="l" defTabSz="711200">
            <a:lnSpc>
              <a:spcPct val="90000"/>
            </a:lnSpc>
            <a:spcBef>
              <a:spcPct val="0"/>
            </a:spcBef>
            <a:spcAft>
              <a:spcPct val="35000"/>
            </a:spcAft>
          </a:pPr>
          <a:r>
            <a:rPr lang="de-DE" sz="1600" b="0" kern="1200" dirty="0">
              <a:solidFill>
                <a:schemeClr val="tx1"/>
              </a:solidFill>
            </a:rPr>
            <a:t>innovative transport concepts</a:t>
          </a:r>
        </a:p>
      </dsp:txBody>
      <dsp:txXfrm>
        <a:off x="6309339" y="1068978"/>
        <a:ext cx="2070262" cy="3334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081E0-FB15-4C52-AE87-4FB1747E0B95}">
      <dsp:nvSpPr>
        <dsp:cNvPr id="0" name=""/>
        <dsp:cNvSpPr/>
      </dsp:nvSpPr>
      <dsp:spPr>
        <a:xfrm>
          <a:off x="1537649" y="57606"/>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Logistics and freight </a:t>
          </a:r>
          <a:r>
            <a:rPr lang="de-DE" sz="1800" kern="1200" dirty="0" err="1">
              <a:solidFill>
                <a:schemeClr val="tx1"/>
              </a:solidFill>
            </a:rPr>
            <a:t>transport</a:t>
          </a:r>
          <a:r>
            <a:rPr lang="de-DE" sz="1800" kern="1200" dirty="0">
              <a:solidFill>
                <a:schemeClr val="tx1"/>
              </a:solidFill>
            </a:rPr>
            <a:t> </a:t>
          </a:r>
          <a:r>
            <a:rPr lang="de-DE" sz="1800" kern="1200" dirty="0" err="1">
              <a:solidFill>
                <a:schemeClr val="tx1"/>
              </a:solidFill>
            </a:rPr>
            <a:t>are</a:t>
          </a:r>
          <a:r>
            <a:rPr lang="de-DE" sz="1800" kern="1200" dirty="0">
              <a:solidFill>
                <a:schemeClr val="tx1"/>
              </a:solidFill>
            </a:rPr>
            <a:t> </a:t>
          </a:r>
          <a:r>
            <a:rPr lang="de-DE" sz="1800" kern="1200" dirty="0" err="1">
              <a:solidFill>
                <a:schemeClr val="tx1"/>
              </a:solidFill>
            </a:rPr>
            <a:t>often</a:t>
          </a:r>
          <a:r>
            <a:rPr lang="de-DE" sz="1800" kern="1200" dirty="0">
              <a:solidFill>
                <a:schemeClr val="tx1"/>
              </a:solidFill>
            </a:rPr>
            <a:t> </a:t>
          </a:r>
          <a:r>
            <a:rPr lang="de-DE" sz="1800" kern="1200" dirty="0" err="1">
              <a:solidFill>
                <a:schemeClr val="tx1"/>
              </a:solidFill>
            </a:rPr>
            <a:t>only</a:t>
          </a:r>
          <a:r>
            <a:rPr lang="de-DE" sz="1800" kern="1200" dirty="0">
              <a:solidFill>
                <a:schemeClr val="tx1"/>
              </a:solidFill>
            </a:rPr>
            <a:t> </a:t>
          </a:r>
          <a:r>
            <a:rPr lang="de-DE" sz="1800" kern="1200" dirty="0" err="1">
              <a:solidFill>
                <a:schemeClr val="tx1"/>
              </a:solidFill>
            </a:rPr>
            <a:t>marginally</a:t>
          </a:r>
          <a:r>
            <a:rPr lang="de-DE" sz="1800" kern="1200" dirty="0">
              <a:solidFill>
                <a:schemeClr val="tx1"/>
              </a:solidFill>
            </a:rPr>
            <a:t> dealt </a:t>
          </a:r>
          <a:r>
            <a:rPr lang="de-DE" sz="1800" kern="1200" dirty="0" err="1">
              <a:solidFill>
                <a:schemeClr val="tx1"/>
              </a:solidFill>
            </a:rPr>
            <a:t>with</a:t>
          </a:r>
          <a:r>
            <a:rPr lang="de-DE" sz="1800" kern="1200" dirty="0">
              <a:solidFill>
                <a:schemeClr val="tx1"/>
              </a:solidFill>
            </a:rPr>
            <a:t> in </a:t>
          </a:r>
          <a:r>
            <a:rPr lang="de-DE" sz="1800" kern="1200" dirty="0" err="1">
              <a:solidFill>
                <a:schemeClr val="tx1"/>
              </a:solidFill>
            </a:rPr>
            <a:t>the</a:t>
          </a:r>
          <a:r>
            <a:rPr lang="de-DE" sz="1800" kern="1200" dirty="0">
              <a:solidFill>
                <a:schemeClr val="tx1"/>
              </a:solidFill>
            </a:rPr>
            <a:t> </a:t>
          </a:r>
          <a:r>
            <a:rPr lang="de-DE" sz="1800" kern="1200" dirty="0" err="1">
              <a:solidFill>
                <a:schemeClr val="tx1"/>
              </a:solidFill>
            </a:rPr>
            <a:t>classroom</a:t>
          </a:r>
          <a:endParaRPr lang="de-DE" sz="1800" kern="1200" dirty="0">
            <a:solidFill>
              <a:schemeClr val="tx1"/>
            </a:solidFill>
          </a:endParaRPr>
        </a:p>
      </dsp:txBody>
      <dsp:txXfrm>
        <a:off x="1906330" y="541500"/>
        <a:ext cx="2027745" cy="1244298"/>
      </dsp:txXfrm>
    </dsp:sp>
    <dsp:sp modelId="{E6015741-9885-464C-8DCA-09BB2FE250EB}">
      <dsp:nvSpPr>
        <dsp:cNvPr id="0" name=""/>
        <dsp:cNvSpPr/>
      </dsp:nvSpPr>
      <dsp:spPr>
        <a:xfrm>
          <a:off x="2535392" y="1785798"/>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Freight traffic as the backbone of our society</a:t>
          </a:r>
        </a:p>
      </dsp:txBody>
      <dsp:txXfrm>
        <a:off x="3381054" y="2500117"/>
        <a:ext cx="1659064" cy="1520808"/>
      </dsp:txXfrm>
    </dsp:sp>
    <dsp:sp modelId="{B37D40C1-9478-4C85-B903-601C18147AEC}">
      <dsp:nvSpPr>
        <dsp:cNvPr id="0" name=""/>
        <dsp:cNvSpPr/>
      </dsp:nvSpPr>
      <dsp:spPr>
        <a:xfrm>
          <a:off x="539906" y="1785798"/>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Lack of specialists in logistics</a:t>
          </a:r>
        </a:p>
      </dsp:txBody>
      <dsp:txXfrm>
        <a:off x="800287" y="2500117"/>
        <a:ext cx="1659064" cy="1520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BE75-D772-40A6-AEB8-F30C51D39676}">
      <dsp:nvSpPr>
        <dsp:cNvPr id="0" name=""/>
        <dsp:cNvSpPr/>
      </dsp:nvSpPr>
      <dsp:spPr>
        <a:xfrm>
          <a:off x="3116832" y="1793335"/>
          <a:ext cx="1814797" cy="1329586"/>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r>
            <a:rPr lang="de-DE" sz="6100" kern="1200" dirty="0"/>
            <a:t> </a:t>
          </a:r>
          <a:endParaRPr lang="en-US" sz="6100" kern="1200" dirty="0"/>
        </a:p>
      </dsp:txBody>
      <dsp:txXfrm>
        <a:off x="3382603" y="1988048"/>
        <a:ext cx="1283255" cy="940160"/>
      </dsp:txXfrm>
    </dsp:sp>
    <dsp:sp modelId="{D49BA76B-A721-4C5A-ABC4-C96B09F04DA1}">
      <dsp:nvSpPr>
        <dsp:cNvPr id="0" name=""/>
        <dsp:cNvSpPr/>
      </dsp:nvSpPr>
      <dsp:spPr>
        <a:xfrm rot="16199960">
          <a:off x="3713362" y="1468416"/>
          <a:ext cx="621714" cy="28125"/>
        </a:xfrm>
        <a:custGeom>
          <a:avLst/>
          <a:gdLst/>
          <a:ahLst/>
          <a:cxnLst/>
          <a:rect l="0" t="0" r="0" b="0"/>
          <a:pathLst>
            <a:path>
              <a:moveTo>
                <a:pt x="0" y="14062"/>
              </a:moveTo>
              <a:lnTo>
                <a:pt x="621714" y="14062"/>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08676" y="1466935"/>
        <a:ext cx="31085" cy="31085"/>
      </dsp:txXfrm>
    </dsp:sp>
    <dsp:sp modelId="{78EF58E9-5A02-4F3D-9056-C7055D1A3DBE}">
      <dsp:nvSpPr>
        <dsp:cNvPr id="0" name=""/>
        <dsp:cNvSpPr/>
      </dsp:nvSpPr>
      <dsp:spPr>
        <a:xfrm>
          <a:off x="2468946" y="97534"/>
          <a:ext cx="3110525" cy="1074087"/>
        </a:xfrm>
        <a:prstGeom prst="rect">
          <a:avLst/>
        </a:prstGeom>
        <a:solidFill>
          <a:schemeClr val="lt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Development of freight transport correlates with the development of the economy (GDP)</a:t>
          </a:r>
          <a:endParaRPr lang="en-US" sz="1600" kern="1200" dirty="0"/>
        </a:p>
      </dsp:txBody>
      <dsp:txXfrm>
        <a:off x="2468946" y="97534"/>
        <a:ext cx="3110525" cy="1074087"/>
      </dsp:txXfrm>
    </dsp:sp>
    <dsp:sp modelId="{A72EC2F2-D7C7-42AD-AAA5-D6392010BA50}">
      <dsp:nvSpPr>
        <dsp:cNvPr id="0" name=""/>
        <dsp:cNvSpPr/>
      </dsp:nvSpPr>
      <dsp:spPr>
        <a:xfrm rot="21554959">
          <a:off x="4931473" y="2430559"/>
          <a:ext cx="247255" cy="28125"/>
        </a:xfrm>
        <a:custGeom>
          <a:avLst/>
          <a:gdLst/>
          <a:ahLst/>
          <a:cxnLst/>
          <a:rect l="0" t="0" r="0" b="0"/>
          <a:pathLst>
            <a:path>
              <a:moveTo>
                <a:pt x="0" y="14062"/>
              </a:moveTo>
              <a:lnTo>
                <a:pt x="247255" y="14062"/>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48920" y="2438440"/>
        <a:ext cx="12362" cy="12362"/>
      </dsp:txXfrm>
    </dsp:sp>
    <dsp:sp modelId="{2D913483-7528-470F-929F-35136B6113D7}">
      <dsp:nvSpPr>
        <dsp:cNvPr id="0" name=""/>
        <dsp:cNvSpPr/>
      </dsp:nvSpPr>
      <dsp:spPr>
        <a:xfrm>
          <a:off x="5178018" y="1697754"/>
          <a:ext cx="3246917" cy="1447970"/>
        </a:xfrm>
        <a:prstGeom prst="rect">
          <a:avLst/>
        </a:prstGeom>
        <a:solidFill>
          <a:schemeClr val="lt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AT" sz="1600" kern="1200" noProof="0" dirty="0"/>
            <a:t>Internal freight transport in the EU-28 </a:t>
          </a:r>
          <a:br>
            <a:rPr lang="de-AT" sz="1600" kern="1200" noProof="0" dirty="0"/>
          </a:br>
          <a:r>
            <a:rPr lang="de-AT" sz="1600" kern="1200" noProof="0" dirty="0"/>
            <a:t>in 2016:</a:t>
          </a:r>
          <a:br>
            <a:rPr lang="de-AT" sz="1600" kern="1200" noProof="0" dirty="0"/>
          </a:br>
          <a:r>
            <a:rPr lang="de-AT" sz="1600" kern="1200" noProof="0" dirty="0"/>
            <a:t>2.400 billion tkm</a:t>
          </a:r>
        </a:p>
      </dsp:txBody>
      <dsp:txXfrm>
        <a:off x="5178018" y="1697754"/>
        <a:ext cx="3246917" cy="1447970"/>
      </dsp:txXfrm>
    </dsp:sp>
    <dsp:sp modelId="{9A5EECF8-E78C-4743-97D8-DF83148AD00B}">
      <dsp:nvSpPr>
        <dsp:cNvPr id="0" name=""/>
        <dsp:cNvSpPr/>
      </dsp:nvSpPr>
      <dsp:spPr>
        <a:xfrm rot="5400047">
          <a:off x="3832394" y="3300684"/>
          <a:ext cx="383649" cy="28125"/>
        </a:xfrm>
        <a:custGeom>
          <a:avLst/>
          <a:gdLst/>
          <a:ahLst/>
          <a:cxnLst/>
          <a:rect l="0" t="0" r="0" b="0"/>
          <a:pathLst>
            <a:path>
              <a:moveTo>
                <a:pt x="0" y="14062"/>
              </a:moveTo>
              <a:lnTo>
                <a:pt x="383649" y="14062"/>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14627" y="3305155"/>
        <a:ext cx="19182" cy="19182"/>
      </dsp:txXfrm>
    </dsp:sp>
    <dsp:sp modelId="{B4AB35A6-79AB-45C6-A5FC-1DB6A3A40380}">
      <dsp:nvSpPr>
        <dsp:cNvPr id="0" name=""/>
        <dsp:cNvSpPr/>
      </dsp:nvSpPr>
      <dsp:spPr>
        <a:xfrm>
          <a:off x="2468945" y="3506571"/>
          <a:ext cx="3110525" cy="1131679"/>
        </a:xfrm>
        <a:prstGeom prst="rect">
          <a:avLst/>
        </a:prstGeom>
        <a:solidFill>
          <a:schemeClr val="bg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AT" sz="1600" kern="1200" noProof="0" dirty="0"/>
            <a:t>Market volume of the European logistics market:</a:t>
          </a:r>
          <a:br>
            <a:rPr lang="de-AT" sz="1600" kern="1200" noProof="0" dirty="0"/>
          </a:br>
          <a:r>
            <a:rPr lang="de-AT" sz="1600" kern="1200" noProof="0" dirty="0"/>
            <a:t>€ 1.050 billion (2016)</a:t>
          </a:r>
        </a:p>
      </dsp:txBody>
      <dsp:txXfrm>
        <a:off x="2468945" y="3506571"/>
        <a:ext cx="3110525" cy="1131679"/>
      </dsp:txXfrm>
    </dsp:sp>
    <dsp:sp modelId="{20E1C8C3-96AA-4604-9A28-4030710DAF11}">
      <dsp:nvSpPr>
        <dsp:cNvPr id="0" name=""/>
        <dsp:cNvSpPr/>
      </dsp:nvSpPr>
      <dsp:spPr>
        <a:xfrm rot="10836350">
          <a:off x="2908404" y="2433370"/>
          <a:ext cx="208527" cy="28125"/>
        </a:xfrm>
        <a:custGeom>
          <a:avLst/>
          <a:gdLst/>
          <a:ahLst/>
          <a:cxnLst/>
          <a:rect l="0" t="0" r="0" b="0"/>
          <a:pathLst>
            <a:path>
              <a:moveTo>
                <a:pt x="0" y="14062"/>
              </a:moveTo>
              <a:lnTo>
                <a:pt x="208527" y="14062"/>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07455" y="2442219"/>
        <a:ext cx="10426" cy="10426"/>
      </dsp:txXfrm>
    </dsp:sp>
    <dsp:sp modelId="{9496339E-7335-4473-A4C6-10E8572E8072}">
      <dsp:nvSpPr>
        <dsp:cNvPr id="0" name=""/>
        <dsp:cNvSpPr/>
      </dsp:nvSpPr>
      <dsp:spPr>
        <a:xfrm>
          <a:off x="0" y="1817146"/>
          <a:ext cx="2908867" cy="1227618"/>
        </a:xfrm>
        <a:prstGeom prst="rect">
          <a:avLst/>
        </a:prstGeom>
        <a:solidFill>
          <a:schemeClr val="bg1"/>
        </a:solidFill>
        <a:ln w="2857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92075" lvl="0" indent="0" algn="l" defTabSz="711200">
            <a:lnSpc>
              <a:spcPct val="90000"/>
            </a:lnSpc>
            <a:spcBef>
              <a:spcPct val="0"/>
            </a:spcBef>
            <a:spcAft>
              <a:spcPct val="35000"/>
            </a:spcAft>
          </a:pPr>
          <a:r>
            <a:rPr lang="de-DE" sz="1600" kern="1200" dirty="0"/>
            <a:t>GDP </a:t>
          </a:r>
          <a:r>
            <a:rPr lang="de-DE" sz="1600" kern="1200" dirty="0" err="1"/>
            <a:t>share</a:t>
          </a:r>
          <a:r>
            <a:rPr lang="de-DE" sz="1600" kern="1200" dirty="0"/>
            <a:t> of logistics: 7% EU-28</a:t>
          </a:r>
        </a:p>
        <a:p>
          <a:pPr marL="114300" lvl="1" indent="0" algn="l" defTabSz="622300">
            <a:lnSpc>
              <a:spcPct val="90000"/>
            </a:lnSpc>
            <a:spcBef>
              <a:spcPct val="0"/>
            </a:spcBef>
            <a:spcAft>
              <a:spcPct val="15000"/>
            </a:spcAft>
            <a:buChar char="••"/>
          </a:pPr>
          <a:r>
            <a:rPr lang="de-DE" sz="1400" kern="1200" dirty="0">
              <a:solidFill>
                <a:schemeClr val="tx1"/>
              </a:solidFill>
            </a:rPr>
            <a:t>over 11 million jobs in Europe</a:t>
          </a:r>
        </a:p>
      </dsp:txBody>
      <dsp:txXfrm>
        <a:off x="0" y="1817146"/>
        <a:ext cx="2908867" cy="1227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FD14-7D08-4E35-9A2A-EE5B9D6877A6}">
      <dsp:nvSpPr>
        <dsp:cNvPr id="0" name=""/>
        <dsp:cNvSpPr/>
      </dsp:nvSpPr>
      <dsp:spPr>
        <a:xfrm>
          <a:off x="261343" y="0"/>
          <a:ext cx="19766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noProof="0" dirty="0"/>
            <a:t>Transport sector responsible for ¼ greenhouse gas emissions</a:t>
          </a:r>
        </a:p>
      </dsp:txBody>
      <dsp:txXfrm>
        <a:off x="293507" y="32164"/>
        <a:ext cx="1912347" cy="1033824"/>
      </dsp:txXfrm>
    </dsp:sp>
    <dsp:sp modelId="{3F852DC9-9123-4B05-99F7-F515797BA911}">
      <dsp:nvSpPr>
        <dsp:cNvPr id="0" name=""/>
        <dsp:cNvSpPr/>
      </dsp:nvSpPr>
      <dsp:spPr>
        <a:xfrm rot="5400000">
          <a:off x="1043777" y="1125606"/>
          <a:ext cx="411807" cy="494168"/>
        </a:xfrm>
        <a:prstGeom prst="rightArrow">
          <a:avLst>
            <a:gd name="adj1" fmla="val 60000"/>
            <a:gd name="adj2" fmla="val 50000"/>
          </a:avLst>
        </a:prstGeom>
        <a:solidFill>
          <a:srgbClr val="FFE9A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101431" y="1166786"/>
        <a:ext cx="296500" cy="288265"/>
      </dsp:txXfrm>
    </dsp:sp>
    <dsp:sp modelId="{F2ADA03B-8173-473F-80B6-43A49B0CD630}">
      <dsp:nvSpPr>
        <dsp:cNvPr id="0" name=""/>
        <dsp:cNvSpPr/>
      </dsp:nvSpPr>
      <dsp:spPr>
        <a:xfrm>
          <a:off x="261343" y="1647229"/>
          <a:ext cx="19766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noProof="0" dirty="0"/>
            <a:t>Knowledge of modes (combination) of transport and career opportunities </a:t>
          </a:r>
        </a:p>
      </dsp:txBody>
      <dsp:txXfrm>
        <a:off x="293507" y="1679393"/>
        <a:ext cx="1912347" cy="1033824"/>
      </dsp:txXfrm>
    </dsp:sp>
    <dsp:sp modelId="{DB691542-A7BF-4A63-B07F-3D4FA05F241B}">
      <dsp:nvSpPr>
        <dsp:cNvPr id="0" name=""/>
        <dsp:cNvSpPr/>
      </dsp:nvSpPr>
      <dsp:spPr>
        <a:xfrm rot="5400000">
          <a:off x="1043777" y="2772836"/>
          <a:ext cx="411807" cy="494168"/>
        </a:xfrm>
        <a:prstGeom prst="rightArrow">
          <a:avLst>
            <a:gd name="adj1" fmla="val 60000"/>
            <a:gd name="adj2" fmla="val 50000"/>
          </a:avLst>
        </a:prstGeom>
        <a:solidFill>
          <a:srgbClr val="FFE9A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101431" y="2814016"/>
        <a:ext cx="296500" cy="288265"/>
      </dsp:txXfrm>
    </dsp:sp>
    <dsp:sp modelId="{BBDF14E7-C894-4A63-AC7A-988839F5D6B0}">
      <dsp:nvSpPr>
        <dsp:cNvPr id="0" name=""/>
        <dsp:cNvSpPr/>
      </dsp:nvSpPr>
      <dsp:spPr>
        <a:xfrm>
          <a:off x="261343" y="3294458"/>
          <a:ext cx="19766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noProof="0" dirty="0"/>
            <a:t>Sustainable development</a:t>
          </a:r>
        </a:p>
      </dsp:txBody>
      <dsp:txXfrm>
        <a:off x="293507" y="3326622"/>
        <a:ext cx="1912347" cy="1033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0EE16-2517-40F0-8822-DB36D41A4CBE}">
      <dsp:nvSpPr>
        <dsp:cNvPr id="0" name=""/>
        <dsp:cNvSpPr/>
      </dsp:nvSpPr>
      <dsp:spPr>
        <a:xfrm>
          <a:off x="2846" y="1939809"/>
          <a:ext cx="1898975" cy="949487"/>
        </a:xfrm>
        <a:prstGeom prst="roundRect">
          <a:avLst>
            <a:gd name="adj" fmla="val 10000"/>
          </a:avLst>
        </a:prstGeom>
        <a:solidFill>
          <a:schemeClr val="bg1"/>
        </a:solidFill>
        <a:ln w="285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Knowledge transfer through ...</a:t>
          </a:r>
        </a:p>
      </dsp:txBody>
      <dsp:txXfrm>
        <a:off x="30656" y="1967619"/>
        <a:ext cx="1843355" cy="893867"/>
      </dsp:txXfrm>
    </dsp:sp>
    <dsp:sp modelId="{22B3BA8D-1261-4E2C-9111-96ED69F3D47A}">
      <dsp:nvSpPr>
        <dsp:cNvPr id="0" name=""/>
        <dsp:cNvSpPr/>
      </dsp:nvSpPr>
      <dsp:spPr>
        <a:xfrm rot="18770822">
          <a:off x="1723130" y="1985135"/>
          <a:ext cx="1116973" cy="39902"/>
        </a:xfrm>
        <a:custGeom>
          <a:avLst/>
          <a:gdLst/>
          <a:ahLst/>
          <a:cxnLst/>
          <a:rect l="0" t="0" r="0" b="0"/>
          <a:pathLst>
            <a:path>
              <a:moveTo>
                <a:pt x="0" y="19951"/>
              </a:moveTo>
              <a:lnTo>
                <a:pt x="1116973" y="19951"/>
              </a:lnTo>
            </a:path>
          </a:pathLst>
        </a:custGeom>
        <a:noFill/>
        <a:ln w="2642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2253692" y="1977162"/>
        <a:ext cx="55848" cy="55848"/>
      </dsp:txXfrm>
    </dsp:sp>
    <dsp:sp modelId="{C4C5C32E-6803-4D59-A8CE-53CF93680684}">
      <dsp:nvSpPr>
        <dsp:cNvPr id="0" name=""/>
        <dsp:cNvSpPr/>
      </dsp:nvSpPr>
      <dsp:spPr>
        <a:xfrm>
          <a:off x="2661412" y="1120876"/>
          <a:ext cx="1951539" cy="949487"/>
        </a:xfrm>
        <a:prstGeom prst="roundRect">
          <a:avLst>
            <a:gd name="adj" fmla="val 10000"/>
          </a:avLst>
        </a:prstGeom>
        <a:blipFill rotWithShape="0">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endParaRPr lang="de-DE" sz="5800" kern="1200" dirty="0"/>
        </a:p>
      </dsp:txBody>
      <dsp:txXfrm>
        <a:off x="2689222" y="1148686"/>
        <a:ext cx="1895919" cy="893867"/>
      </dsp:txXfrm>
    </dsp:sp>
    <dsp:sp modelId="{424E1985-4C4C-467D-A0FA-499EDD2B1C4D}">
      <dsp:nvSpPr>
        <dsp:cNvPr id="0" name=""/>
        <dsp:cNvSpPr/>
      </dsp:nvSpPr>
      <dsp:spPr>
        <a:xfrm rot="19457599">
          <a:off x="4525027" y="1302691"/>
          <a:ext cx="935438" cy="39902"/>
        </a:xfrm>
        <a:custGeom>
          <a:avLst/>
          <a:gdLst/>
          <a:ahLst/>
          <a:cxnLst/>
          <a:rect l="0" t="0" r="0" b="0"/>
          <a:pathLst>
            <a:path>
              <a:moveTo>
                <a:pt x="0" y="19951"/>
              </a:moveTo>
              <a:lnTo>
                <a:pt x="935438" y="19951"/>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4969360" y="1299256"/>
        <a:ext cx="46771" cy="46771"/>
      </dsp:txXfrm>
    </dsp:sp>
    <dsp:sp modelId="{FBC2F165-D851-41FF-A914-C4F40B325943}">
      <dsp:nvSpPr>
        <dsp:cNvPr id="0" name=""/>
        <dsp:cNvSpPr/>
      </dsp:nvSpPr>
      <dsp:spPr>
        <a:xfrm>
          <a:off x="5372541" y="574921"/>
          <a:ext cx="1898975" cy="949487"/>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AT" sz="1800" kern="1200" dirty="0">
              <a:solidFill>
                <a:schemeClr val="tx1"/>
              </a:solidFill>
              <a:ea typeface="+mj-ea"/>
            </a:rPr>
            <a:t>Practice-oriented and </a:t>
          </a:r>
          <a:r>
            <a:rPr lang="de-DE" sz="1800" kern="1200" dirty="0">
              <a:solidFill>
                <a:schemeClr val="tx1"/>
              </a:solidFill>
            </a:rPr>
            <a:t>interactive</a:t>
          </a:r>
        </a:p>
      </dsp:txBody>
      <dsp:txXfrm>
        <a:off x="5400351" y="602731"/>
        <a:ext cx="1843355" cy="893867"/>
      </dsp:txXfrm>
    </dsp:sp>
    <dsp:sp modelId="{1B04D30A-3081-46A0-BDB0-35C7D1601D79}">
      <dsp:nvSpPr>
        <dsp:cNvPr id="0" name=""/>
        <dsp:cNvSpPr/>
      </dsp:nvSpPr>
      <dsp:spPr>
        <a:xfrm rot="2184892">
          <a:off x="4526155" y="1839546"/>
          <a:ext cx="889031" cy="39902"/>
        </a:xfrm>
        <a:custGeom>
          <a:avLst/>
          <a:gdLst/>
          <a:ahLst/>
          <a:cxnLst/>
          <a:rect l="0" t="0" r="0" b="0"/>
          <a:pathLst>
            <a:path>
              <a:moveTo>
                <a:pt x="0" y="19951"/>
              </a:moveTo>
              <a:lnTo>
                <a:pt x="889031" y="19951"/>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4948445" y="1837271"/>
        <a:ext cx="44451" cy="44451"/>
      </dsp:txXfrm>
    </dsp:sp>
    <dsp:sp modelId="{9B4C0B70-B03B-46EF-9E1C-CEBD93BD56DD}">
      <dsp:nvSpPr>
        <dsp:cNvPr id="0" name=""/>
        <dsp:cNvSpPr/>
      </dsp:nvSpPr>
      <dsp:spPr>
        <a:xfrm>
          <a:off x="5328390" y="1648630"/>
          <a:ext cx="1898975" cy="949487"/>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ea typeface="+mj-ea"/>
            </a:rPr>
            <a:t>Gamification</a:t>
          </a:r>
        </a:p>
      </dsp:txBody>
      <dsp:txXfrm>
        <a:off x="5356200" y="1676440"/>
        <a:ext cx="1843355" cy="893867"/>
      </dsp:txXfrm>
    </dsp:sp>
    <dsp:sp modelId="{10650065-7394-43FD-B7C4-EBFFCE0C6EB8}">
      <dsp:nvSpPr>
        <dsp:cNvPr id="0" name=""/>
        <dsp:cNvSpPr/>
      </dsp:nvSpPr>
      <dsp:spPr>
        <a:xfrm rot="2892523">
          <a:off x="1709122" y="2825299"/>
          <a:ext cx="1155338" cy="39902"/>
        </a:xfrm>
        <a:custGeom>
          <a:avLst/>
          <a:gdLst/>
          <a:ahLst/>
          <a:cxnLst/>
          <a:rect l="0" t="0" r="0" b="0"/>
          <a:pathLst>
            <a:path>
              <a:moveTo>
                <a:pt x="0" y="19951"/>
              </a:moveTo>
              <a:lnTo>
                <a:pt x="1155338" y="19951"/>
              </a:lnTo>
            </a:path>
          </a:pathLst>
        </a:custGeom>
        <a:noFill/>
        <a:ln w="2642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2257908" y="2816367"/>
        <a:ext cx="57766" cy="57766"/>
      </dsp:txXfrm>
    </dsp:sp>
    <dsp:sp modelId="{A28FAC91-D995-4696-B838-F20A3E90B0AA}">
      <dsp:nvSpPr>
        <dsp:cNvPr id="0" name=""/>
        <dsp:cNvSpPr/>
      </dsp:nvSpPr>
      <dsp:spPr>
        <a:xfrm>
          <a:off x="2671761" y="2801204"/>
          <a:ext cx="2021991" cy="949487"/>
        </a:xfrm>
        <a:prstGeom prst="roundRect">
          <a:avLst>
            <a:gd name="adj" fmla="val 10000"/>
          </a:avLst>
        </a:prstGeom>
        <a:blipFill rotWithShape="0">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endParaRPr lang="de-DE" sz="5800" b="0" kern="1200" dirty="0"/>
        </a:p>
      </dsp:txBody>
      <dsp:txXfrm>
        <a:off x="2699571" y="2829014"/>
        <a:ext cx="1966371" cy="893867"/>
      </dsp:txXfrm>
    </dsp:sp>
    <dsp:sp modelId="{2CB67497-20A7-4ACF-9112-1D378253713B}">
      <dsp:nvSpPr>
        <dsp:cNvPr id="0" name=""/>
        <dsp:cNvSpPr/>
      </dsp:nvSpPr>
      <dsp:spPr>
        <a:xfrm>
          <a:off x="4693753" y="3255996"/>
          <a:ext cx="647664" cy="39902"/>
        </a:xfrm>
        <a:custGeom>
          <a:avLst/>
          <a:gdLst/>
          <a:ahLst/>
          <a:cxnLst/>
          <a:rect l="0" t="0" r="0" b="0"/>
          <a:pathLst>
            <a:path>
              <a:moveTo>
                <a:pt x="0" y="19951"/>
              </a:moveTo>
              <a:lnTo>
                <a:pt x="647664" y="19951"/>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001393" y="3259756"/>
        <a:ext cx="32383" cy="32383"/>
      </dsp:txXfrm>
    </dsp:sp>
    <dsp:sp modelId="{9E993CCE-4764-4DBC-9DC2-1F0E1B5C1945}">
      <dsp:nvSpPr>
        <dsp:cNvPr id="0" name=""/>
        <dsp:cNvSpPr/>
      </dsp:nvSpPr>
      <dsp:spPr>
        <a:xfrm>
          <a:off x="5341417" y="2801204"/>
          <a:ext cx="1898975" cy="949487"/>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AT" sz="1800" b="0" kern="1200" dirty="0">
              <a:solidFill>
                <a:schemeClr val="tx1"/>
              </a:solidFill>
            </a:rPr>
            <a:t>High-quality teaching materials</a:t>
          </a:r>
          <a:endParaRPr lang="de-DE" sz="1800" b="0" kern="1200" dirty="0">
            <a:solidFill>
              <a:schemeClr val="tx1"/>
            </a:solidFill>
          </a:endParaRPr>
        </a:p>
      </dsp:txBody>
      <dsp:txXfrm>
        <a:off x="5369227" y="2829014"/>
        <a:ext cx="1843355" cy="8938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C31A1-371D-448E-8686-A066E37D288D}">
      <dsp:nvSpPr>
        <dsp:cNvPr id="0" name=""/>
        <dsp:cNvSpPr/>
      </dsp:nvSpPr>
      <dsp:spPr>
        <a:xfrm>
          <a:off x="2587223" y="1863419"/>
          <a:ext cx="1728198" cy="1433036"/>
        </a:xfrm>
        <a:prstGeom prst="ellipse">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Types of teaching aids</a:t>
          </a:r>
        </a:p>
      </dsp:txBody>
      <dsp:txXfrm>
        <a:off x="2840312" y="2073282"/>
        <a:ext cx="1222020" cy="1013310"/>
      </dsp:txXfrm>
    </dsp:sp>
    <dsp:sp modelId="{9340FF2B-904E-4206-8AD1-2E82EC5D7EF3}">
      <dsp:nvSpPr>
        <dsp:cNvPr id="0" name=""/>
        <dsp:cNvSpPr/>
      </dsp:nvSpPr>
      <dsp:spPr>
        <a:xfrm rot="16200000">
          <a:off x="2986644" y="1398741"/>
          <a:ext cx="929356" cy="0"/>
        </a:xfrm>
        <a:custGeom>
          <a:avLst/>
          <a:gdLst/>
          <a:ahLst/>
          <a:cxnLst/>
          <a:rect l="0" t="0" r="0" b="0"/>
          <a:pathLst>
            <a:path>
              <a:moveTo>
                <a:pt x="0" y="0"/>
              </a:moveTo>
              <a:lnTo>
                <a:pt x="929356"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13F110B2-142C-4E96-980A-00537964071E}">
      <dsp:nvSpPr>
        <dsp:cNvPr id="0" name=""/>
        <dsp:cNvSpPr/>
      </dsp:nvSpPr>
      <dsp:spPr>
        <a:xfrm>
          <a:off x="2641324" y="214058"/>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videos</a:t>
          </a:r>
        </a:p>
      </dsp:txBody>
      <dsp:txXfrm>
        <a:off x="2641324" y="214058"/>
        <a:ext cx="1619996" cy="720004"/>
      </dsp:txXfrm>
    </dsp:sp>
    <dsp:sp modelId="{62908C26-6533-4020-861E-09A6CCFD9E61}">
      <dsp:nvSpPr>
        <dsp:cNvPr id="0" name=""/>
        <dsp:cNvSpPr/>
      </dsp:nvSpPr>
      <dsp:spPr>
        <a:xfrm rot="20520000">
          <a:off x="4309411" y="2261223"/>
          <a:ext cx="245627" cy="0"/>
        </a:xfrm>
        <a:custGeom>
          <a:avLst/>
          <a:gdLst/>
          <a:ahLst/>
          <a:cxnLst/>
          <a:rect l="0" t="0" r="0" b="0"/>
          <a:pathLst>
            <a:path>
              <a:moveTo>
                <a:pt x="0" y="0"/>
              </a:moveTo>
              <a:lnTo>
                <a:pt x="245627"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463F8309-2907-43BB-8EB7-41F9E551C68A}">
      <dsp:nvSpPr>
        <dsp:cNvPr id="0" name=""/>
        <dsp:cNvSpPr/>
      </dsp:nvSpPr>
      <dsp:spPr>
        <a:xfrm>
          <a:off x="4549027" y="1600085"/>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err="1">
              <a:solidFill>
                <a:schemeClr val="tx1"/>
              </a:solidFill>
            </a:rPr>
            <a:t>exercises</a:t>
          </a:r>
          <a:r>
            <a:rPr lang="de-DE" sz="1800" kern="1200" dirty="0">
              <a:solidFill>
                <a:schemeClr val="tx1"/>
              </a:solidFill>
            </a:rPr>
            <a:t> + </a:t>
          </a:r>
          <a:r>
            <a:rPr lang="de-DE" sz="1800" kern="1200" dirty="0" err="1">
              <a:solidFill>
                <a:schemeClr val="tx1"/>
              </a:solidFill>
            </a:rPr>
            <a:t>solutions</a:t>
          </a:r>
          <a:endParaRPr lang="de-DE" sz="1800" kern="1200" dirty="0">
            <a:solidFill>
              <a:schemeClr val="tx1"/>
            </a:solidFill>
          </a:endParaRPr>
        </a:p>
      </dsp:txBody>
      <dsp:txXfrm>
        <a:off x="4549027" y="1600085"/>
        <a:ext cx="1619996" cy="720004"/>
      </dsp:txXfrm>
    </dsp:sp>
    <dsp:sp modelId="{7E86FAA3-EE0F-443A-9914-6F7E1CCAC51D}">
      <dsp:nvSpPr>
        <dsp:cNvPr id="0" name=""/>
        <dsp:cNvSpPr/>
      </dsp:nvSpPr>
      <dsp:spPr>
        <a:xfrm rot="3240000">
          <a:off x="3832734" y="3569590"/>
          <a:ext cx="675225" cy="0"/>
        </a:xfrm>
        <a:custGeom>
          <a:avLst/>
          <a:gdLst/>
          <a:ahLst/>
          <a:cxnLst/>
          <a:rect l="0" t="0" r="0" b="0"/>
          <a:pathLst>
            <a:path>
              <a:moveTo>
                <a:pt x="0" y="0"/>
              </a:moveTo>
              <a:lnTo>
                <a:pt x="675225"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5E01870B-95F8-4D42-8C3D-2C18E559CEC9}">
      <dsp:nvSpPr>
        <dsp:cNvPr id="0" name=""/>
        <dsp:cNvSpPr/>
      </dsp:nvSpPr>
      <dsp:spPr>
        <a:xfrm>
          <a:off x="3820350" y="3842724"/>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presentations</a:t>
          </a:r>
        </a:p>
      </dsp:txBody>
      <dsp:txXfrm>
        <a:off x="3820350" y="3842724"/>
        <a:ext cx="1619996" cy="720004"/>
      </dsp:txXfrm>
    </dsp:sp>
    <dsp:sp modelId="{5C1ADB14-610B-4E07-A6FF-29FE406461BA}">
      <dsp:nvSpPr>
        <dsp:cNvPr id="0" name=""/>
        <dsp:cNvSpPr/>
      </dsp:nvSpPr>
      <dsp:spPr>
        <a:xfrm rot="7560000">
          <a:off x="2394686" y="3569590"/>
          <a:ext cx="675225" cy="0"/>
        </a:xfrm>
        <a:custGeom>
          <a:avLst/>
          <a:gdLst/>
          <a:ahLst/>
          <a:cxnLst/>
          <a:rect l="0" t="0" r="0" b="0"/>
          <a:pathLst>
            <a:path>
              <a:moveTo>
                <a:pt x="0" y="0"/>
              </a:moveTo>
              <a:lnTo>
                <a:pt x="675225"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FF758673-A36A-4CAE-A415-DC8EC5A8F640}">
      <dsp:nvSpPr>
        <dsp:cNvPr id="0" name=""/>
        <dsp:cNvSpPr/>
      </dsp:nvSpPr>
      <dsp:spPr>
        <a:xfrm>
          <a:off x="1462299" y="3842724"/>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err="1">
              <a:solidFill>
                <a:schemeClr val="tx1"/>
              </a:solidFill>
            </a:rPr>
            <a:t>readers</a:t>
          </a:r>
          <a:endParaRPr lang="de-DE" sz="1800" kern="1200" dirty="0">
            <a:solidFill>
              <a:schemeClr val="tx1"/>
            </a:solidFill>
          </a:endParaRPr>
        </a:p>
      </dsp:txBody>
      <dsp:txXfrm>
        <a:off x="1462299" y="3842724"/>
        <a:ext cx="1619996" cy="720004"/>
      </dsp:txXfrm>
    </dsp:sp>
    <dsp:sp modelId="{C24640B6-C9A5-4D88-9FA8-7319A644734C}">
      <dsp:nvSpPr>
        <dsp:cNvPr id="0" name=""/>
        <dsp:cNvSpPr/>
      </dsp:nvSpPr>
      <dsp:spPr>
        <a:xfrm rot="11880000">
          <a:off x="2347607" y="2261223"/>
          <a:ext cx="245627" cy="0"/>
        </a:xfrm>
        <a:custGeom>
          <a:avLst/>
          <a:gdLst/>
          <a:ahLst/>
          <a:cxnLst/>
          <a:rect l="0" t="0" r="0" b="0"/>
          <a:pathLst>
            <a:path>
              <a:moveTo>
                <a:pt x="0" y="0"/>
              </a:moveTo>
              <a:lnTo>
                <a:pt x="245627"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60B7FADF-D790-4B51-90F6-CC6CE92071F0}">
      <dsp:nvSpPr>
        <dsp:cNvPr id="0" name=""/>
        <dsp:cNvSpPr/>
      </dsp:nvSpPr>
      <dsp:spPr>
        <a:xfrm>
          <a:off x="733622" y="1600085"/>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err="1">
              <a:solidFill>
                <a:schemeClr val="tx1"/>
              </a:solidFill>
            </a:rPr>
            <a:t>further</a:t>
          </a:r>
          <a:r>
            <a:rPr lang="de-DE" sz="1800" kern="1200" dirty="0">
              <a:solidFill>
                <a:schemeClr val="tx1"/>
              </a:solidFill>
            </a:rPr>
            <a:t> links</a:t>
          </a:r>
        </a:p>
      </dsp:txBody>
      <dsp:txXfrm>
        <a:off x="733622" y="1600085"/>
        <a:ext cx="1619996" cy="7200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67E79-7C02-4C65-ACA0-085BF397E855}">
      <dsp:nvSpPr>
        <dsp:cNvPr id="0" name=""/>
        <dsp:cNvSpPr/>
      </dsp:nvSpPr>
      <dsp:spPr>
        <a:xfrm>
          <a:off x="1390" y="2168058"/>
          <a:ext cx="1030384" cy="848458"/>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a:solidFill>
                <a:schemeClr val="tx1"/>
              </a:solidFill>
            </a:rPr>
            <a:t>presentation</a:t>
          </a:r>
          <a:endParaRPr lang="de-DE" sz="1400" kern="1200" dirty="0"/>
        </a:p>
      </dsp:txBody>
      <dsp:txXfrm>
        <a:off x="1390" y="2168058"/>
        <a:ext cx="1030384" cy="848458"/>
      </dsp:txXfrm>
    </dsp:sp>
    <dsp:sp modelId="{001DB006-737C-44D4-916D-841208FB80F2}">
      <dsp:nvSpPr>
        <dsp:cNvPr id="0" name=""/>
        <dsp:cNvSpPr/>
      </dsp:nvSpPr>
      <dsp:spPr>
        <a:xfrm>
          <a:off x="1100670" y="2346235"/>
          <a:ext cx="492105" cy="492105"/>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p>
      </dsp:txBody>
      <dsp:txXfrm>
        <a:off x="1165899" y="2534416"/>
        <a:ext cx="361647" cy="115743"/>
      </dsp:txXfrm>
    </dsp:sp>
    <dsp:sp modelId="{9C53DE74-0097-4F3B-8AE2-BDEDC4D84CBE}">
      <dsp:nvSpPr>
        <dsp:cNvPr id="0" name=""/>
        <dsp:cNvSpPr/>
      </dsp:nvSpPr>
      <dsp:spPr>
        <a:xfrm>
          <a:off x="1661670" y="2168058"/>
          <a:ext cx="848458" cy="848458"/>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reader</a:t>
          </a:r>
          <a:endParaRPr lang="de-AT" sz="1400" kern="1200" dirty="0">
            <a:solidFill>
              <a:schemeClr val="tx1"/>
            </a:solidFill>
          </a:endParaRPr>
        </a:p>
      </dsp:txBody>
      <dsp:txXfrm>
        <a:off x="1661670" y="2168058"/>
        <a:ext cx="848458" cy="848458"/>
      </dsp:txXfrm>
    </dsp:sp>
    <dsp:sp modelId="{37AF5E4D-D1DD-4D75-87F2-B5C6671657B0}">
      <dsp:nvSpPr>
        <dsp:cNvPr id="0" name=""/>
        <dsp:cNvSpPr/>
      </dsp:nvSpPr>
      <dsp:spPr>
        <a:xfrm>
          <a:off x="2579024" y="2346235"/>
          <a:ext cx="492105" cy="492105"/>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p>
      </dsp:txBody>
      <dsp:txXfrm>
        <a:off x="2644253" y="2534416"/>
        <a:ext cx="361647" cy="115743"/>
      </dsp:txXfrm>
    </dsp:sp>
    <dsp:sp modelId="{B32A4C6F-FF68-4781-89D9-2C0AAE9620B2}">
      <dsp:nvSpPr>
        <dsp:cNvPr id="0" name=""/>
        <dsp:cNvSpPr/>
      </dsp:nvSpPr>
      <dsp:spPr>
        <a:xfrm>
          <a:off x="3140024" y="2168058"/>
          <a:ext cx="848458" cy="848458"/>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a:solidFill>
                <a:schemeClr val="tx1"/>
              </a:solidFill>
            </a:rPr>
            <a:t>film </a:t>
          </a:r>
          <a:r>
            <a:rPr lang="de-AT" sz="1400" kern="1200" dirty="0" err="1">
              <a:solidFill>
                <a:schemeClr val="tx1"/>
              </a:solidFill>
            </a:rPr>
            <a:t>exercise</a:t>
          </a:r>
          <a:endParaRPr lang="de-AT" sz="1400" kern="1200" dirty="0">
            <a:solidFill>
              <a:schemeClr val="tx1"/>
            </a:solidFill>
          </a:endParaRPr>
        </a:p>
      </dsp:txBody>
      <dsp:txXfrm>
        <a:off x="3140024" y="2168058"/>
        <a:ext cx="848458" cy="848458"/>
      </dsp:txXfrm>
    </dsp:sp>
    <dsp:sp modelId="{BC9AB908-BA64-4AC2-95F8-D67370343E3C}">
      <dsp:nvSpPr>
        <dsp:cNvPr id="0" name=""/>
        <dsp:cNvSpPr/>
      </dsp:nvSpPr>
      <dsp:spPr>
        <a:xfrm>
          <a:off x="4057378" y="2346235"/>
          <a:ext cx="492105" cy="492105"/>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p>
      </dsp:txBody>
      <dsp:txXfrm>
        <a:off x="4122607" y="2534416"/>
        <a:ext cx="361647" cy="115743"/>
      </dsp:txXfrm>
    </dsp:sp>
    <dsp:sp modelId="{87424B02-0F06-44F2-B926-6B88CC8B5C49}">
      <dsp:nvSpPr>
        <dsp:cNvPr id="0" name=""/>
        <dsp:cNvSpPr/>
      </dsp:nvSpPr>
      <dsp:spPr>
        <a:xfrm>
          <a:off x="4618379" y="2168058"/>
          <a:ext cx="848458" cy="848458"/>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err="1">
              <a:solidFill>
                <a:schemeClr val="tx1"/>
              </a:solidFill>
            </a:rPr>
            <a:t>interactive</a:t>
          </a:r>
          <a:r>
            <a:rPr lang="de-AT" sz="1400" kern="1200" dirty="0">
              <a:solidFill>
                <a:schemeClr val="tx1"/>
              </a:solidFill>
            </a:rPr>
            <a:t> </a:t>
          </a:r>
          <a:r>
            <a:rPr lang="de-AT" sz="1400" kern="1200" dirty="0" err="1">
              <a:solidFill>
                <a:schemeClr val="tx1"/>
              </a:solidFill>
            </a:rPr>
            <a:t>exercises</a:t>
          </a:r>
          <a:endParaRPr lang="de-AT" sz="1400" kern="1200" dirty="0">
            <a:solidFill>
              <a:schemeClr val="tx1"/>
            </a:solidFill>
          </a:endParaRPr>
        </a:p>
      </dsp:txBody>
      <dsp:txXfrm>
        <a:off x="4618379" y="2168058"/>
        <a:ext cx="848458" cy="848458"/>
      </dsp:txXfrm>
    </dsp:sp>
    <dsp:sp modelId="{490228ED-8E2C-4627-A9A2-AFB1B4BA1691}">
      <dsp:nvSpPr>
        <dsp:cNvPr id="0" name=""/>
        <dsp:cNvSpPr/>
      </dsp:nvSpPr>
      <dsp:spPr>
        <a:xfrm>
          <a:off x="5535732" y="2346235"/>
          <a:ext cx="492105" cy="492105"/>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p>
      </dsp:txBody>
      <dsp:txXfrm>
        <a:off x="5600961" y="2534416"/>
        <a:ext cx="361647" cy="115743"/>
      </dsp:txXfrm>
    </dsp:sp>
    <dsp:sp modelId="{A3EE9A92-C158-4A6F-ADB2-26D458A4FD4E}">
      <dsp:nvSpPr>
        <dsp:cNvPr id="0" name=""/>
        <dsp:cNvSpPr/>
      </dsp:nvSpPr>
      <dsp:spPr>
        <a:xfrm>
          <a:off x="6096733" y="2168058"/>
          <a:ext cx="848458" cy="848458"/>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err="1">
              <a:solidFill>
                <a:schemeClr val="tx1"/>
              </a:solidFill>
            </a:rPr>
            <a:t>related</a:t>
          </a:r>
          <a:r>
            <a:rPr lang="de-AT" sz="1400" kern="1200" dirty="0">
              <a:solidFill>
                <a:schemeClr val="tx1"/>
              </a:solidFill>
            </a:rPr>
            <a:t> links</a:t>
          </a:r>
        </a:p>
      </dsp:txBody>
      <dsp:txXfrm>
        <a:off x="6096733" y="2168058"/>
        <a:ext cx="848458" cy="848458"/>
      </dsp:txXfrm>
    </dsp:sp>
    <dsp:sp modelId="{CE8493E8-43CB-482A-A271-D92ED3602B0B}">
      <dsp:nvSpPr>
        <dsp:cNvPr id="0" name=""/>
        <dsp:cNvSpPr/>
      </dsp:nvSpPr>
      <dsp:spPr>
        <a:xfrm>
          <a:off x="7014086" y="2346235"/>
          <a:ext cx="492105" cy="492105"/>
        </a:xfrm>
        <a:prstGeom prst="mathEqual">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a:off x="7079315" y="2447609"/>
        <a:ext cx="361647" cy="289357"/>
      </dsp:txXfrm>
    </dsp:sp>
    <dsp:sp modelId="{39987822-F239-4A3B-A46A-B622724C0A9E}">
      <dsp:nvSpPr>
        <dsp:cNvPr id="0" name=""/>
        <dsp:cNvSpPr/>
      </dsp:nvSpPr>
      <dsp:spPr>
        <a:xfrm>
          <a:off x="7575087" y="2168058"/>
          <a:ext cx="848458" cy="848458"/>
        </a:xfrm>
        <a:prstGeom prst="ellipse">
          <a:avLst/>
        </a:prstGeom>
        <a:solidFill>
          <a:srgbClr val="FDBB5E"/>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AT" sz="1200" kern="1200" dirty="0" err="1"/>
            <a:t>identical</a:t>
          </a:r>
          <a:r>
            <a:rPr lang="de-AT" sz="1200" kern="1200" dirty="0"/>
            <a:t> </a:t>
          </a:r>
          <a:r>
            <a:rPr lang="de-AT" sz="1200" kern="1200" dirty="0" err="1"/>
            <a:t>thematic</a:t>
          </a:r>
          <a:r>
            <a:rPr lang="de-AT" sz="1200" kern="1200" dirty="0"/>
            <a:t> </a:t>
          </a:r>
          <a:r>
            <a:rPr lang="de-AT" sz="1200" kern="1200" dirty="0" err="1"/>
            <a:t>focus</a:t>
          </a:r>
          <a:endParaRPr lang="de-AT" sz="1200" kern="1200" dirty="0"/>
        </a:p>
      </dsp:txBody>
      <dsp:txXfrm>
        <a:off x="7699341" y="2292312"/>
        <a:ext cx="599950" cy="5999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12ADF-41DB-4550-8C14-877BBEF29357}">
      <dsp:nvSpPr>
        <dsp:cNvPr id="0" name=""/>
        <dsp:cNvSpPr/>
      </dsp:nvSpPr>
      <dsp:spPr>
        <a:xfrm>
          <a:off x="0" y="0"/>
          <a:ext cx="4442102"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Integration of an </a:t>
          </a:r>
          <a:r>
            <a:rPr lang="de-DE" sz="1800" b="1" kern="1200" dirty="0">
              <a:solidFill>
                <a:schemeClr val="tx1"/>
              </a:solidFill>
            </a:rPr>
            <a:t>entire teaching material package</a:t>
          </a:r>
          <a:endParaRPr lang="de-DE" sz="1800" b="1" kern="1200" dirty="0"/>
        </a:p>
      </dsp:txBody>
      <dsp:txXfrm>
        <a:off x="26187" y="26187"/>
        <a:ext cx="3401770" cy="841706"/>
      </dsp:txXfrm>
    </dsp:sp>
    <dsp:sp modelId="{356865CE-923A-430B-9E83-32267A6CCD70}">
      <dsp:nvSpPr>
        <dsp:cNvPr id="0" name=""/>
        <dsp:cNvSpPr/>
      </dsp:nvSpPr>
      <dsp:spPr>
        <a:xfrm>
          <a:off x="372026" y="1056640"/>
          <a:ext cx="4442102"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Integration of </a:t>
          </a:r>
          <a:r>
            <a:rPr lang="de-DE" sz="1800" b="1" kern="1200" dirty="0">
              <a:solidFill>
                <a:schemeClr val="tx1"/>
              </a:solidFill>
            </a:rPr>
            <a:t>individual exercises </a:t>
          </a:r>
          <a:r>
            <a:rPr lang="de-DE" sz="1800" kern="1200" dirty="0">
              <a:solidFill>
                <a:schemeClr val="tx1"/>
              </a:solidFill>
            </a:rPr>
            <a:t>and </a:t>
          </a:r>
          <a:r>
            <a:rPr lang="de-DE" sz="1800" b="1" kern="1200" dirty="0">
              <a:solidFill>
                <a:schemeClr val="tx1"/>
              </a:solidFill>
            </a:rPr>
            <a:t>teaching materials</a:t>
          </a:r>
        </a:p>
      </dsp:txBody>
      <dsp:txXfrm>
        <a:off x="398213" y="1082827"/>
        <a:ext cx="3436550" cy="841706"/>
      </dsp:txXfrm>
    </dsp:sp>
    <dsp:sp modelId="{82C3D4BE-F54F-47F6-91CB-C3C67895695F}">
      <dsp:nvSpPr>
        <dsp:cNvPr id="0" name=""/>
        <dsp:cNvSpPr/>
      </dsp:nvSpPr>
      <dsp:spPr>
        <a:xfrm>
          <a:off x="738499" y="2113280"/>
          <a:ext cx="4442102"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As </a:t>
          </a:r>
          <a:r>
            <a:rPr lang="de-DE" sz="1800" b="1" kern="1200" dirty="0">
              <a:solidFill>
                <a:schemeClr val="tx1"/>
              </a:solidFill>
            </a:rPr>
            <a:t>homework</a:t>
          </a:r>
          <a:r>
            <a:rPr lang="de-DE" sz="1800" kern="1200" dirty="0">
              <a:solidFill>
                <a:schemeClr val="tx1"/>
              </a:solidFill>
            </a:rPr>
            <a:t> or </a:t>
          </a:r>
          <a:r>
            <a:rPr lang="de-DE" sz="1800" kern="1200" dirty="0" err="1">
              <a:solidFill>
                <a:schemeClr val="tx1"/>
              </a:solidFill>
            </a:rPr>
            <a:t>for</a:t>
          </a:r>
          <a:r>
            <a:rPr lang="de-DE" sz="1800" kern="1200" dirty="0">
              <a:solidFill>
                <a:schemeClr val="tx1"/>
              </a:solidFill>
            </a:rPr>
            <a:t> </a:t>
          </a:r>
          <a:r>
            <a:rPr lang="de-DE" sz="1800" b="1" kern="1200" dirty="0">
              <a:solidFill>
                <a:schemeClr val="tx1"/>
              </a:solidFill>
            </a:rPr>
            <a:t>individual</a:t>
          </a:r>
          <a:r>
            <a:rPr lang="de-DE" sz="1800" kern="1200" dirty="0">
              <a:solidFill>
                <a:schemeClr val="tx1"/>
              </a:solidFill>
            </a:rPr>
            <a:t> </a:t>
          </a:r>
          <a:r>
            <a:rPr lang="de-DE" sz="1800" b="1" kern="1200" dirty="0" err="1">
              <a:solidFill>
                <a:schemeClr val="tx1"/>
              </a:solidFill>
            </a:rPr>
            <a:t>research</a:t>
          </a:r>
          <a:endParaRPr lang="de-DE" sz="1800" b="1" kern="1200" dirty="0">
            <a:solidFill>
              <a:schemeClr val="tx1"/>
            </a:solidFill>
          </a:endParaRPr>
        </a:p>
      </dsp:txBody>
      <dsp:txXfrm>
        <a:off x="764686" y="2139467"/>
        <a:ext cx="3442102" cy="841706"/>
      </dsp:txXfrm>
    </dsp:sp>
    <dsp:sp modelId="{D387D151-4147-4451-A630-6FC2E009F0FE}">
      <dsp:nvSpPr>
        <dsp:cNvPr id="0" name=""/>
        <dsp:cNvSpPr/>
      </dsp:nvSpPr>
      <dsp:spPr>
        <a:xfrm>
          <a:off x="1110525" y="3169919"/>
          <a:ext cx="4442102"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Parts </a:t>
          </a:r>
          <a:r>
            <a:rPr lang="de-DE" sz="1800" kern="1200" dirty="0" err="1">
              <a:solidFill>
                <a:schemeClr val="tx1"/>
              </a:solidFill>
            </a:rPr>
            <a:t>of</a:t>
          </a:r>
          <a:r>
            <a:rPr lang="de-DE" sz="1800" kern="1200" dirty="0">
              <a:solidFill>
                <a:schemeClr val="tx1"/>
              </a:solidFill>
            </a:rPr>
            <a:t> </a:t>
          </a:r>
          <a:r>
            <a:rPr lang="de-DE" sz="1800" kern="1200" dirty="0" err="1">
              <a:solidFill>
                <a:schemeClr val="tx1"/>
              </a:solidFill>
            </a:rPr>
            <a:t>it</a:t>
          </a:r>
          <a:r>
            <a:rPr lang="de-DE" sz="1800" kern="1200" dirty="0">
              <a:solidFill>
                <a:schemeClr val="tx1"/>
              </a:solidFill>
            </a:rPr>
            <a:t> </a:t>
          </a:r>
          <a:r>
            <a:rPr lang="de-DE" sz="1800" kern="1200" dirty="0" err="1">
              <a:solidFill>
                <a:schemeClr val="tx1"/>
              </a:solidFill>
            </a:rPr>
            <a:t>are</a:t>
          </a:r>
          <a:r>
            <a:rPr lang="de-DE" sz="1800" kern="1200" dirty="0">
              <a:solidFill>
                <a:schemeClr val="tx1"/>
              </a:solidFill>
            </a:rPr>
            <a:t> </a:t>
          </a:r>
          <a:r>
            <a:rPr lang="de-DE" sz="1800" b="1" kern="1200" dirty="0">
              <a:solidFill>
                <a:schemeClr val="tx1"/>
              </a:solidFill>
            </a:rPr>
            <a:t>individually adapted </a:t>
          </a:r>
          <a:r>
            <a:rPr lang="de-DE" sz="1800" b="0" kern="1200" dirty="0">
              <a:solidFill>
                <a:schemeClr val="tx1"/>
              </a:solidFill>
            </a:rPr>
            <a:t>and</a:t>
          </a:r>
          <a:r>
            <a:rPr lang="de-DE" sz="1800" b="1" kern="1200" dirty="0">
              <a:solidFill>
                <a:schemeClr val="tx1"/>
              </a:solidFill>
            </a:rPr>
            <a:t> </a:t>
          </a:r>
          <a:r>
            <a:rPr lang="de-DE" sz="1800" kern="1200" dirty="0" err="1">
              <a:solidFill>
                <a:schemeClr val="tx1"/>
              </a:solidFill>
            </a:rPr>
            <a:t>integrated</a:t>
          </a:r>
          <a:r>
            <a:rPr lang="de-DE" sz="1800" kern="1200" dirty="0">
              <a:solidFill>
                <a:schemeClr val="tx1"/>
              </a:solidFill>
            </a:rPr>
            <a:t> </a:t>
          </a:r>
          <a:r>
            <a:rPr lang="de-DE" sz="1800" kern="1200" dirty="0" err="1">
              <a:solidFill>
                <a:schemeClr val="tx1"/>
              </a:solidFill>
            </a:rPr>
            <a:t>into</a:t>
          </a:r>
          <a:r>
            <a:rPr lang="de-DE" sz="1800" kern="1200" dirty="0">
              <a:solidFill>
                <a:schemeClr val="tx1"/>
              </a:solidFill>
            </a:rPr>
            <a:t> lessons</a:t>
          </a:r>
          <a:endParaRPr lang="de-DE" sz="1800" b="1" kern="1200" dirty="0">
            <a:solidFill>
              <a:schemeClr val="tx1"/>
            </a:solidFill>
          </a:endParaRPr>
        </a:p>
      </dsp:txBody>
      <dsp:txXfrm>
        <a:off x="1136712" y="3196106"/>
        <a:ext cx="3436550" cy="841706"/>
      </dsp:txXfrm>
    </dsp:sp>
    <dsp:sp modelId="{7C2D225A-209A-4DFA-A107-CA2B11A68C7E}">
      <dsp:nvSpPr>
        <dsp:cNvPr id="0" name=""/>
        <dsp:cNvSpPr/>
      </dsp:nvSpPr>
      <dsp:spPr>
        <a:xfrm>
          <a:off x="3860950" y="684783"/>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3991709" y="684783"/>
        <a:ext cx="319634" cy="437317"/>
      </dsp:txXfrm>
    </dsp:sp>
    <dsp:sp modelId="{604D40F8-AC08-4FE2-9397-DE12CF10CC5D}">
      <dsp:nvSpPr>
        <dsp:cNvPr id="0" name=""/>
        <dsp:cNvSpPr/>
      </dsp:nvSpPr>
      <dsp:spPr>
        <a:xfrm>
          <a:off x="4232976" y="1741423"/>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4363735" y="1741423"/>
        <a:ext cx="319634" cy="437317"/>
      </dsp:txXfrm>
    </dsp:sp>
    <dsp:sp modelId="{20269EF7-0810-460C-9954-CBAE704281DB}">
      <dsp:nvSpPr>
        <dsp:cNvPr id="0" name=""/>
        <dsp:cNvSpPr/>
      </dsp:nvSpPr>
      <dsp:spPr>
        <a:xfrm>
          <a:off x="4599449" y="2798064"/>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4730208" y="2798064"/>
        <a:ext cx="319634" cy="437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EA145-3228-4459-A503-EB81DF382F27}">
      <dsp:nvSpPr>
        <dsp:cNvPr id="0" name=""/>
        <dsp:cNvSpPr/>
      </dsp:nvSpPr>
      <dsp:spPr>
        <a:xfrm>
          <a:off x="664" y="839610"/>
          <a:ext cx="2861122" cy="3433347"/>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Logistics General</a:t>
          </a:r>
        </a:p>
      </dsp:txBody>
      <dsp:txXfrm rot="16200000">
        <a:off x="-1120895" y="1961170"/>
        <a:ext cx="2815344" cy="572224"/>
      </dsp:txXfrm>
    </dsp:sp>
    <dsp:sp modelId="{03979186-48D9-4634-947E-3F85B27D32E2}">
      <dsp:nvSpPr>
        <dsp:cNvPr id="0" name=""/>
        <dsp:cNvSpPr/>
      </dsp:nvSpPr>
      <dsp:spPr>
        <a:xfrm>
          <a:off x="572889" y="839610"/>
          <a:ext cx="2131536" cy="3433347"/>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Logistics - </a:t>
          </a:r>
          <a:r>
            <a:rPr lang="de-DE" sz="1600" b="0" kern="1200" dirty="0" err="1">
              <a:solidFill>
                <a:schemeClr val="tx1"/>
              </a:solidFill>
            </a:rPr>
            <a:t>definition</a:t>
          </a:r>
          <a:r>
            <a:rPr lang="de-DE" sz="1600" b="0" kern="1200" dirty="0">
              <a:solidFill>
                <a:schemeClr val="tx1"/>
              </a:solidFill>
            </a:rPr>
            <a:t> </a:t>
          </a:r>
          <a:r>
            <a:rPr lang="de-DE" sz="1600" b="0" kern="1200" dirty="0" err="1">
              <a:solidFill>
                <a:schemeClr val="tx1"/>
              </a:solidFill>
            </a:rPr>
            <a:t>of</a:t>
          </a:r>
          <a:r>
            <a:rPr lang="de-DE" sz="1600" b="0" kern="1200" dirty="0">
              <a:solidFill>
                <a:schemeClr val="tx1"/>
              </a:solidFill>
            </a:rPr>
            <a:t> </a:t>
          </a:r>
          <a:r>
            <a:rPr lang="de-DE" sz="1600" b="0" kern="1200" dirty="0" err="1">
              <a:solidFill>
                <a:schemeClr val="tx1"/>
              </a:solidFill>
            </a:rPr>
            <a:t>terms</a:t>
          </a:r>
          <a:r>
            <a:rPr lang="de-DE" sz="1600" b="0" kern="1200" dirty="0">
              <a:solidFill>
                <a:schemeClr val="tx1"/>
              </a:solidFill>
            </a:rPr>
            <a:t> and </a:t>
          </a:r>
          <a:r>
            <a:rPr lang="de-DE" sz="1600" b="0" kern="1200" dirty="0" err="1">
              <a:solidFill>
                <a:schemeClr val="tx1"/>
              </a:solidFill>
            </a:rPr>
            <a:t>development</a:t>
          </a:r>
          <a:endParaRPr lang="de-DE" sz="1600" b="0"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Areas of </a:t>
          </a:r>
          <a:r>
            <a:rPr lang="de-DE" sz="1600" b="0" kern="1200" dirty="0" err="1">
              <a:solidFill>
                <a:schemeClr val="tx1"/>
              </a:solidFill>
            </a:rPr>
            <a:t>responsibility</a:t>
          </a:r>
          <a:r>
            <a:rPr lang="de-DE" sz="1600" b="0" kern="1200" dirty="0">
              <a:solidFill>
                <a:schemeClr val="tx1"/>
              </a:solidFill>
            </a:rPr>
            <a:t> in logistics</a:t>
          </a:r>
        </a:p>
        <a:p>
          <a:pPr lvl="0" algn="l" defTabSz="711200">
            <a:lnSpc>
              <a:spcPct val="90000"/>
            </a:lnSpc>
            <a:spcBef>
              <a:spcPct val="0"/>
            </a:spcBef>
            <a:spcAft>
              <a:spcPct val="35000"/>
            </a:spcAft>
          </a:pPr>
          <a:r>
            <a:rPr lang="de-DE" sz="1600" b="0" kern="1200" dirty="0">
              <a:solidFill>
                <a:schemeClr val="tx1"/>
              </a:solidFill>
            </a:rPr>
            <a:t>Players in logistics</a:t>
          </a:r>
        </a:p>
        <a:p>
          <a:pPr lvl="0" algn="l" defTabSz="711200">
            <a:lnSpc>
              <a:spcPct val="90000"/>
            </a:lnSpc>
            <a:spcBef>
              <a:spcPct val="0"/>
            </a:spcBef>
            <a:spcAft>
              <a:spcPct val="35000"/>
            </a:spcAft>
          </a:pPr>
          <a:r>
            <a:rPr lang="de-DE" sz="1600" b="0" kern="1200" dirty="0" err="1">
              <a:solidFill>
                <a:schemeClr val="tx1"/>
              </a:solidFill>
            </a:rPr>
            <a:t>Practical</a:t>
          </a:r>
          <a:r>
            <a:rPr lang="de-DE" sz="1600" b="0" kern="1200" dirty="0">
              <a:solidFill>
                <a:schemeClr val="tx1"/>
              </a:solidFill>
            </a:rPr>
            <a:t> examples</a:t>
          </a:r>
        </a:p>
        <a:p>
          <a:pPr lvl="0" algn="l" defTabSz="711200">
            <a:lnSpc>
              <a:spcPct val="90000"/>
            </a:lnSpc>
            <a:spcBef>
              <a:spcPct val="0"/>
            </a:spcBef>
            <a:spcAft>
              <a:spcPct val="35000"/>
            </a:spcAft>
          </a:pPr>
          <a:r>
            <a:rPr lang="de-DE" sz="1600" b="0" kern="1200" dirty="0">
              <a:solidFill>
                <a:schemeClr val="tx1"/>
              </a:solidFill>
            </a:rPr>
            <a:t>The future of logistics</a:t>
          </a:r>
        </a:p>
      </dsp:txBody>
      <dsp:txXfrm>
        <a:off x="572889" y="839610"/>
        <a:ext cx="2131536" cy="3433347"/>
      </dsp:txXfrm>
    </dsp:sp>
    <dsp:sp modelId="{2153CE30-E45E-4632-976A-72B0ADD72A9A}">
      <dsp:nvSpPr>
        <dsp:cNvPr id="0" name=""/>
        <dsp:cNvSpPr/>
      </dsp:nvSpPr>
      <dsp:spPr>
        <a:xfrm>
          <a:off x="2961926" y="839610"/>
          <a:ext cx="2861122" cy="3433347"/>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General transport</a:t>
          </a:r>
        </a:p>
      </dsp:txBody>
      <dsp:txXfrm rot="16200000">
        <a:off x="1840366" y="1961170"/>
        <a:ext cx="2815344" cy="572224"/>
      </dsp:txXfrm>
    </dsp:sp>
    <dsp:sp modelId="{AB7A2388-9842-4757-82AA-DB51B30DC7CE}">
      <dsp:nvSpPr>
        <dsp:cNvPr id="0" name=""/>
        <dsp:cNvSpPr/>
      </dsp:nvSpPr>
      <dsp:spPr>
        <a:xfrm rot="5400000">
          <a:off x="2724133" y="3566183"/>
          <a:ext cx="504198" cy="429168"/>
        </a:xfrm>
        <a:prstGeom prst="flowChartExtract">
          <a:avLst/>
        </a:prstGeom>
        <a:solidFill>
          <a:srgbClr val="FFF3CD"/>
        </a:solidFill>
        <a:ln w="26425" cap="flat" cmpd="sng" algn="ctr">
          <a:solidFill>
            <a:srgbClr val="FFF3CD"/>
          </a:solidFill>
          <a:prstDash val="solid"/>
        </a:ln>
        <a:effectLst/>
      </dsp:spPr>
      <dsp:style>
        <a:lnRef idx="2">
          <a:scrgbClr r="0" g="0" b="0"/>
        </a:lnRef>
        <a:fillRef idx="1">
          <a:scrgbClr r="0" g="0" b="0"/>
        </a:fillRef>
        <a:effectRef idx="0">
          <a:scrgbClr r="0" g="0" b="0"/>
        </a:effectRef>
        <a:fontRef idx="minor"/>
      </dsp:style>
    </dsp:sp>
    <dsp:sp modelId="{5FA20573-3781-483B-925F-FB2C3F4C63BF}">
      <dsp:nvSpPr>
        <dsp:cNvPr id="0" name=""/>
        <dsp:cNvSpPr/>
      </dsp:nvSpPr>
      <dsp:spPr>
        <a:xfrm>
          <a:off x="3534151" y="839610"/>
          <a:ext cx="2131536" cy="3433347"/>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Freight traffic in general</a:t>
          </a:r>
        </a:p>
        <a:p>
          <a:pPr lvl="0" algn="l" defTabSz="711200">
            <a:lnSpc>
              <a:spcPct val="90000"/>
            </a:lnSpc>
            <a:spcBef>
              <a:spcPct val="0"/>
            </a:spcBef>
            <a:spcAft>
              <a:spcPct val="35000"/>
            </a:spcAft>
          </a:pPr>
          <a:r>
            <a:rPr lang="de-DE" sz="1600" b="0" kern="1200" dirty="0">
              <a:solidFill>
                <a:schemeClr val="tx1"/>
              </a:solidFill>
            </a:rPr>
            <a:t>Transport </a:t>
          </a:r>
          <a:r>
            <a:rPr lang="de-DE" sz="1600" b="0" kern="1200" dirty="0" err="1">
              <a:solidFill>
                <a:schemeClr val="tx1"/>
              </a:solidFill>
            </a:rPr>
            <a:t>mode</a:t>
          </a:r>
          <a:r>
            <a:rPr lang="de-DE" sz="1600" b="0" kern="1200" dirty="0">
              <a:solidFill>
                <a:schemeClr val="tx1"/>
              </a:solidFill>
            </a:rPr>
            <a:t> </a:t>
          </a:r>
          <a:r>
            <a:rPr lang="de-DE" sz="1600" b="0" kern="1200" dirty="0" err="1">
              <a:solidFill>
                <a:schemeClr val="tx1"/>
              </a:solidFill>
            </a:rPr>
            <a:t>road</a:t>
          </a:r>
          <a:endParaRPr lang="de-DE" sz="1600" b="0"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Transport </a:t>
          </a:r>
          <a:r>
            <a:rPr lang="de-DE" sz="1600" b="0" kern="1200" dirty="0" err="1">
              <a:solidFill>
                <a:schemeClr val="tx1"/>
              </a:solidFill>
            </a:rPr>
            <a:t>mode</a:t>
          </a:r>
          <a:r>
            <a:rPr lang="de-DE" sz="1600" b="0" kern="1200" dirty="0">
              <a:solidFill>
                <a:schemeClr val="tx1"/>
              </a:solidFill>
            </a:rPr>
            <a:t> </a:t>
          </a:r>
          <a:r>
            <a:rPr lang="de-DE" sz="1600" b="0" kern="1200" dirty="0" err="1">
              <a:solidFill>
                <a:schemeClr val="tx1"/>
              </a:solidFill>
            </a:rPr>
            <a:t>rail</a:t>
          </a:r>
          <a:endParaRPr lang="de-DE" sz="1600" b="0"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Transport </a:t>
          </a:r>
          <a:r>
            <a:rPr lang="de-DE" sz="1600" b="0" kern="1200" dirty="0" err="1">
              <a:solidFill>
                <a:schemeClr val="tx1"/>
              </a:solidFill>
            </a:rPr>
            <a:t>mode</a:t>
          </a:r>
          <a:r>
            <a:rPr lang="de-DE" sz="1600" b="0" kern="1200" dirty="0">
              <a:solidFill>
                <a:schemeClr val="tx1"/>
              </a:solidFill>
            </a:rPr>
            <a:t> </a:t>
          </a:r>
          <a:r>
            <a:rPr lang="de-DE" sz="1600" b="0" kern="1200" dirty="0" err="1">
              <a:solidFill>
                <a:schemeClr val="tx1"/>
              </a:solidFill>
            </a:rPr>
            <a:t>waterway</a:t>
          </a:r>
          <a:endParaRPr lang="de-DE" sz="1600" b="0"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Multimodal transport</a:t>
          </a:r>
        </a:p>
      </dsp:txBody>
      <dsp:txXfrm>
        <a:off x="3534151" y="839610"/>
        <a:ext cx="2131536" cy="3433347"/>
      </dsp:txXfrm>
    </dsp:sp>
    <dsp:sp modelId="{3D797C33-D2C4-4357-8955-DEB1DD43A1C0}">
      <dsp:nvSpPr>
        <dsp:cNvPr id="0" name=""/>
        <dsp:cNvSpPr/>
      </dsp:nvSpPr>
      <dsp:spPr>
        <a:xfrm>
          <a:off x="5923188" y="839610"/>
          <a:ext cx="2861122" cy="3433347"/>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Job profiles and the importance of logistics</a:t>
          </a:r>
        </a:p>
      </dsp:txBody>
      <dsp:txXfrm rot="16200000">
        <a:off x="4801628" y="1961170"/>
        <a:ext cx="2815344" cy="572224"/>
      </dsp:txXfrm>
    </dsp:sp>
    <dsp:sp modelId="{D6614636-8450-4636-91A6-608C8327C06F}">
      <dsp:nvSpPr>
        <dsp:cNvPr id="0" name=""/>
        <dsp:cNvSpPr/>
      </dsp:nvSpPr>
      <dsp:spPr>
        <a:xfrm rot="5400000">
          <a:off x="5685394" y="3566183"/>
          <a:ext cx="504198" cy="429168"/>
        </a:xfrm>
        <a:prstGeom prst="flowChartExtract">
          <a:avLst/>
        </a:prstGeom>
        <a:solidFill>
          <a:srgbClr val="FFF3CD"/>
        </a:solidFill>
        <a:ln w="26425" cap="flat" cmpd="sng" algn="ctr">
          <a:solidFill>
            <a:srgbClr val="FFF3CD"/>
          </a:solidFill>
          <a:prstDash val="solid"/>
        </a:ln>
        <a:effectLst/>
      </dsp:spPr>
      <dsp:style>
        <a:lnRef idx="2">
          <a:scrgbClr r="0" g="0" b="0"/>
        </a:lnRef>
        <a:fillRef idx="1">
          <a:scrgbClr r="0" g="0" b="0"/>
        </a:fillRef>
        <a:effectRef idx="0">
          <a:scrgbClr r="0" g="0" b="0"/>
        </a:effectRef>
        <a:fontRef idx="minor"/>
      </dsp:style>
    </dsp:sp>
    <dsp:sp modelId="{8A5570D4-BC95-45F2-B3B8-6C4E7F76F4E5}">
      <dsp:nvSpPr>
        <dsp:cNvPr id="0" name=""/>
        <dsp:cNvSpPr/>
      </dsp:nvSpPr>
      <dsp:spPr>
        <a:xfrm>
          <a:off x="6495413" y="839610"/>
          <a:ext cx="2131536" cy="3433347"/>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The logistics location Europe &amp; Austria</a:t>
          </a:r>
        </a:p>
        <a:p>
          <a:pPr marL="92075" lvl="0" indent="0" algn="l" defTabSz="711200">
            <a:lnSpc>
              <a:spcPct val="90000"/>
            </a:lnSpc>
            <a:spcBef>
              <a:spcPct val="0"/>
            </a:spcBef>
            <a:spcAft>
              <a:spcPct val="35000"/>
            </a:spcAft>
          </a:pPr>
          <a:r>
            <a:rPr lang="de-DE" sz="1600" b="0" kern="1200" dirty="0">
              <a:solidFill>
                <a:schemeClr val="tx1"/>
              </a:solidFill>
            </a:rPr>
            <a:t>The </a:t>
          </a:r>
          <a:r>
            <a:rPr lang="de-DE" sz="1600" b="0" kern="1200" dirty="0" err="1">
              <a:solidFill>
                <a:schemeClr val="tx1"/>
              </a:solidFill>
            </a:rPr>
            <a:t>professions</a:t>
          </a:r>
          <a:r>
            <a:rPr lang="de-DE" sz="1600" b="0" kern="1200" dirty="0">
              <a:solidFill>
                <a:schemeClr val="tx1"/>
              </a:solidFill>
            </a:rPr>
            <a:t> in logistics</a:t>
          </a:r>
        </a:p>
        <a:p>
          <a:pPr marL="92075" lvl="0" indent="0" algn="l" defTabSz="711200">
            <a:lnSpc>
              <a:spcPct val="90000"/>
            </a:lnSpc>
            <a:spcBef>
              <a:spcPct val="0"/>
            </a:spcBef>
            <a:spcAft>
              <a:spcPct val="35000"/>
            </a:spcAft>
          </a:pPr>
          <a:r>
            <a:rPr lang="de-DE" sz="1600" b="0" kern="1200" dirty="0">
              <a:solidFill>
                <a:schemeClr val="tx1"/>
              </a:solidFill>
            </a:rPr>
            <a:t>Career </a:t>
          </a:r>
          <a:r>
            <a:rPr lang="de-DE" sz="1600" b="0" kern="1200" dirty="0" err="1">
              <a:solidFill>
                <a:schemeClr val="tx1"/>
              </a:solidFill>
            </a:rPr>
            <a:t>paths</a:t>
          </a:r>
          <a:r>
            <a:rPr lang="de-DE" sz="1600" b="0" kern="1200" dirty="0">
              <a:solidFill>
                <a:schemeClr val="tx1"/>
              </a:solidFill>
            </a:rPr>
            <a:t> in logistics</a:t>
          </a:r>
        </a:p>
      </dsp:txBody>
      <dsp:txXfrm>
        <a:off x="6495413" y="839610"/>
        <a:ext cx="2131536" cy="343334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26.08.2019</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reativecommons.org/licenses/by/4.0/deed.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rerail.a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rewway.at/" TargetMode="External"/><Relationship Id="rId4" Type="http://schemas.openxmlformats.org/officeDocument/2006/relationships/hyperlink" Target="http://www.reroad.a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defTabSz="915680">
              <a:defRPr/>
            </a:pPr>
            <a:r>
              <a:rPr lang="de-AT" dirty="0" smtClean="0"/>
              <a:t>First, </a:t>
            </a:r>
            <a:r>
              <a:rPr lang="de-AT" dirty="0" err="1" smtClean="0"/>
              <a:t>this</a:t>
            </a:r>
            <a:r>
              <a:rPr lang="de-AT" dirty="0" smtClean="0"/>
              <a:t> Train-the-Trainer Manual</a:t>
            </a:r>
            <a:r>
              <a:rPr lang="de-AT" baseline="0" dirty="0" smtClean="0"/>
              <a:t> </a:t>
            </a:r>
            <a:r>
              <a:rPr lang="de-AT" baseline="0" dirty="0" err="1" smtClean="0"/>
              <a:t>introduces</a:t>
            </a:r>
            <a:r>
              <a:rPr lang="de-AT" baseline="0" dirty="0" smtClean="0"/>
              <a:t> the RETrans </a:t>
            </a:r>
            <a:r>
              <a:rPr lang="de-AT" baseline="0" dirty="0" err="1" smtClean="0"/>
              <a:t>project</a:t>
            </a:r>
            <a:r>
              <a:rPr lang="de-AT" baseline="0" dirty="0" smtClean="0"/>
              <a:t> (www.retrans.at/de) and the </a:t>
            </a:r>
            <a:r>
              <a:rPr lang="de-AT" baseline="0" dirty="0" err="1" smtClean="0"/>
              <a:t>structure</a:t>
            </a:r>
            <a:r>
              <a:rPr lang="de-AT" baseline="0" dirty="0" smtClean="0"/>
              <a:t> and </a:t>
            </a:r>
            <a:r>
              <a:rPr lang="de-AT" baseline="0" dirty="0" err="1" smtClean="0"/>
              <a:t>target</a:t>
            </a:r>
            <a:r>
              <a:rPr lang="de-AT" baseline="0" dirty="0" smtClean="0"/>
              <a:t> </a:t>
            </a:r>
            <a:r>
              <a:rPr lang="de-AT" baseline="0" dirty="0" err="1" smtClean="0"/>
              <a:t>group</a:t>
            </a:r>
            <a:r>
              <a:rPr lang="de-AT" baseline="0" dirty="0" smtClean="0"/>
              <a:t> of the online </a:t>
            </a:r>
            <a:r>
              <a:rPr lang="de-AT" baseline="0" dirty="0" err="1" smtClean="0"/>
              <a:t>platform</a:t>
            </a:r>
            <a:r>
              <a:rPr lang="de-AT" baseline="0" dirty="0" smtClean="0"/>
              <a:t>. </a:t>
            </a:r>
            <a:r>
              <a:rPr lang="de-AT" dirty="0" smtClean="0"/>
              <a:t>This </a:t>
            </a:r>
            <a:r>
              <a:rPr lang="de-AT" baseline="0" dirty="0" err="1" smtClean="0"/>
              <a:t>project</a:t>
            </a:r>
            <a:r>
              <a:rPr lang="de-AT" baseline="0" dirty="0" smtClean="0"/>
              <a:t> </a:t>
            </a:r>
            <a:r>
              <a:rPr lang="de-AT" baseline="0" dirty="0" err="1" smtClean="0"/>
              <a:t>is</a:t>
            </a:r>
            <a:r>
              <a:rPr lang="de-AT" baseline="0" dirty="0" smtClean="0"/>
              <a:t> </a:t>
            </a:r>
            <a:r>
              <a:rPr lang="de-AT" baseline="0" dirty="0" err="1" smtClean="0"/>
              <a:t>funded</a:t>
            </a:r>
            <a:r>
              <a:rPr lang="de-AT" baseline="0" dirty="0" smtClean="0"/>
              <a:t> </a:t>
            </a:r>
            <a:r>
              <a:rPr lang="de-AT" baseline="0" dirty="0" err="1" smtClean="0"/>
              <a:t>by</a:t>
            </a:r>
            <a:r>
              <a:rPr lang="de-AT" baseline="0" dirty="0" smtClean="0"/>
              <a:t> the Federal </a:t>
            </a:r>
            <a:r>
              <a:rPr lang="de-AT" baseline="0" dirty="0" err="1" smtClean="0"/>
              <a:t>Ministry</a:t>
            </a:r>
            <a:r>
              <a:rPr lang="de-AT" baseline="0" dirty="0" smtClean="0"/>
              <a:t> of Transport, Innovation and Technology (</a:t>
            </a:r>
            <a:r>
              <a:rPr lang="de-AT" baseline="0" dirty="0" err="1" smtClean="0"/>
              <a:t>bmvit</a:t>
            </a:r>
            <a:r>
              <a:rPr lang="de-AT" baseline="0" dirty="0" smtClean="0"/>
              <a:t>) and the </a:t>
            </a:r>
            <a:r>
              <a:rPr lang="de-DE" dirty="0" smtClean="0"/>
              <a:t>Schieneninfrastruktur-Dienstleistungsgesellschaft mbH (</a:t>
            </a:r>
            <a:r>
              <a:rPr lang="de-AT" baseline="0" dirty="0" smtClean="0"/>
              <a:t>SCHIG) and was </a:t>
            </a:r>
            <a:r>
              <a:rPr lang="de-AT" baseline="0" dirty="0" err="1" smtClean="0"/>
              <a:t>developed</a:t>
            </a:r>
            <a:r>
              <a:rPr lang="de-AT" baseline="0" dirty="0" smtClean="0"/>
              <a:t> in </a:t>
            </a:r>
            <a:r>
              <a:rPr lang="de-AT" baseline="0" dirty="0" err="1" smtClean="0"/>
              <a:t>cooperation</a:t>
            </a:r>
            <a:r>
              <a:rPr lang="de-AT" baseline="0" dirty="0" smtClean="0"/>
              <a:t> </a:t>
            </a:r>
            <a:r>
              <a:rPr lang="de-AT" baseline="0" dirty="0" err="1" smtClean="0"/>
              <a:t>between</a:t>
            </a:r>
            <a:r>
              <a:rPr lang="de-AT" baseline="0" dirty="0" smtClean="0"/>
              <a:t> Logistikum Steyr and the University of Applied </a:t>
            </a:r>
            <a:r>
              <a:rPr lang="de-AT" baseline="0" dirty="0" err="1" smtClean="0"/>
              <a:t>Sciences</a:t>
            </a:r>
            <a:r>
              <a:rPr lang="de-AT" baseline="0" dirty="0" smtClean="0"/>
              <a:t> BFI Vienna. </a:t>
            </a:r>
            <a:r>
              <a:rPr lang="de-AT" dirty="0" err="1" smtClean="0"/>
              <a:t>Reasons</a:t>
            </a:r>
            <a:r>
              <a:rPr lang="de-AT" dirty="0" smtClean="0"/>
              <a:t> </a:t>
            </a:r>
            <a:r>
              <a:rPr lang="de-AT" dirty="0" err="1" smtClean="0"/>
              <a:t>are</a:t>
            </a:r>
            <a:r>
              <a:rPr lang="de-AT" dirty="0" smtClean="0"/>
              <a:t> </a:t>
            </a:r>
            <a:r>
              <a:rPr lang="de-AT" dirty="0" err="1" smtClean="0"/>
              <a:t>given</a:t>
            </a:r>
            <a:r>
              <a:rPr lang="de-AT" dirty="0" smtClean="0"/>
              <a:t> </a:t>
            </a:r>
            <a:r>
              <a:rPr lang="de-AT" baseline="0" dirty="0" err="1" smtClean="0"/>
              <a:t>why</a:t>
            </a:r>
            <a:r>
              <a:rPr lang="de-AT" baseline="0" dirty="0" smtClean="0"/>
              <a:t> </a:t>
            </a:r>
            <a:r>
              <a:rPr lang="de-AT" baseline="0" dirty="0" err="1" smtClean="0"/>
              <a:t>logistics</a:t>
            </a:r>
            <a:r>
              <a:rPr lang="de-AT" baseline="0" dirty="0" smtClean="0"/>
              <a:t> </a:t>
            </a:r>
            <a:r>
              <a:rPr lang="de-AT" dirty="0" err="1" smtClean="0"/>
              <a:t>aspects</a:t>
            </a:r>
            <a:r>
              <a:rPr lang="de-AT" dirty="0" smtClean="0"/>
              <a:t> and </a:t>
            </a:r>
            <a:r>
              <a:rPr lang="de-AT" dirty="0" err="1" smtClean="0"/>
              <a:t>topics</a:t>
            </a:r>
            <a:r>
              <a:rPr lang="de-AT" baseline="0" dirty="0" smtClean="0"/>
              <a:t> </a:t>
            </a:r>
            <a:r>
              <a:rPr lang="de-AT" baseline="0" dirty="0" err="1" smtClean="0"/>
              <a:t>should</a:t>
            </a:r>
            <a:r>
              <a:rPr lang="de-AT" baseline="0" dirty="0" smtClean="0"/>
              <a:t> </a:t>
            </a:r>
            <a:r>
              <a:rPr lang="de-AT" baseline="0" dirty="0" err="1" smtClean="0"/>
              <a:t>be</a:t>
            </a:r>
            <a:r>
              <a:rPr lang="de-AT" baseline="0" dirty="0" smtClean="0"/>
              <a:t> </a:t>
            </a:r>
            <a:r>
              <a:rPr lang="de-AT" baseline="0" dirty="0" err="1" smtClean="0"/>
              <a:t>integrated</a:t>
            </a:r>
            <a:r>
              <a:rPr lang="de-AT" baseline="0" dirty="0" smtClean="0"/>
              <a:t> </a:t>
            </a:r>
            <a:r>
              <a:rPr lang="de-AT" baseline="0" dirty="0" err="1" smtClean="0"/>
              <a:t>into</a:t>
            </a:r>
            <a:r>
              <a:rPr lang="de-AT" baseline="0" dirty="0" smtClean="0"/>
              <a:t> </a:t>
            </a:r>
            <a:r>
              <a:rPr lang="de-AT" baseline="0" dirty="0" err="1" smtClean="0"/>
              <a:t>teaching</a:t>
            </a:r>
            <a:r>
              <a:rPr lang="de-AT" baseline="0" dirty="0" smtClean="0"/>
              <a:t>. </a:t>
            </a:r>
            <a:r>
              <a:rPr lang="de-AT" baseline="0" dirty="0" err="1" smtClean="0"/>
              <a:t>Then</a:t>
            </a:r>
            <a:r>
              <a:rPr lang="de-AT" baseline="0" dirty="0" smtClean="0"/>
              <a:t>, </a:t>
            </a:r>
            <a:r>
              <a:rPr lang="de-AT" baseline="0" dirty="0" err="1" smtClean="0"/>
              <a:t>suggestions</a:t>
            </a:r>
            <a:r>
              <a:rPr lang="de-AT" baseline="0" dirty="0" smtClean="0"/>
              <a:t> </a:t>
            </a:r>
            <a:r>
              <a:rPr lang="de-AT" baseline="0" dirty="0" err="1" smtClean="0"/>
              <a:t>for</a:t>
            </a:r>
            <a:r>
              <a:rPr lang="de-AT" baseline="0" dirty="0" smtClean="0"/>
              <a:t> </a:t>
            </a:r>
            <a:r>
              <a:rPr lang="de-AT" baseline="0" dirty="0" err="1" smtClean="0"/>
              <a:t>use</a:t>
            </a:r>
            <a:r>
              <a:rPr lang="de-AT" baseline="0" dirty="0" smtClean="0"/>
              <a:t> of the </a:t>
            </a:r>
            <a:r>
              <a:rPr lang="de-AT" baseline="0" dirty="0" err="1" smtClean="0"/>
              <a:t>provided</a:t>
            </a:r>
            <a:r>
              <a:rPr lang="de-AT" baseline="0" dirty="0" smtClean="0"/>
              <a:t> </a:t>
            </a:r>
            <a:r>
              <a:rPr lang="de-AT" baseline="0" dirty="0" err="1" smtClean="0"/>
              <a:t>teaching</a:t>
            </a:r>
            <a:r>
              <a:rPr lang="de-AT" baseline="0" dirty="0" smtClean="0"/>
              <a:t> </a:t>
            </a:r>
            <a:r>
              <a:rPr lang="de-AT" baseline="0" dirty="0" err="1" smtClean="0"/>
              <a:t>materials</a:t>
            </a:r>
            <a:r>
              <a:rPr lang="de-AT" dirty="0" smtClean="0"/>
              <a:t> </a:t>
            </a:r>
            <a:r>
              <a:rPr lang="de-AT" dirty="0" err="1" smtClean="0"/>
              <a:t>are</a:t>
            </a:r>
            <a:r>
              <a:rPr lang="de-AT" dirty="0" smtClean="0"/>
              <a:t> </a:t>
            </a:r>
            <a:r>
              <a:rPr lang="de-AT" dirty="0" err="1" smtClean="0"/>
              <a:t>given</a:t>
            </a:r>
            <a:r>
              <a:rPr lang="de-AT" baseline="0" dirty="0" smtClean="0"/>
              <a:t>. </a:t>
            </a:r>
            <a:r>
              <a:rPr lang="de-AT" baseline="0" dirty="0" err="1" smtClean="0"/>
              <a:t>Finally</a:t>
            </a:r>
            <a:r>
              <a:rPr lang="de-AT" baseline="0" dirty="0" smtClean="0"/>
              <a:t>, RETrans </a:t>
            </a:r>
            <a:r>
              <a:rPr lang="de-AT" dirty="0" smtClean="0"/>
              <a:t>and </a:t>
            </a:r>
            <a:r>
              <a:rPr lang="de-AT" dirty="0" err="1" smtClean="0"/>
              <a:t>its</a:t>
            </a:r>
            <a:r>
              <a:rPr lang="de-AT" dirty="0" smtClean="0"/>
              <a:t> </a:t>
            </a:r>
            <a:r>
              <a:rPr lang="de-AT" dirty="0" err="1" smtClean="0"/>
              <a:t>four</a:t>
            </a:r>
            <a:r>
              <a:rPr lang="de-AT" baseline="0" dirty="0" smtClean="0"/>
              <a:t> </a:t>
            </a:r>
            <a:r>
              <a:rPr lang="de-AT" baseline="0" dirty="0" err="1" smtClean="0"/>
              <a:t>information</a:t>
            </a:r>
            <a:r>
              <a:rPr lang="de-AT" baseline="0" dirty="0" smtClean="0"/>
              <a:t> </a:t>
            </a:r>
            <a:r>
              <a:rPr lang="de-AT" baseline="0" dirty="0" err="1" smtClean="0"/>
              <a:t>platforms</a:t>
            </a:r>
            <a:r>
              <a:rPr lang="de-AT" baseline="0" dirty="0" smtClean="0"/>
              <a:t> </a:t>
            </a:r>
            <a:r>
              <a:rPr lang="de-AT" baseline="0" dirty="0" err="1" smtClean="0"/>
              <a:t>with</a:t>
            </a:r>
            <a:r>
              <a:rPr lang="de-AT" baseline="0" dirty="0" smtClean="0"/>
              <a:t> </a:t>
            </a:r>
            <a:r>
              <a:rPr lang="de-AT" baseline="0" dirty="0" err="1" smtClean="0"/>
              <a:t>their</a:t>
            </a:r>
            <a:r>
              <a:rPr lang="de-AT" baseline="0" dirty="0" smtClean="0"/>
              <a:t> </a:t>
            </a:r>
            <a:r>
              <a:rPr lang="de-AT" baseline="0" dirty="0" err="1" smtClean="0"/>
              <a:t>special</a:t>
            </a:r>
            <a:r>
              <a:rPr lang="de-AT" baseline="0" dirty="0" smtClean="0"/>
              <a:t> </a:t>
            </a:r>
            <a:r>
              <a:rPr lang="de-AT" baseline="0" dirty="0" err="1" smtClean="0"/>
              <a:t>focus</a:t>
            </a:r>
            <a:r>
              <a:rPr lang="de-AT" baseline="0" dirty="0" smtClean="0"/>
              <a:t> </a:t>
            </a:r>
            <a:r>
              <a:rPr lang="de-AT" dirty="0" err="1" smtClean="0"/>
              <a:t>are</a:t>
            </a:r>
            <a:r>
              <a:rPr lang="de-AT" baseline="0" dirty="0" smtClean="0"/>
              <a:t> </a:t>
            </a:r>
            <a:r>
              <a:rPr lang="de-AT" baseline="0" dirty="0" err="1" smtClean="0"/>
              <a:t>presented</a:t>
            </a:r>
            <a:r>
              <a:rPr lang="de-AT" baseline="0" dirty="0" smtClean="0"/>
              <a:t>: </a:t>
            </a:r>
          </a:p>
          <a:p>
            <a:pPr marL="171690" indent="-171690">
              <a:buFont typeface="Arial" panose="020B0604020202020204" pitchFamily="34" charset="0"/>
              <a:buChar char="•"/>
            </a:pPr>
            <a:r>
              <a:rPr lang="de-AT" baseline="0" dirty="0" smtClean="0">
                <a:sym typeface="Wingdings" panose="05000000000000000000" pitchFamily="2" charset="2"/>
              </a:rPr>
              <a:t>Transport </a:t>
            </a:r>
            <a:r>
              <a:rPr lang="de-AT" baseline="0" dirty="0" err="1" smtClean="0">
                <a:sym typeface="Wingdings" panose="05000000000000000000" pitchFamily="2" charset="2"/>
              </a:rPr>
              <a:t>mode</a:t>
            </a:r>
            <a:r>
              <a:rPr lang="de-AT" baseline="0" dirty="0" smtClean="0">
                <a:sym typeface="Wingdings" panose="05000000000000000000" pitchFamily="2" charset="2"/>
              </a:rPr>
              <a:t> </a:t>
            </a:r>
            <a:r>
              <a:rPr lang="de-AT" dirty="0" smtClean="0">
                <a:sym typeface="Wingdings" panose="05000000000000000000" pitchFamily="2" charset="2"/>
              </a:rPr>
              <a:t>“</a:t>
            </a:r>
            <a:r>
              <a:rPr lang="de-AT" baseline="0" dirty="0" err="1" smtClean="0">
                <a:sym typeface="Wingdings" panose="05000000000000000000" pitchFamily="2" charset="2"/>
              </a:rPr>
              <a:t>road</a:t>
            </a:r>
            <a:r>
              <a:rPr lang="de-AT" dirty="0" smtClean="0">
                <a:sym typeface="Wingdings" panose="05000000000000000000" pitchFamily="2" charset="2"/>
              </a:rPr>
              <a:t>“  </a:t>
            </a:r>
            <a:r>
              <a:rPr lang="de-AT" baseline="0" dirty="0" smtClean="0">
                <a:sym typeface="Wingdings" panose="05000000000000000000" pitchFamily="2" charset="2"/>
              </a:rPr>
              <a:t>RERoad (www.reroad.at)</a:t>
            </a:r>
          </a:p>
          <a:p>
            <a:pPr marL="171690" indent="-171690">
              <a:buFont typeface="Arial" panose="020B0604020202020204" pitchFamily="34" charset="0"/>
              <a:buChar char="•"/>
            </a:pPr>
            <a:r>
              <a:rPr lang="de-AT" dirty="0" smtClean="0">
                <a:sym typeface="Wingdings" panose="05000000000000000000" pitchFamily="2" charset="2"/>
              </a:rPr>
              <a:t>Transport </a:t>
            </a:r>
            <a:r>
              <a:rPr lang="de-AT" dirty="0" err="1" smtClean="0">
                <a:sym typeface="Wingdings" panose="05000000000000000000" pitchFamily="2" charset="2"/>
              </a:rPr>
              <a:t>mode</a:t>
            </a:r>
            <a:r>
              <a:rPr lang="de-AT" dirty="0" smtClean="0">
                <a:sym typeface="Wingdings" panose="05000000000000000000" pitchFamily="2" charset="2"/>
              </a:rPr>
              <a:t> “</a:t>
            </a:r>
            <a:r>
              <a:rPr lang="de-AT" dirty="0" err="1" smtClean="0">
                <a:sym typeface="Wingdings" panose="05000000000000000000" pitchFamily="2" charset="2"/>
              </a:rPr>
              <a:t>rail</a:t>
            </a:r>
            <a:r>
              <a:rPr lang="de-AT" dirty="0" smtClean="0">
                <a:sym typeface="Wingdings" panose="05000000000000000000" pitchFamily="2" charset="2"/>
              </a:rPr>
              <a:t>“  RERail  </a:t>
            </a:r>
            <a:r>
              <a:rPr lang="de-AT" baseline="0" dirty="0" smtClean="0">
                <a:sym typeface="Wingdings" panose="05000000000000000000" pitchFamily="2" charset="2"/>
              </a:rPr>
              <a:t>(www.rerail.at)</a:t>
            </a:r>
          </a:p>
          <a:p>
            <a:pPr marL="171690" indent="-171690">
              <a:buFont typeface="Arial" panose="020B0604020202020204" pitchFamily="34" charset="0"/>
              <a:buChar char="•"/>
            </a:pPr>
            <a:r>
              <a:rPr lang="de-AT" dirty="0" smtClean="0">
                <a:sym typeface="Wingdings" panose="05000000000000000000" pitchFamily="2" charset="2"/>
              </a:rPr>
              <a:t>Transport </a:t>
            </a:r>
            <a:r>
              <a:rPr lang="de-AT" dirty="0" err="1" smtClean="0">
                <a:sym typeface="Wingdings" panose="05000000000000000000" pitchFamily="2" charset="2"/>
              </a:rPr>
              <a:t>mode</a:t>
            </a:r>
            <a:r>
              <a:rPr lang="de-AT" dirty="0" smtClean="0">
                <a:sym typeface="Wingdings" panose="05000000000000000000" pitchFamily="2" charset="2"/>
              </a:rPr>
              <a:t> “</a:t>
            </a:r>
            <a:r>
              <a:rPr lang="de-AT" dirty="0" err="1" smtClean="0">
                <a:sym typeface="Wingdings" panose="05000000000000000000" pitchFamily="2" charset="2"/>
              </a:rPr>
              <a:t>waterway</a:t>
            </a:r>
            <a:r>
              <a:rPr lang="de-AT" dirty="0" smtClean="0">
                <a:sym typeface="Wingdings" panose="05000000000000000000" pitchFamily="2" charset="2"/>
              </a:rPr>
              <a:t>“  </a:t>
            </a:r>
            <a:r>
              <a:rPr lang="de-AT" dirty="0" err="1" smtClean="0">
                <a:sym typeface="Wingdings" panose="05000000000000000000" pitchFamily="2" charset="2"/>
              </a:rPr>
              <a:t>REWWay</a:t>
            </a:r>
            <a:r>
              <a:rPr lang="de-AT" dirty="0" smtClean="0">
                <a:sym typeface="Wingdings" panose="05000000000000000000" pitchFamily="2" charset="2"/>
              </a:rPr>
              <a:t> </a:t>
            </a:r>
            <a:r>
              <a:rPr lang="de-AT" baseline="0" dirty="0" smtClean="0">
                <a:sym typeface="Wingdings" panose="05000000000000000000" pitchFamily="2" charset="2"/>
              </a:rPr>
              <a:t>(www.rewway.at)</a:t>
            </a:r>
          </a:p>
          <a:p>
            <a:pPr marL="171690" indent="-171690" defTabSz="915680">
              <a:buFont typeface="Arial" panose="020B0604020202020204" pitchFamily="34" charset="0"/>
              <a:buChar char="•"/>
              <a:defRPr/>
            </a:pPr>
            <a:r>
              <a:rPr lang="de-AT" baseline="0" dirty="0" err="1" smtClean="0"/>
              <a:t>Sustainable</a:t>
            </a:r>
            <a:r>
              <a:rPr lang="de-AT" baseline="0" dirty="0" smtClean="0"/>
              <a:t> </a:t>
            </a:r>
            <a:r>
              <a:rPr lang="de-AT" baseline="0" dirty="0" err="1" smtClean="0"/>
              <a:t>freight</a:t>
            </a:r>
            <a:r>
              <a:rPr lang="de-AT" baseline="0" dirty="0" smtClean="0"/>
              <a:t> </a:t>
            </a:r>
            <a:r>
              <a:rPr lang="de-AT" baseline="0" dirty="0" err="1" smtClean="0"/>
              <a:t>transport</a:t>
            </a:r>
            <a:r>
              <a:rPr lang="de-AT" baseline="0" dirty="0" smtClean="0"/>
              <a:t> </a:t>
            </a:r>
            <a:r>
              <a:rPr lang="de-AT" dirty="0" smtClean="0">
                <a:sym typeface="Wingdings" panose="05000000000000000000" pitchFamily="2" charset="2"/>
              </a:rPr>
              <a:t> </a:t>
            </a:r>
            <a:r>
              <a:rPr lang="de-AT" dirty="0" err="1" smtClean="0">
                <a:sym typeface="Wingdings" panose="05000000000000000000" pitchFamily="2" charset="2"/>
              </a:rPr>
              <a:t>REEcoTrans</a:t>
            </a:r>
            <a:r>
              <a:rPr lang="de-AT" dirty="0" smtClean="0">
                <a:sym typeface="Wingdings" panose="05000000000000000000" pitchFamily="2" charset="2"/>
              </a:rPr>
              <a:t> </a:t>
            </a:r>
            <a:r>
              <a:rPr lang="de-AT" baseline="0" dirty="0" smtClean="0">
                <a:sym typeface="Wingdings" panose="05000000000000000000" pitchFamily="2" charset="2"/>
              </a:rPr>
              <a:t>(www.reecotrans.at)</a:t>
            </a:r>
          </a:p>
          <a:p>
            <a:pPr marL="171690" indent="-171690">
              <a:buFont typeface="Arial" panose="020B0604020202020204" pitchFamily="34" charset="0"/>
              <a:buChar char="•"/>
            </a:pPr>
            <a:endParaRPr lang="de-AT" baseline="0" dirty="0" smtClean="0">
              <a:sym typeface="Wingdings" panose="05000000000000000000" pitchFamily="2" charset="2"/>
            </a:endParaRPr>
          </a:p>
          <a:p>
            <a:endParaRPr lang="de-AT"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28700" y="857250"/>
            <a:ext cx="4760913" cy="3570288"/>
          </a:xfrm>
        </p:spPr>
      </p:sp>
      <p:sp>
        <p:nvSpPr>
          <p:cNvPr id="3" name="Notizenplatzhalter 2"/>
          <p:cNvSpPr>
            <a:spLocks noGrp="1"/>
          </p:cNvSpPr>
          <p:nvPr>
            <p:ph type="body" idx="1"/>
          </p:nvPr>
        </p:nvSpPr>
        <p:spPr/>
        <p:txBody>
          <a:bodyPr/>
          <a:lstStyle/>
          <a:p>
            <a:r>
              <a:rPr lang="de-AT" noProof="0" dirty="0"/>
              <a:t>The transport sector is</a:t>
            </a:r>
            <a:r>
              <a:rPr lang="de-AT" baseline="0" noProof="0" dirty="0"/>
              <a:t> responsible</a:t>
            </a:r>
            <a:r>
              <a:rPr lang="de-AT" noProof="0" dirty="0"/>
              <a:t> for a quarter of greenhouse gases</a:t>
            </a:r>
            <a:r>
              <a:rPr lang="de-AT" baseline="0" noProof="0" dirty="0"/>
              <a:t>. By imparting knowledge about modes of transport, their combinations and career opportunities, sustainable development and thus an improvement in emission levels can be achieved. The more knowledge there is about modes of transport and their environmentally friendly use, the more efficiently and sustainably transports can be planned and carried out.</a:t>
            </a:r>
          </a:p>
          <a:p>
            <a:endParaRPr lang="de-DE" baseline="0" noProof="0" dirty="0"/>
          </a:p>
          <a:p>
            <a:r>
              <a:rPr lang="de-DE" dirty="0" err="1"/>
              <a:t>From</a:t>
            </a:r>
            <a:r>
              <a:rPr lang="de-DE" dirty="0"/>
              <a:t> </a:t>
            </a:r>
            <a:r>
              <a:rPr lang="de-DE" dirty="0" err="1"/>
              <a:t>this</a:t>
            </a:r>
            <a:r>
              <a:rPr lang="de-DE" dirty="0"/>
              <a:t>, t</a:t>
            </a:r>
            <a:r>
              <a:rPr lang="de-DE" baseline="0" noProof="0" dirty="0"/>
              <a:t>he following goal can </a:t>
            </a:r>
            <a:r>
              <a:rPr lang="de-DE" baseline="0" noProof="0" dirty="0" err="1"/>
              <a:t>be</a:t>
            </a:r>
            <a:r>
              <a:rPr lang="de-DE" baseline="0" noProof="0" dirty="0"/>
              <a:t> </a:t>
            </a:r>
            <a:r>
              <a:rPr lang="de-DE" baseline="0" noProof="0" dirty="0" err="1"/>
              <a:t>derived</a:t>
            </a:r>
            <a:r>
              <a:rPr lang="de-DE" baseline="0" noProof="0" dirty="0"/>
              <a:t> and the </a:t>
            </a:r>
            <a:r>
              <a:rPr lang="de-DE" baseline="0" noProof="0" dirty="0" err="1"/>
              <a:t>necessary</a:t>
            </a:r>
            <a:r>
              <a:rPr lang="de-DE" baseline="0" noProof="0" dirty="0"/>
              <a:t> </a:t>
            </a:r>
            <a:r>
              <a:rPr lang="de-DE" baseline="0" noProof="0" dirty="0" err="1"/>
              <a:t>requirements</a:t>
            </a:r>
            <a:r>
              <a:rPr lang="de-DE" baseline="0" noProof="0" dirty="0"/>
              <a:t> defined:</a:t>
            </a:r>
          </a:p>
          <a:p>
            <a:endParaRPr lang="de-AT" noProof="0" dirty="0"/>
          </a:p>
          <a:p>
            <a:r>
              <a:rPr lang="de-AT" b="1" dirty="0"/>
              <a:t>T</a:t>
            </a:r>
            <a:r>
              <a:rPr lang="de-AT" b="1" noProof="0" dirty="0" err="1"/>
              <a:t>arget</a:t>
            </a:r>
            <a:endParaRPr lang="de-AT" b="1" noProof="0" dirty="0"/>
          </a:p>
          <a:p>
            <a:pPr defTabSz="915680">
              <a:defRPr/>
            </a:pPr>
            <a:r>
              <a:rPr lang="de-AT" sz="1000" dirty="0"/>
              <a:t>In order to prevent the shortage of skilled workers and to strengthen freight transport as the backbone of the economy, </a:t>
            </a:r>
            <a:r>
              <a:rPr lang="de-AT" sz="1000" dirty="0" err="1"/>
              <a:t>the</a:t>
            </a:r>
            <a:r>
              <a:rPr lang="de-AT" sz="1000" dirty="0"/>
              <a:t> </a:t>
            </a:r>
            <a:r>
              <a:rPr lang="de-AT" sz="1000" dirty="0" err="1"/>
              <a:t>content</a:t>
            </a:r>
            <a:r>
              <a:rPr lang="de-AT" sz="1000" dirty="0"/>
              <a:t> on sustainable transport must be integrated into logistics training.</a:t>
            </a:r>
          </a:p>
          <a:p>
            <a:pPr defTabSz="915680">
              <a:defRPr/>
            </a:pPr>
            <a:endParaRPr lang="de-DE" sz="1000" dirty="0"/>
          </a:p>
          <a:p>
            <a:r>
              <a:rPr lang="de-AT" b="1" dirty="0" err="1"/>
              <a:t>Requirement</a:t>
            </a:r>
            <a:r>
              <a:rPr lang="de-AT" b="1" noProof="0" dirty="0"/>
              <a:t>s</a:t>
            </a:r>
          </a:p>
          <a:p>
            <a:r>
              <a:rPr lang="de-AT" noProof="0" dirty="0"/>
              <a:t>Knowledge about modes of transport</a:t>
            </a:r>
            <a:r>
              <a:rPr lang="de-AT" baseline="0" noProof="0" dirty="0"/>
              <a:t> and </a:t>
            </a:r>
            <a:r>
              <a:rPr lang="de-AT" baseline="0" noProof="0" dirty="0" err="1"/>
              <a:t>their</a:t>
            </a:r>
            <a:r>
              <a:rPr lang="de-AT" baseline="0" noProof="0" dirty="0"/>
              <a:t> </a:t>
            </a:r>
            <a:r>
              <a:rPr lang="de-AT" baseline="0" noProof="0" dirty="0" err="1"/>
              <a:t>use</a:t>
            </a:r>
            <a:r>
              <a:rPr lang="de-AT" dirty="0"/>
              <a:t> </a:t>
            </a:r>
            <a:r>
              <a:rPr lang="de-AT" dirty="0" err="1"/>
              <a:t>along</a:t>
            </a:r>
            <a:r>
              <a:rPr lang="de-AT" dirty="0"/>
              <a:t> </a:t>
            </a:r>
            <a:r>
              <a:rPr lang="de-AT" dirty="0" err="1"/>
              <a:t>with</a:t>
            </a:r>
            <a:r>
              <a:rPr lang="de-AT" dirty="0"/>
              <a:t> </a:t>
            </a:r>
            <a:r>
              <a:rPr lang="de-AT" dirty="0" err="1"/>
              <a:t>practice</a:t>
            </a:r>
            <a:r>
              <a:rPr lang="de-AT" dirty="0"/>
              <a:t>-relevant </a:t>
            </a:r>
            <a:r>
              <a:rPr lang="de-AT" dirty="0" err="1"/>
              <a:t>contents</a:t>
            </a:r>
            <a:r>
              <a:rPr lang="de-AT" dirty="0"/>
              <a:t> </a:t>
            </a:r>
            <a:r>
              <a:rPr lang="de-AT" dirty="0" err="1"/>
              <a:t>is</a:t>
            </a:r>
            <a:r>
              <a:rPr lang="de-AT" dirty="0"/>
              <a:t> </a:t>
            </a:r>
            <a:r>
              <a:rPr lang="de-AT" baseline="0" noProof="0" dirty="0" err="1"/>
              <a:t>to</a:t>
            </a:r>
            <a:r>
              <a:rPr lang="de-AT" baseline="0" noProof="0" dirty="0"/>
              <a:t> </a:t>
            </a:r>
            <a:r>
              <a:rPr lang="de-AT" baseline="0" noProof="0" dirty="0" err="1"/>
              <a:t>be</a:t>
            </a:r>
            <a:r>
              <a:rPr lang="de-AT" baseline="0" noProof="0" dirty="0"/>
              <a:t> </a:t>
            </a:r>
            <a:r>
              <a:rPr lang="de-AT" baseline="0" noProof="0" dirty="0" err="1"/>
              <a:t>imparted</a:t>
            </a:r>
            <a:r>
              <a:rPr lang="de-AT" baseline="0" noProof="0" dirty="0"/>
              <a:t>. Information on possible career </a:t>
            </a:r>
            <a:r>
              <a:rPr lang="de-AT" baseline="0" noProof="0" dirty="0" err="1"/>
              <a:t>paths</a:t>
            </a:r>
            <a:r>
              <a:rPr lang="de-AT" baseline="0" noProof="0" dirty="0"/>
              <a:t> </a:t>
            </a:r>
            <a:r>
              <a:rPr lang="de-AT" dirty="0"/>
              <a:t>must </a:t>
            </a:r>
            <a:r>
              <a:rPr lang="de-AT" dirty="0" err="1"/>
              <a:t>be</a:t>
            </a:r>
            <a:r>
              <a:rPr lang="de-AT" dirty="0"/>
              <a:t> </a:t>
            </a:r>
            <a:r>
              <a:rPr lang="de-AT" dirty="0" err="1"/>
              <a:t>provided</a:t>
            </a:r>
            <a:r>
              <a:rPr lang="de-AT" dirty="0"/>
              <a:t> and </a:t>
            </a:r>
            <a:r>
              <a:rPr lang="de-AT" baseline="0" noProof="0" dirty="0" err="1"/>
              <a:t>theory</a:t>
            </a:r>
            <a:r>
              <a:rPr lang="de-AT" baseline="0" noProof="0" dirty="0"/>
              <a:t> </a:t>
            </a:r>
            <a:r>
              <a:rPr lang="de-AT" baseline="0" noProof="0" dirty="0" err="1"/>
              <a:t>put</a:t>
            </a:r>
            <a:r>
              <a:rPr lang="de-AT" baseline="0" noProof="0" dirty="0"/>
              <a:t> </a:t>
            </a:r>
            <a:r>
              <a:rPr lang="de-AT" baseline="0" noProof="0" dirty="0" err="1"/>
              <a:t>into</a:t>
            </a:r>
            <a:r>
              <a:rPr lang="de-AT" baseline="0" noProof="0" dirty="0"/>
              <a:t> </a:t>
            </a:r>
            <a:r>
              <a:rPr lang="de-AT" baseline="0" noProof="0" dirty="0" err="1"/>
              <a:t>practice</a:t>
            </a:r>
            <a:r>
              <a:rPr lang="de-AT" baseline="0" noProof="0" dirty="0"/>
              <a:t>.</a:t>
            </a:r>
            <a:endParaRPr lang="de-AT" noProof="0" dirty="0"/>
          </a:p>
          <a:p>
            <a:endParaRPr lang="en-GB" dirty="0"/>
          </a:p>
          <a:p>
            <a:r>
              <a:rPr lang="en-GB" dirty="0" err="1"/>
              <a:t>Sources</a:t>
            </a:r>
            <a:r>
              <a:rPr lang="en-GB" dirty="0"/>
              <a:t>:</a:t>
            </a:r>
          </a:p>
          <a:p>
            <a:r>
              <a:rPr lang="en-GB" dirty="0"/>
              <a:t>Lozano et al. 2015</a:t>
            </a:r>
          </a:p>
          <a:p>
            <a:r>
              <a:rPr lang="en-GB" dirty="0"/>
              <a:t>Eurostat, 2015</a:t>
            </a:r>
          </a:p>
          <a:p>
            <a:r>
              <a:rPr lang="en-GB" dirty="0"/>
              <a:t>Rahman &amp; Qing 2014</a:t>
            </a:r>
          </a:p>
          <a:p>
            <a:r>
              <a:rPr lang="en-GB" dirty="0" err="1"/>
              <a:t>Knemeyer</a:t>
            </a:r>
            <a:r>
              <a:rPr lang="en-GB" dirty="0"/>
              <a:t> &amp; Murphy 2004 </a:t>
            </a:r>
          </a:p>
          <a:p>
            <a:r>
              <a:rPr lang="en-GB" dirty="0"/>
              <a:t>van Hoek, 2001</a:t>
            </a:r>
          </a:p>
          <a:p>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48103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8213" y="857250"/>
            <a:ext cx="4941887" cy="3706813"/>
          </a:xfrm>
        </p:spPr>
      </p:sp>
      <p:sp>
        <p:nvSpPr>
          <p:cNvPr id="3" name="Notizenplatzhalter 2"/>
          <p:cNvSpPr>
            <a:spLocks noGrp="1"/>
          </p:cNvSpPr>
          <p:nvPr>
            <p:ph type="body" idx="1"/>
          </p:nvPr>
        </p:nvSpPr>
        <p:spPr/>
        <p:txBody>
          <a:bodyPr/>
          <a:lstStyle/>
          <a:p>
            <a:r>
              <a:rPr lang="de-AT" dirty="0"/>
              <a:t>This section explains how best to</a:t>
            </a:r>
            <a:r>
              <a:rPr lang="de-AT" baseline="0" dirty="0"/>
              <a:t> work with the teaching materials provided.</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77733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38250" y="952500"/>
            <a:ext cx="4540250" cy="3405188"/>
          </a:xfrm>
        </p:spPr>
      </p:sp>
      <p:sp>
        <p:nvSpPr>
          <p:cNvPr id="3" name="Notizenplatzhalter 2"/>
          <p:cNvSpPr>
            <a:spLocks noGrp="1"/>
          </p:cNvSpPr>
          <p:nvPr>
            <p:ph type="body" idx="1"/>
          </p:nvPr>
        </p:nvSpPr>
        <p:spPr/>
        <p:txBody>
          <a:bodyPr/>
          <a:lstStyle/>
          <a:p>
            <a:r>
              <a:rPr lang="de-AT" noProof="0" dirty="0"/>
              <a:t>We offer knowledge transfer at various levels: On the one hand through our Transport School Labs,</a:t>
            </a:r>
            <a:r>
              <a:rPr lang="de-AT" baseline="0" noProof="0" dirty="0"/>
              <a:t> where we </a:t>
            </a:r>
            <a:r>
              <a:rPr lang="de-AT" baseline="0" noProof="0" dirty="0" err="1"/>
              <a:t>directly</a:t>
            </a:r>
            <a:r>
              <a:rPr lang="de-AT" baseline="0" noProof="0" dirty="0"/>
              <a:t> </a:t>
            </a:r>
            <a:r>
              <a:rPr lang="de-AT" baseline="0" noProof="0" dirty="0" err="1"/>
              <a:t>share</a:t>
            </a:r>
            <a:r>
              <a:rPr lang="de-AT" baseline="0" noProof="0" dirty="0"/>
              <a:t> </a:t>
            </a:r>
            <a:r>
              <a:rPr lang="de-AT" baseline="0" noProof="0" dirty="0" err="1"/>
              <a:t>knowledge</a:t>
            </a:r>
            <a:r>
              <a:rPr lang="de-AT" baseline="0" noProof="0" dirty="0"/>
              <a:t> </a:t>
            </a:r>
            <a:r>
              <a:rPr lang="de-AT" dirty="0"/>
              <a:t>in </a:t>
            </a:r>
            <a:r>
              <a:rPr lang="de-AT" baseline="0" noProof="0" dirty="0" err="1"/>
              <a:t>interactive</a:t>
            </a:r>
            <a:r>
              <a:rPr lang="de-AT" baseline="0" noProof="0" dirty="0"/>
              <a:t> and practice-oriented workshops</a:t>
            </a:r>
            <a:r>
              <a:rPr lang="de-AT" noProof="0" dirty="0"/>
              <a:t>, and on the other hand through </a:t>
            </a:r>
            <a:r>
              <a:rPr lang="de-AT" noProof="0" dirty="0" err="1"/>
              <a:t>RETrans</a:t>
            </a:r>
            <a:r>
              <a:rPr lang="de-AT" noProof="0" dirty="0"/>
              <a:t> with its four information areas, where</a:t>
            </a:r>
            <a:r>
              <a:rPr lang="de-AT" baseline="0" noProof="0" dirty="0"/>
              <a:t> we make knowledge available online and where it is to be passed on by teachers</a:t>
            </a:r>
            <a:r>
              <a:rPr lang="de-AT" noProof="0" dirty="0"/>
              <a:t>.</a:t>
            </a:r>
          </a:p>
          <a:p>
            <a:endParaRPr lang="de-AT" noProof="0" dirty="0"/>
          </a:p>
          <a:p>
            <a:r>
              <a:rPr lang="de-AT" baseline="0" noProof="0" dirty="0" err="1"/>
              <a:t>We</a:t>
            </a:r>
            <a:r>
              <a:rPr lang="de-AT" baseline="0" noProof="0" dirty="0"/>
              <a:t> </a:t>
            </a:r>
            <a:r>
              <a:rPr lang="de-AT" baseline="0" noProof="0" dirty="0" err="1"/>
              <a:t>offer</a:t>
            </a:r>
            <a:r>
              <a:rPr lang="de-AT" dirty="0"/>
              <a:t> </a:t>
            </a:r>
            <a:r>
              <a:rPr lang="de-AT" dirty="0" err="1"/>
              <a:t>practice-oriented</a:t>
            </a:r>
            <a:r>
              <a:rPr lang="de-AT" dirty="0"/>
              <a:t> and </a:t>
            </a:r>
            <a:r>
              <a:rPr lang="de-AT" dirty="0" err="1"/>
              <a:t>interactive</a:t>
            </a:r>
            <a:r>
              <a:rPr lang="de-AT" dirty="0"/>
              <a:t> half-</a:t>
            </a:r>
            <a:r>
              <a:rPr lang="de-AT" dirty="0" err="1"/>
              <a:t>day</a:t>
            </a:r>
            <a:r>
              <a:rPr lang="de-AT" dirty="0"/>
              <a:t> </a:t>
            </a:r>
            <a:r>
              <a:rPr lang="de-AT" dirty="0" err="1"/>
              <a:t>or</a:t>
            </a:r>
            <a:r>
              <a:rPr lang="de-AT" dirty="0"/>
              <a:t> </a:t>
            </a:r>
            <a:r>
              <a:rPr lang="de-AT" dirty="0" err="1"/>
              <a:t>full-day</a:t>
            </a:r>
            <a:r>
              <a:rPr lang="de-AT" dirty="0"/>
              <a:t> </a:t>
            </a:r>
            <a:r>
              <a:rPr lang="de-AT" dirty="0" err="1"/>
              <a:t>workshops</a:t>
            </a:r>
            <a:r>
              <a:rPr lang="de-AT" dirty="0"/>
              <a:t> </a:t>
            </a:r>
            <a:r>
              <a:rPr lang="de-AT" dirty="0" err="1"/>
              <a:t>called</a:t>
            </a:r>
            <a:r>
              <a:rPr lang="de-AT" dirty="0"/>
              <a:t> Transport </a:t>
            </a:r>
            <a:r>
              <a:rPr lang="de-AT" baseline="0" noProof="0" dirty="0"/>
              <a:t>School Labs. The </a:t>
            </a:r>
            <a:r>
              <a:rPr lang="de-AT" baseline="0" noProof="0" dirty="0" err="1"/>
              <a:t>participants</a:t>
            </a:r>
            <a:r>
              <a:rPr lang="de-AT" baseline="0" noProof="0" dirty="0"/>
              <a:t> work in teams on different </a:t>
            </a:r>
            <a:r>
              <a:rPr lang="de-AT" dirty="0" err="1"/>
              <a:t>task</a:t>
            </a:r>
            <a:r>
              <a:rPr lang="de-AT" baseline="0" noProof="0" dirty="0"/>
              <a:t>s and present innovative solutions. Our Transport School Labs optionally include a variety </a:t>
            </a:r>
            <a:r>
              <a:rPr lang="de-AT" baseline="0" noProof="0" dirty="0" err="1"/>
              <a:t>of</a:t>
            </a:r>
            <a:r>
              <a:rPr lang="de-AT" baseline="0" noProof="0" dirty="0"/>
              <a:t> </a:t>
            </a:r>
            <a:r>
              <a:rPr lang="de-AT" baseline="0" noProof="0" dirty="0" err="1"/>
              <a:t>programme</a:t>
            </a:r>
            <a:r>
              <a:rPr lang="de-AT" baseline="0" noProof="0" dirty="0"/>
              <a:t> items. We also </a:t>
            </a:r>
            <a:r>
              <a:rPr lang="de-AT" baseline="0" noProof="0" dirty="0" err="1"/>
              <a:t>used</a:t>
            </a:r>
            <a:r>
              <a:rPr lang="de-AT" baseline="0" noProof="0" dirty="0"/>
              <a:t> </a:t>
            </a:r>
            <a:r>
              <a:rPr lang="de-AT" dirty="0"/>
              <a:t>g</a:t>
            </a:r>
            <a:r>
              <a:rPr lang="de-AT" baseline="0" noProof="0" dirty="0" err="1"/>
              <a:t>amification</a:t>
            </a:r>
            <a:r>
              <a:rPr lang="de-AT" baseline="0" noProof="0" dirty="0"/>
              <a:t> as part of our Transport School Labs. </a:t>
            </a:r>
            <a:r>
              <a:rPr lang="de-AT" dirty="0" err="1"/>
              <a:t>For</a:t>
            </a:r>
            <a:r>
              <a:rPr lang="de-AT" dirty="0"/>
              <a:t> f</a:t>
            </a:r>
            <a:r>
              <a:rPr lang="de-AT" baseline="0" noProof="0" dirty="0" err="1"/>
              <a:t>urther</a:t>
            </a:r>
            <a:r>
              <a:rPr lang="de-AT" baseline="0" noProof="0" dirty="0"/>
              <a:t> information about a Transport School Lab </a:t>
            </a:r>
            <a:r>
              <a:rPr lang="de-AT" baseline="0" noProof="0" dirty="0" err="1"/>
              <a:t>e-mail</a:t>
            </a:r>
            <a:r>
              <a:rPr lang="de-AT" baseline="0" noProof="0" dirty="0"/>
              <a:t> </a:t>
            </a:r>
            <a:r>
              <a:rPr lang="de-AT" baseline="0" noProof="0" dirty="0" err="1"/>
              <a:t>us</a:t>
            </a:r>
            <a:r>
              <a:rPr lang="de-AT" baseline="0" noProof="0" dirty="0"/>
              <a:t> at retrans@fh-steyr.at. Transport School Labs can be organised at the </a:t>
            </a:r>
            <a:r>
              <a:rPr lang="de-AT" baseline="0" noProof="0" dirty="0" err="1"/>
              <a:t>Ennshafen</a:t>
            </a:r>
            <a:r>
              <a:rPr lang="de-AT" baseline="0" noProof="0" dirty="0"/>
              <a:t>, Steyr University of Applied Sciences or on site, depending on your wishes and available capacities. </a:t>
            </a:r>
            <a:r>
              <a:rPr lang="de-AT" dirty="0"/>
              <a:t>More</a:t>
            </a:r>
            <a:r>
              <a:rPr lang="de-AT" baseline="0" noProof="0" dirty="0"/>
              <a:t> </a:t>
            </a:r>
            <a:r>
              <a:rPr lang="de-AT" baseline="0" noProof="0" dirty="0" err="1"/>
              <a:t>information</a:t>
            </a:r>
            <a:r>
              <a:rPr lang="de-AT" baseline="0" noProof="0" dirty="0"/>
              <a:t> at: https://www.rewway.at/de/transport-school-lab/ </a:t>
            </a:r>
          </a:p>
          <a:p>
            <a:endParaRPr lang="de-AT" baseline="0" noProof="0" dirty="0"/>
          </a:p>
          <a:p>
            <a:r>
              <a:rPr lang="de-AT" baseline="0" noProof="0" dirty="0" err="1"/>
              <a:t>RETrans</a:t>
            </a:r>
            <a:r>
              <a:rPr lang="de-AT" baseline="0" noProof="0" dirty="0"/>
              <a:t> and its subpages provide high-quality teaching materials. These will be discussed in more detail in the following slides.</a:t>
            </a:r>
          </a:p>
          <a:p>
            <a:endParaRPr lang="de-AT" baseline="0" noProof="0" dirty="0"/>
          </a:p>
          <a:p>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89821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7263" y="857250"/>
            <a:ext cx="4903787" cy="3678238"/>
          </a:xfrm>
        </p:spPr>
      </p:sp>
      <p:sp>
        <p:nvSpPr>
          <p:cNvPr id="3" name="Notizenplatzhalter 2"/>
          <p:cNvSpPr>
            <a:spLocks noGrp="1"/>
          </p:cNvSpPr>
          <p:nvPr>
            <p:ph type="body" idx="1"/>
          </p:nvPr>
        </p:nvSpPr>
        <p:spPr/>
        <p:txBody>
          <a:bodyPr/>
          <a:lstStyle/>
          <a:p>
            <a:r>
              <a:rPr lang="de-AT" dirty="0" err="1"/>
              <a:t>There</a:t>
            </a:r>
            <a:r>
              <a:rPr lang="de-AT" dirty="0"/>
              <a:t> </a:t>
            </a:r>
            <a:r>
              <a:rPr lang="de-AT" dirty="0" err="1"/>
              <a:t>are</a:t>
            </a:r>
            <a:r>
              <a:rPr lang="de-AT" dirty="0"/>
              <a:t> 5 </a:t>
            </a:r>
            <a:r>
              <a:rPr lang="de-AT" dirty="0" err="1"/>
              <a:t>types</a:t>
            </a:r>
            <a:r>
              <a:rPr lang="de-AT" dirty="0"/>
              <a:t> </a:t>
            </a:r>
            <a:r>
              <a:rPr lang="de-AT" dirty="0" err="1"/>
              <a:t>of</a:t>
            </a:r>
            <a:r>
              <a:rPr lang="de-AT" dirty="0"/>
              <a:t> </a:t>
            </a:r>
            <a:r>
              <a:rPr lang="de-AT" dirty="0" err="1"/>
              <a:t>materials</a:t>
            </a:r>
            <a:r>
              <a:rPr lang="de-AT" dirty="0"/>
              <a:t> on</a:t>
            </a:r>
            <a:r>
              <a:rPr lang="de-AT" baseline="0" dirty="0"/>
              <a:t> </a:t>
            </a:r>
            <a:r>
              <a:rPr lang="de-AT" baseline="0" dirty="0" err="1"/>
              <a:t>RETrans</a:t>
            </a:r>
            <a:r>
              <a:rPr lang="de-AT" baseline="0" dirty="0"/>
              <a:t> and </a:t>
            </a:r>
            <a:r>
              <a:rPr lang="de-AT" dirty="0" err="1"/>
              <a:t>its</a:t>
            </a:r>
            <a:r>
              <a:rPr lang="de-AT" baseline="0" dirty="0"/>
              <a:t> four subpages (</a:t>
            </a:r>
            <a:r>
              <a:rPr lang="de-AT" baseline="0" dirty="0" err="1"/>
              <a:t>RERoad</a:t>
            </a:r>
            <a:r>
              <a:rPr lang="de-AT" baseline="0" dirty="0"/>
              <a:t>, </a:t>
            </a:r>
            <a:r>
              <a:rPr lang="de-AT" baseline="0" dirty="0" err="1"/>
              <a:t>ReRail</a:t>
            </a:r>
            <a:r>
              <a:rPr lang="de-AT" baseline="0" dirty="0"/>
              <a:t>, </a:t>
            </a:r>
            <a:r>
              <a:rPr lang="de-AT" baseline="0" dirty="0" err="1"/>
              <a:t>REWWay</a:t>
            </a:r>
            <a:r>
              <a:rPr lang="de-AT" baseline="0" dirty="0"/>
              <a:t> and </a:t>
            </a:r>
            <a:r>
              <a:rPr lang="de-AT" baseline="0" dirty="0" err="1"/>
              <a:t>REEcoTrans</a:t>
            </a:r>
            <a:r>
              <a:rPr lang="de-AT" baseline="0" dirty="0"/>
              <a:t>):</a:t>
            </a:r>
          </a:p>
          <a:p>
            <a:pPr marL="171690" indent="-171690">
              <a:buFont typeface="Arial" panose="020B0604020202020204" pitchFamily="34" charset="0"/>
              <a:buChar char="•"/>
            </a:pPr>
            <a:r>
              <a:rPr lang="de-AT" baseline="0" dirty="0"/>
              <a:t>videos</a:t>
            </a:r>
          </a:p>
          <a:p>
            <a:pPr marL="171690" indent="-171690">
              <a:buFont typeface="Arial" panose="020B0604020202020204" pitchFamily="34" charset="0"/>
              <a:buChar char="•"/>
            </a:pPr>
            <a:r>
              <a:rPr lang="de-AT" dirty="0" err="1"/>
              <a:t>e</a:t>
            </a:r>
            <a:r>
              <a:rPr lang="de-AT" baseline="0" dirty="0" err="1"/>
              <a:t>xercises</a:t>
            </a:r>
            <a:r>
              <a:rPr lang="de-AT" baseline="0" dirty="0"/>
              <a:t> and solutions incl. case studies</a:t>
            </a:r>
          </a:p>
          <a:p>
            <a:pPr marL="171690" indent="-171690">
              <a:buFont typeface="Arial" panose="020B0604020202020204" pitchFamily="34" charset="0"/>
              <a:buChar char="•"/>
            </a:pPr>
            <a:r>
              <a:rPr lang="de-AT" baseline="0" dirty="0" err="1"/>
              <a:t>readers</a:t>
            </a:r>
            <a:endParaRPr lang="de-AT" baseline="0" dirty="0"/>
          </a:p>
          <a:p>
            <a:pPr marL="171690" indent="-171690">
              <a:buFont typeface="Arial" panose="020B0604020202020204" pitchFamily="34" charset="0"/>
              <a:buChar char="•"/>
            </a:pPr>
            <a:r>
              <a:rPr lang="de-AT" baseline="0" dirty="0"/>
              <a:t>presentations</a:t>
            </a:r>
          </a:p>
          <a:p>
            <a:pPr marL="171690" indent="-171690">
              <a:buFont typeface="Arial" panose="020B0604020202020204" pitchFamily="34" charset="0"/>
              <a:buChar char="•"/>
            </a:pPr>
            <a:r>
              <a:rPr lang="de-AT" dirty="0" err="1"/>
              <a:t>f</a:t>
            </a:r>
            <a:r>
              <a:rPr lang="de-AT" baseline="0" dirty="0" err="1"/>
              <a:t>urther</a:t>
            </a:r>
            <a:r>
              <a:rPr lang="de-AT" baseline="0" dirty="0"/>
              <a:t> </a:t>
            </a:r>
            <a:r>
              <a:rPr lang="de-AT" dirty="0"/>
              <a:t>l</a:t>
            </a:r>
            <a:r>
              <a:rPr lang="de-AT" baseline="0" dirty="0"/>
              <a:t>inks</a:t>
            </a:r>
          </a:p>
          <a:p>
            <a:r>
              <a:rPr lang="de-AT" baseline="0" dirty="0"/>
              <a:t>The </a:t>
            </a:r>
            <a:r>
              <a:rPr lang="de-AT" baseline="0" dirty="0" err="1"/>
              <a:t>materials</a:t>
            </a:r>
            <a:r>
              <a:rPr lang="de-AT" baseline="0" dirty="0"/>
              <a:t> </a:t>
            </a:r>
            <a:r>
              <a:rPr lang="de-AT" baseline="0" dirty="0" err="1"/>
              <a:t>are</a:t>
            </a:r>
            <a:r>
              <a:rPr lang="de-AT" baseline="0" dirty="0"/>
              <a:t> </a:t>
            </a:r>
            <a:r>
              <a:rPr lang="de-AT" baseline="0" dirty="0" err="1"/>
              <a:t>bundled</a:t>
            </a:r>
            <a:r>
              <a:rPr lang="de-AT" baseline="0" dirty="0"/>
              <a:t> </a:t>
            </a:r>
            <a:r>
              <a:rPr lang="de-AT" baseline="0" dirty="0" err="1"/>
              <a:t>into</a:t>
            </a:r>
            <a:r>
              <a:rPr lang="de-AT" baseline="0" dirty="0"/>
              <a:t> different </a:t>
            </a:r>
            <a:r>
              <a:rPr lang="de-AT" baseline="0" dirty="0" err="1"/>
              <a:t>teaching</a:t>
            </a:r>
            <a:r>
              <a:rPr lang="de-AT" baseline="0" dirty="0"/>
              <a:t> </a:t>
            </a:r>
            <a:r>
              <a:rPr lang="de-AT" baseline="0" dirty="0" err="1"/>
              <a:t>packages</a:t>
            </a:r>
            <a:r>
              <a:rPr lang="de-AT" baseline="0" dirty="0"/>
              <a:t>. </a:t>
            </a:r>
            <a:r>
              <a:rPr lang="de-AT" baseline="0" dirty="0" err="1"/>
              <a:t>You</a:t>
            </a:r>
            <a:r>
              <a:rPr lang="de-AT" baseline="0" dirty="0"/>
              <a:t> </a:t>
            </a:r>
            <a:r>
              <a:rPr lang="de-AT" baseline="0" dirty="0" err="1"/>
              <a:t>can</a:t>
            </a:r>
            <a:r>
              <a:rPr lang="de-AT" baseline="0" dirty="0"/>
              <a:t> </a:t>
            </a:r>
            <a:r>
              <a:rPr lang="de-AT" baseline="0" dirty="0" err="1"/>
              <a:t>download</a:t>
            </a:r>
            <a:r>
              <a:rPr lang="de-AT" baseline="0" dirty="0"/>
              <a:t> individual </a:t>
            </a:r>
            <a:r>
              <a:rPr lang="de-AT" baseline="0" dirty="0" err="1"/>
              <a:t>materials</a:t>
            </a:r>
            <a:r>
              <a:rPr lang="de-AT" baseline="0" dirty="0"/>
              <a:t> </a:t>
            </a:r>
            <a:r>
              <a:rPr lang="de-AT" baseline="0" dirty="0" err="1"/>
              <a:t>or</a:t>
            </a:r>
            <a:r>
              <a:rPr lang="de-AT" baseline="0" dirty="0"/>
              <a:t> </a:t>
            </a:r>
            <a:r>
              <a:rPr lang="de-AT" baseline="0" dirty="0" err="1"/>
              <a:t>whole</a:t>
            </a:r>
            <a:r>
              <a:rPr lang="de-AT" baseline="0" dirty="0"/>
              <a:t> </a:t>
            </a:r>
            <a:r>
              <a:rPr lang="de-AT" baseline="0" dirty="0" err="1"/>
              <a:t>packages</a:t>
            </a:r>
            <a:r>
              <a:rPr lang="de-AT" baseline="0" dirty="0"/>
              <a:t> </a:t>
            </a:r>
            <a:r>
              <a:rPr lang="de-AT" baseline="0" dirty="0" err="1"/>
              <a:t>with</a:t>
            </a:r>
            <a:r>
              <a:rPr lang="de-AT" baseline="0" dirty="0"/>
              <a:t> a </a:t>
            </a:r>
            <a:r>
              <a:rPr lang="de-AT" baseline="0" dirty="0" err="1"/>
              <a:t>thematic</a:t>
            </a:r>
            <a:r>
              <a:rPr lang="de-AT" baseline="0" dirty="0"/>
              <a:t> </a:t>
            </a:r>
            <a:r>
              <a:rPr lang="de-AT" baseline="0" dirty="0" err="1"/>
              <a:t>focus</a:t>
            </a:r>
            <a:r>
              <a:rPr lang="de-AT" baseline="0" dirty="0"/>
              <a:t>. All </a:t>
            </a:r>
            <a:r>
              <a:rPr lang="de-AT" baseline="0" dirty="0" err="1"/>
              <a:t>materials</a:t>
            </a:r>
            <a:r>
              <a:rPr lang="de-AT" baseline="0" dirty="0"/>
              <a:t> in </a:t>
            </a:r>
            <a:r>
              <a:rPr lang="de-AT" baseline="0" dirty="0" err="1"/>
              <a:t>packages</a:t>
            </a:r>
            <a:r>
              <a:rPr lang="de-AT" baseline="0" dirty="0"/>
              <a:t> are also available for individual </a:t>
            </a:r>
            <a:r>
              <a:rPr lang="de-AT" baseline="0" dirty="0" err="1"/>
              <a:t>download</a:t>
            </a:r>
            <a:r>
              <a:rPr lang="de-AT" dirty="0"/>
              <a:t> and</a:t>
            </a:r>
            <a:r>
              <a:rPr lang="de-AT" baseline="0" dirty="0"/>
              <a:t> are offered in German and English.</a:t>
            </a:r>
          </a:p>
          <a:p>
            <a:r>
              <a:rPr lang="de-DE" baseline="0" dirty="0"/>
              <a:t>A detailed description of how and where </a:t>
            </a:r>
            <a:r>
              <a:rPr lang="de-DE" baseline="0" dirty="0" err="1"/>
              <a:t>the</a:t>
            </a:r>
            <a:r>
              <a:rPr lang="de-DE" baseline="0" dirty="0"/>
              <a:t> </a:t>
            </a:r>
            <a:r>
              <a:rPr lang="de-DE" dirty="0" err="1"/>
              <a:t>materials</a:t>
            </a:r>
            <a:r>
              <a:rPr lang="de-DE" baseline="0" dirty="0"/>
              <a:t> are available can be found on the next slides.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7794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8838" y="857250"/>
            <a:ext cx="5100637" cy="3825875"/>
          </a:xfrm>
        </p:spPr>
      </p:sp>
      <p:sp>
        <p:nvSpPr>
          <p:cNvPr id="3" name="Notizenplatzhalter 2"/>
          <p:cNvSpPr>
            <a:spLocks noGrp="1"/>
          </p:cNvSpPr>
          <p:nvPr>
            <p:ph type="body" idx="1"/>
          </p:nvPr>
        </p:nvSpPr>
        <p:spPr/>
        <p:txBody>
          <a:bodyPr/>
          <a:lstStyle/>
          <a:p>
            <a:r>
              <a:rPr lang="de-DE" dirty="0"/>
              <a:t>On </a:t>
            </a:r>
            <a:r>
              <a:rPr lang="de-DE" dirty="0" err="1"/>
              <a:t>RETrans</a:t>
            </a:r>
            <a:r>
              <a:rPr lang="de-DE" dirty="0"/>
              <a:t> and </a:t>
            </a:r>
            <a:r>
              <a:rPr lang="de-DE" dirty="0" err="1"/>
              <a:t>its</a:t>
            </a:r>
            <a:r>
              <a:rPr lang="de-DE" dirty="0"/>
              <a:t> </a:t>
            </a:r>
            <a:r>
              <a:rPr lang="de-DE" dirty="0" err="1"/>
              <a:t>subpages</a:t>
            </a:r>
            <a:r>
              <a:rPr lang="de-DE" dirty="0"/>
              <a:t> (</a:t>
            </a:r>
            <a:r>
              <a:rPr lang="de-DE" dirty="0" err="1"/>
              <a:t>RERoad</a:t>
            </a:r>
            <a:r>
              <a:rPr lang="de-DE" dirty="0"/>
              <a:t>, </a:t>
            </a:r>
            <a:r>
              <a:rPr lang="de-DE" dirty="0" err="1"/>
              <a:t>RERail</a:t>
            </a:r>
            <a:r>
              <a:rPr lang="de-DE" dirty="0"/>
              <a:t>, </a:t>
            </a:r>
            <a:r>
              <a:rPr lang="de-DE" dirty="0" err="1"/>
              <a:t>REWWay</a:t>
            </a:r>
            <a:r>
              <a:rPr lang="de-DE" dirty="0"/>
              <a:t> and </a:t>
            </a:r>
            <a:r>
              <a:rPr lang="de-DE" dirty="0" err="1"/>
              <a:t>REEcoTrans</a:t>
            </a:r>
            <a:r>
              <a:rPr lang="de-DE" dirty="0"/>
              <a:t>) m</a:t>
            </a:r>
            <a:r>
              <a:rPr lang="de-AT" dirty="0" err="1"/>
              <a:t>aterials</a:t>
            </a:r>
            <a:r>
              <a:rPr lang="de-AT" dirty="0"/>
              <a:t> </a:t>
            </a:r>
            <a:r>
              <a:rPr lang="de-AT" dirty="0" err="1"/>
              <a:t>with</a:t>
            </a:r>
            <a:r>
              <a:rPr lang="de-AT" dirty="0"/>
              <a:t> a </a:t>
            </a:r>
            <a:r>
              <a:rPr lang="de-AT" dirty="0" err="1"/>
              <a:t>similar</a:t>
            </a:r>
            <a:r>
              <a:rPr lang="de-AT" dirty="0"/>
              <a:t> </a:t>
            </a:r>
            <a:r>
              <a:rPr lang="de-AT" dirty="0" err="1"/>
              <a:t>thematic</a:t>
            </a:r>
            <a:r>
              <a:rPr lang="de-AT" dirty="0"/>
              <a:t> </a:t>
            </a:r>
            <a:r>
              <a:rPr lang="de-AT" dirty="0" err="1"/>
              <a:t>focus</a:t>
            </a:r>
            <a:r>
              <a:rPr lang="de-AT" dirty="0"/>
              <a:t> </a:t>
            </a:r>
            <a:r>
              <a:rPr lang="de-AT" dirty="0" err="1"/>
              <a:t>are</a:t>
            </a:r>
            <a:r>
              <a:rPr lang="de-AT" dirty="0"/>
              <a:t> </a:t>
            </a:r>
            <a:r>
              <a:rPr lang="de-AT" dirty="0" err="1"/>
              <a:t>combined</a:t>
            </a:r>
            <a:r>
              <a:rPr lang="de-AT" dirty="0"/>
              <a:t> </a:t>
            </a:r>
            <a:r>
              <a:rPr lang="de-AT" dirty="0" err="1"/>
              <a:t>into</a:t>
            </a:r>
            <a:r>
              <a:rPr lang="de-AT" dirty="0"/>
              <a:t> </a:t>
            </a:r>
            <a:r>
              <a:rPr lang="de-AT" dirty="0" err="1"/>
              <a:t>packages</a:t>
            </a:r>
            <a:r>
              <a:rPr lang="de-AT" dirty="0"/>
              <a:t> </a:t>
            </a:r>
            <a:r>
              <a:rPr lang="de-AT" dirty="0" err="1"/>
              <a:t>with</a:t>
            </a:r>
            <a:r>
              <a:rPr lang="de-AT" dirty="0"/>
              <a:t> </a:t>
            </a:r>
            <a:r>
              <a:rPr lang="de-AT" dirty="0" err="1"/>
              <a:t>readers</a:t>
            </a:r>
            <a:r>
              <a:rPr lang="de-AT" dirty="0"/>
              <a:t>, film </a:t>
            </a:r>
            <a:r>
              <a:rPr lang="de-AT" dirty="0" err="1"/>
              <a:t>exercises</a:t>
            </a:r>
            <a:r>
              <a:rPr lang="de-AT" dirty="0"/>
              <a:t>, </a:t>
            </a:r>
            <a:r>
              <a:rPr lang="de-AT" dirty="0" err="1"/>
              <a:t>interactive</a:t>
            </a:r>
            <a:r>
              <a:rPr lang="de-AT" dirty="0"/>
              <a:t> </a:t>
            </a:r>
            <a:r>
              <a:rPr lang="de-AT" dirty="0" err="1"/>
              <a:t>exercises</a:t>
            </a:r>
            <a:r>
              <a:rPr lang="de-AT" dirty="0"/>
              <a:t> and links </a:t>
            </a:r>
            <a:r>
              <a:rPr lang="de-AT" dirty="0" err="1"/>
              <a:t>to</a:t>
            </a:r>
            <a:r>
              <a:rPr lang="de-AT" dirty="0"/>
              <a:t> </a:t>
            </a:r>
            <a:r>
              <a:rPr lang="de-AT" dirty="0" err="1"/>
              <a:t>further</a:t>
            </a:r>
            <a:r>
              <a:rPr lang="de-AT" dirty="0"/>
              <a:t> </a:t>
            </a:r>
            <a:r>
              <a:rPr lang="de-AT" dirty="0" err="1"/>
              <a:t>information</a:t>
            </a:r>
            <a:r>
              <a:rPr lang="de-AT" dirty="0"/>
              <a:t>. </a:t>
            </a:r>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2673300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41388" y="857250"/>
            <a:ext cx="4935537" cy="3700463"/>
          </a:xfrm>
        </p:spPr>
      </p:sp>
      <p:sp>
        <p:nvSpPr>
          <p:cNvPr id="3" name="Notizenplatzhalter 2"/>
          <p:cNvSpPr>
            <a:spLocks noGrp="1"/>
          </p:cNvSpPr>
          <p:nvPr>
            <p:ph type="body" idx="1"/>
          </p:nvPr>
        </p:nvSpPr>
        <p:spPr/>
        <p:txBody>
          <a:bodyPr/>
          <a:lstStyle/>
          <a:p>
            <a:r>
              <a:rPr lang="de-AT" dirty="0"/>
              <a:t>The teaching materials are provided</a:t>
            </a:r>
            <a:r>
              <a:rPr lang="de-AT" baseline="0" dirty="0"/>
              <a:t> on </a:t>
            </a:r>
            <a:r>
              <a:rPr lang="de-AT" baseline="0" dirty="0" err="1"/>
              <a:t>RETrans</a:t>
            </a:r>
            <a:r>
              <a:rPr lang="de-AT" baseline="0" dirty="0"/>
              <a:t> and </a:t>
            </a:r>
            <a:r>
              <a:rPr lang="de-AT" dirty="0" err="1"/>
              <a:t>its</a:t>
            </a:r>
            <a:r>
              <a:rPr lang="de-AT" baseline="0" dirty="0"/>
              <a:t> </a:t>
            </a:r>
            <a:r>
              <a:rPr lang="de-AT" baseline="0" dirty="0" err="1"/>
              <a:t>four</a:t>
            </a:r>
            <a:r>
              <a:rPr lang="de-AT" baseline="0" dirty="0"/>
              <a:t> </a:t>
            </a:r>
            <a:r>
              <a:rPr lang="de-AT" baseline="0" dirty="0" err="1"/>
              <a:t>subpages</a:t>
            </a:r>
            <a:r>
              <a:rPr lang="de-AT" dirty="0"/>
              <a:t> </a:t>
            </a:r>
            <a:r>
              <a:rPr lang="de-AT" baseline="0" dirty="0" err="1"/>
              <a:t>under</a:t>
            </a:r>
            <a:r>
              <a:rPr lang="de-AT" baseline="0" dirty="0"/>
              <a:t> "Our general teaching materials". Filters </a:t>
            </a:r>
            <a:r>
              <a:rPr lang="de-AT" baseline="0" dirty="0" err="1"/>
              <a:t>facilitate</a:t>
            </a:r>
            <a:r>
              <a:rPr lang="de-AT" baseline="0" dirty="0"/>
              <a:t> or limit the search.</a:t>
            </a:r>
          </a:p>
          <a:p>
            <a:r>
              <a:rPr lang="de-AT" baseline="0" dirty="0"/>
              <a:t>The following slide explains where and how to find the teaching materials on the subpages.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740290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857250"/>
            <a:ext cx="4935537" cy="3700463"/>
          </a:xfrm>
        </p:spPr>
      </p:sp>
      <p:sp>
        <p:nvSpPr>
          <p:cNvPr id="3" name="Notes Placeholder 2"/>
          <p:cNvSpPr>
            <a:spLocks noGrp="1"/>
          </p:cNvSpPr>
          <p:nvPr>
            <p:ph type="body" idx="1"/>
          </p:nvPr>
        </p:nvSpPr>
        <p:spPr/>
        <p:txBody>
          <a:bodyPr/>
          <a:lstStyle/>
          <a:p>
            <a:r>
              <a:rPr lang="de-DE" dirty="0"/>
              <a:t>The subpages </a:t>
            </a:r>
            <a:r>
              <a:rPr lang="de-DE" dirty="0" err="1"/>
              <a:t>with</a:t>
            </a:r>
            <a:r>
              <a:rPr lang="de-DE" dirty="0"/>
              <a:t> </a:t>
            </a:r>
            <a:r>
              <a:rPr lang="de-DE" dirty="0" err="1"/>
              <a:t>detailed</a:t>
            </a:r>
            <a:r>
              <a:rPr lang="de-DE" baseline="0" dirty="0"/>
              <a:t> information on </a:t>
            </a:r>
            <a:r>
              <a:rPr lang="de-DE" baseline="0" dirty="0" err="1"/>
              <a:t>transport</a:t>
            </a:r>
            <a:r>
              <a:rPr lang="de-DE" baseline="0" dirty="0"/>
              <a:t> </a:t>
            </a:r>
            <a:r>
              <a:rPr lang="de-DE" baseline="0" dirty="0" err="1"/>
              <a:t>modes</a:t>
            </a:r>
            <a:r>
              <a:rPr lang="de-DE" baseline="0" dirty="0"/>
              <a:t> and </a:t>
            </a:r>
            <a:r>
              <a:rPr lang="de-DE" dirty="0" err="1"/>
              <a:t>their</a:t>
            </a:r>
            <a:r>
              <a:rPr lang="de-DE" dirty="0"/>
              <a:t> </a:t>
            </a:r>
            <a:r>
              <a:rPr lang="de-DE" baseline="0" dirty="0" err="1"/>
              <a:t>combinations</a:t>
            </a:r>
            <a:r>
              <a:rPr lang="de-DE" baseline="0" dirty="0"/>
              <a:t> </a:t>
            </a:r>
            <a:r>
              <a:rPr lang="de-DE" baseline="0" dirty="0" err="1"/>
              <a:t>are</a:t>
            </a:r>
            <a:r>
              <a:rPr lang="de-DE" baseline="0" dirty="0"/>
              <a:t> </a:t>
            </a:r>
            <a:r>
              <a:rPr lang="de-DE" baseline="0" dirty="0" err="1"/>
              <a:t>directly</a:t>
            </a:r>
            <a:r>
              <a:rPr lang="de-DE" baseline="0" dirty="0"/>
              <a:t> </a:t>
            </a:r>
            <a:r>
              <a:rPr lang="de-DE" baseline="0" dirty="0" err="1"/>
              <a:t>linked</a:t>
            </a:r>
            <a:r>
              <a:rPr lang="de-DE" baseline="0" dirty="0"/>
              <a:t> </a:t>
            </a:r>
            <a:r>
              <a:rPr lang="de-DE" baseline="0" dirty="0" err="1"/>
              <a:t>to</a:t>
            </a:r>
            <a:r>
              <a:rPr lang="de-DE" baseline="0" dirty="0"/>
              <a:t> RETrans below the teaching material packages. Of course, </a:t>
            </a:r>
            <a:r>
              <a:rPr lang="de-DE" dirty="0" err="1"/>
              <a:t>they</a:t>
            </a:r>
            <a:r>
              <a:rPr lang="de-DE" baseline="0" dirty="0"/>
              <a:t> can also </a:t>
            </a:r>
            <a:r>
              <a:rPr lang="de-DE" baseline="0" dirty="0" err="1"/>
              <a:t>be</a:t>
            </a:r>
            <a:r>
              <a:rPr lang="de-DE" baseline="0" dirty="0"/>
              <a:t> </a:t>
            </a:r>
            <a:r>
              <a:rPr lang="de-DE" baseline="0" dirty="0" err="1"/>
              <a:t>accessed</a:t>
            </a:r>
            <a:r>
              <a:rPr lang="de-DE" baseline="0" dirty="0"/>
              <a:t> directly from the links above.</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61599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35075" y="915988"/>
            <a:ext cx="4327525" cy="3244850"/>
          </a:xfrm>
        </p:spPr>
      </p:sp>
      <p:sp>
        <p:nvSpPr>
          <p:cNvPr id="3" name="Notizenplatzhalter 2"/>
          <p:cNvSpPr>
            <a:spLocks noGrp="1"/>
          </p:cNvSpPr>
          <p:nvPr>
            <p:ph type="body" idx="1"/>
          </p:nvPr>
        </p:nvSpPr>
        <p:spPr/>
        <p:txBody>
          <a:bodyPr/>
          <a:lstStyle/>
          <a:p>
            <a:r>
              <a:rPr lang="de-AT" dirty="0"/>
              <a:t>On </a:t>
            </a:r>
            <a:r>
              <a:rPr lang="de-AT" dirty="0" err="1"/>
              <a:t>each</a:t>
            </a:r>
            <a:r>
              <a:rPr lang="de-AT" dirty="0"/>
              <a:t> </a:t>
            </a:r>
            <a:r>
              <a:rPr lang="de-AT" dirty="0" err="1"/>
              <a:t>subpage</a:t>
            </a:r>
            <a:r>
              <a:rPr lang="de-AT" dirty="0"/>
              <a:t>, </a:t>
            </a:r>
            <a:r>
              <a:rPr lang="de-AT" dirty="0" err="1"/>
              <a:t>under</a:t>
            </a:r>
            <a:r>
              <a:rPr lang="de-AT" dirty="0"/>
              <a:t> </a:t>
            </a:r>
            <a:r>
              <a:rPr lang="de-AT" dirty="0" err="1"/>
              <a:t>the</a:t>
            </a:r>
            <a:r>
              <a:rPr lang="de-AT" dirty="0"/>
              <a:t> </a:t>
            </a:r>
            <a:r>
              <a:rPr lang="de-AT" dirty="0" err="1"/>
              <a:t>menu</a:t>
            </a:r>
            <a:r>
              <a:rPr lang="de-AT" dirty="0"/>
              <a:t> item “Teaching Materials“, </a:t>
            </a:r>
            <a:r>
              <a:rPr lang="de-AT" dirty="0" err="1"/>
              <a:t>you</a:t>
            </a:r>
            <a:r>
              <a:rPr lang="de-AT" dirty="0"/>
              <a:t> will find </a:t>
            </a:r>
            <a:r>
              <a:rPr lang="de-AT" dirty="0" err="1"/>
              <a:t>teaching</a:t>
            </a:r>
            <a:r>
              <a:rPr lang="de-AT" dirty="0"/>
              <a:t> </a:t>
            </a:r>
            <a:r>
              <a:rPr lang="de-AT" dirty="0" err="1"/>
              <a:t>packages</a:t>
            </a:r>
            <a:r>
              <a:rPr lang="de-AT" dirty="0"/>
              <a:t> </a:t>
            </a:r>
            <a:r>
              <a:rPr lang="de-AT" dirty="0" err="1"/>
              <a:t>along</a:t>
            </a:r>
            <a:r>
              <a:rPr lang="de-AT" dirty="0"/>
              <a:t> </a:t>
            </a:r>
            <a:r>
              <a:rPr lang="de-AT" dirty="0" err="1"/>
              <a:t>with</a:t>
            </a:r>
            <a:r>
              <a:rPr lang="de-AT" dirty="0"/>
              <a:t> a </a:t>
            </a:r>
            <a:r>
              <a:rPr lang="de-AT" dirty="0" err="1"/>
              <a:t>search</a:t>
            </a:r>
            <a:r>
              <a:rPr lang="de-AT" dirty="0"/>
              <a:t> </a:t>
            </a:r>
            <a:r>
              <a:rPr lang="de-AT" dirty="0" err="1"/>
              <a:t>function</a:t>
            </a:r>
            <a:r>
              <a:rPr lang="de-AT" dirty="0"/>
              <a:t>. </a:t>
            </a:r>
          </a:p>
          <a:p>
            <a:endParaRPr lang="de-AT" dirty="0"/>
          </a:p>
          <a:p>
            <a:r>
              <a:rPr lang="de-AT" baseline="0" dirty="0"/>
              <a:t>The item "Teaching material </a:t>
            </a:r>
            <a:r>
              <a:rPr lang="de-AT" baseline="0" dirty="0" err="1"/>
              <a:t>packages</a:t>
            </a:r>
            <a:r>
              <a:rPr lang="de-AT" dirty="0"/>
              <a:t>“</a:t>
            </a:r>
            <a:r>
              <a:rPr lang="de-AT" baseline="0" dirty="0"/>
              <a:t> </a:t>
            </a:r>
            <a:r>
              <a:rPr lang="de-AT" baseline="0" dirty="0" err="1"/>
              <a:t>lists</a:t>
            </a:r>
            <a:r>
              <a:rPr lang="de-AT" baseline="0" dirty="0"/>
              <a:t> all </a:t>
            </a:r>
            <a:r>
              <a:rPr lang="de-AT" baseline="0" dirty="0" err="1"/>
              <a:t>packages</a:t>
            </a:r>
            <a:r>
              <a:rPr lang="de-AT" baseline="0" dirty="0"/>
              <a:t>, </a:t>
            </a:r>
            <a:r>
              <a:rPr lang="de-AT" baseline="0" dirty="0" err="1"/>
              <a:t>each</a:t>
            </a:r>
            <a:r>
              <a:rPr lang="de-AT" baseline="0" dirty="0"/>
              <a:t> </a:t>
            </a:r>
            <a:r>
              <a:rPr lang="de-AT" baseline="0" dirty="0" err="1"/>
              <a:t>containing</a:t>
            </a:r>
            <a:r>
              <a:rPr lang="de-AT" baseline="0" dirty="0"/>
              <a:t> a presentation, a reader, one or more exercises and links, as well as videos on the topic.</a:t>
            </a:r>
          </a:p>
          <a:p>
            <a:endParaRPr lang="de-AT" baseline="0" dirty="0"/>
          </a:p>
          <a:p>
            <a:r>
              <a:rPr lang="de-AT" baseline="0" dirty="0"/>
              <a:t>The </a:t>
            </a:r>
            <a:r>
              <a:rPr lang="de-AT" baseline="0" dirty="0" err="1"/>
              <a:t>search</a:t>
            </a:r>
            <a:r>
              <a:rPr lang="de-AT" baseline="0" dirty="0"/>
              <a:t> </a:t>
            </a:r>
            <a:r>
              <a:rPr lang="de-AT" baseline="0" dirty="0" err="1"/>
              <a:t>function</a:t>
            </a:r>
            <a:r>
              <a:rPr lang="de-AT" baseline="0" dirty="0"/>
              <a:t> </a:t>
            </a:r>
            <a:r>
              <a:rPr lang="de-AT" baseline="0" dirty="0" err="1"/>
              <a:t>enables</a:t>
            </a:r>
            <a:r>
              <a:rPr lang="de-AT" baseline="0" dirty="0"/>
              <a:t> </a:t>
            </a:r>
            <a:r>
              <a:rPr lang="de-AT" baseline="0" dirty="0" err="1"/>
              <a:t>filters</a:t>
            </a:r>
            <a:r>
              <a:rPr lang="de-AT" baseline="0" dirty="0"/>
              <a:t> </a:t>
            </a:r>
            <a:r>
              <a:rPr lang="de-AT" baseline="0" dirty="0" err="1"/>
              <a:t>by</a:t>
            </a:r>
            <a:r>
              <a:rPr lang="de-AT" baseline="0" dirty="0"/>
              <a:t> type, </a:t>
            </a:r>
            <a:r>
              <a:rPr lang="de-AT" baseline="0" dirty="0" err="1"/>
              <a:t>topic</a:t>
            </a:r>
            <a:r>
              <a:rPr lang="de-AT" baseline="0" dirty="0"/>
              <a:t> and training focus.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082800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4738" y="857250"/>
            <a:ext cx="4668837" cy="3502025"/>
          </a:xfrm>
        </p:spPr>
      </p:sp>
      <p:sp>
        <p:nvSpPr>
          <p:cNvPr id="3" name="Notizenplatzhalter 2"/>
          <p:cNvSpPr>
            <a:spLocks noGrp="1"/>
          </p:cNvSpPr>
          <p:nvPr>
            <p:ph type="body" idx="1"/>
          </p:nvPr>
        </p:nvSpPr>
        <p:spPr/>
        <p:txBody>
          <a:bodyPr/>
          <a:lstStyle/>
          <a:p>
            <a:r>
              <a:rPr lang="de-AT" b="1" noProof="0" dirty="0"/>
              <a:t>The </a:t>
            </a:r>
            <a:r>
              <a:rPr lang="de-AT" b="1" noProof="0" dirty="0" err="1"/>
              <a:t>materials</a:t>
            </a:r>
            <a:r>
              <a:rPr lang="de-AT" b="1" noProof="0" dirty="0"/>
              <a:t> </a:t>
            </a:r>
            <a:r>
              <a:rPr lang="de-AT" b="1" noProof="0" dirty="0" err="1"/>
              <a:t>can</a:t>
            </a:r>
            <a:r>
              <a:rPr lang="de-AT" b="1" noProof="0" dirty="0"/>
              <a:t> </a:t>
            </a:r>
            <a:r>
              <a:rPr lang="de-AT" b="1" noProof="0" dirty="0" err="1"/>
              <a:t>be</a:t>
            </a:r>
            <a:r>
              <a:rPr lang="de-AT" b="1" noProof="0" dirty="0"/>
              <a:t> </a:t>
            </a:r>
            <a:r>
              <a:rPr lang="de-AT" b="1" noProof="0" dirty="0" err="1"/>
              <a:t>used</a:t>
            </a:r>
            <a:r>
              <a:rPr lang="de-AT" b="1" noProof="0" dirty="0"/>
              <a:t> in </a:t>
            </a:r>
            <a:r>
              <a:rPr lang="de-AT" b="1" noProof="0" dirty="0" err="1"/>
              <a:t>various</a:t>
            </a:r>
            <a:r>
              <a:rPr lang="de-AT" b="1" noProof="0" dirty="0"/>
              <a:t> </a:t>
            </a:r>
            <a:r>
              <a:rPr lang="de-AT" b="1" noProof="0" dirty="0" err="1"/>
              <a:t>ways</a:t>
            </a:r>
            <a:r>
              <a:rPr lang="de-AT" b="1" noProof="0" dirty="0"/>
              <a:t>:</a:t>
            </a:r>
            <a:endParaRPr lang="de-AT" b="1" baseline="0" noProof="0" dirty="0"/>
          </a:p>
          <a:p>
            <a:endParaRPr lang="de-AT" b="1" noProof="0" dirty="0"/>
          </a:p>
          <a:p>
            <a:r>
              <a:rPr lang="de-AT" noProof="0" dirty="0"/>
              <a:t>You</a:t>
            </a:r>
            <a:r>
              <a:rPr lang="de-AT" baseline="0" noProof="0" dirty="0"/>
              <a:t> can use an entire set of </a:t>
            </a:r>
            <a:r>
              <a:rPr lang="de-AT" baseline="0" noProof="0" dirty="0" err="1"/>
              <a:t>teaching</a:t>
            </a:r>
            <a:r>
              <a:rPr lang="de-AT" baseline="0" noProof="0" dirty="0"/>
              <a:t> </a:t>
            </a:r>
            <a:r>
              <a:rPr lang="de-AT" dirty="0" err="1"/>
              <a:t>materials</a:t>
            </a:r>
            <a:r>
              <a:rPr lang="de-AT" baseline="0" noProof="0" dirty="0"/>
              <a:t>. A theoretical introduction is given by means of the presentation or the reader, whereby the reader can also be used very well as a handout for </a:t>
            </a:r>
            <a:r>
              <a:rPr lang="de-AT" baseline="0" noProof="0" dirty="0" err="1"/>
              <a:t>pupils</a:t>
            </a:r>
            <a:r>
              <a:rPr lang="de-AT" baseline="0" noProof="0" dirty="0"/>
              <a:t> and students. The exercises (or an exercise) </a:t>
            </a:r>
            <a:r>
              <a:rPr lang="de-AT" baseline="0" noProof="0" dirty="0" err="1"/>
              <a:t>are</a:t>
            </a:r>
            <a:r>
              <a:rPr lang="de-AT" baseline="0" noProof="0" dirty="0"/>
              <a:t> </a:t>
            </a:r>
            <a:r>
              <a:rPr lang="de-AT" baseline="0" noProof="0" dirty="0" err="1"/>
              <a:t>done</a:t>
            </a:r>
            <a:r>
              <a:rPr lang="de-AT" baseline="0" noProof="0" dirty="0"/>
              <a:t> </a:t>
            </a:r>
            <a:r>
              <a:rPr lang="de-AT" baseline="0" noProof="0" dirty="0" err="1"/>
              <a:t>as</a:t>
            </a:r>
            <a:r>
              <a:rPr lang="de-AT" baseline="0" noProof="0" dirty="0"/>
              <a:t> a follow-</a:t>
            </a:r>
            <a:r>
              <a:rPr lang="de-AT" baseline="0" noProof="0" dirty="0" err="1"/>
              <a:t>up</a:t>
            </a:r>
            <a:r>
              <a:rPr lang="de-AT" baseline="0" noProof="0" dirty="0"/>
              <a:t> </a:t>
            </a:r>
            <a:r>
              <a:rPr lang="de-AT" baseline="0" noProof="0" dirty="0" err="1"/>
              <a:t>to</a:t>
            </a:r>
            <a:r>
              <a:rPr lang="de-AT" baseline="0" noProof="0" dirty="0"/>
              <a:t> consolidate the theoretical knowledge.</a:t>
            </a:r>
          </a:p>
          <a:p>
            <a:endParaRPr lang="de-AT" baseline="0" noProof="0" dirty="0"/>
          </a:p>
          <a:p>
            <a:r>
              <a:rPr lang="de-AT" baseline="0" noProof="0" dirty="0"/>
              <a:t>Individual exercises and </a:t>
            </a:r>
            <a:r>
              <a:rPr lang="de-AT" baseline="0" noProof="0" dirty="0" err="1"/>
              <a:t>materials</a:t>
            </a:r>
            <a:r>
              <a:rPr lang="de-AT" baseline="0" noProof="0" dirty="0"/>
              <a:t> can be </a:t>
            </a:r>
            <a:r>
              <a:rPr lang="de-AT" baseline="0" noProof="0" dirty="0" err="1"/>
              <a:t>integrated</a:t>
            </a:r>
            <a:r>
              <a:rPr lang="de-AT" baseline="0" noProof="0" dirty="0"/>
              <a:t> </a:t>
            </a:r>
            <a:r>
              <a:rPr lang="de-AT" baseline="0" noProof="0" dirty="0" err="1"/>
              <a:t>into</a:t>
            </a:r>
            <a:r>
              <a:rPr lang="de-AT" baseline="0" noProof="0" dirty="0"/>
              <a:t> lessons as required. For example, if you use a textbook, appropriate exercises can be used to </a:t>
            </a:r>
            <a:r>
              <a:rPr lang="de-AT" baseline="0" noProof="0" dirty="0" err="1"/>
              <a:t>consolidate</a:t>
            </a:r>
            <a:r>
              <a:rPr lang="de-AT" baseline="0" noProof="0" dirty="0"/>
              <a:t> </a:t>
            </a:r>
            <a:r>
              <a:rPr lang="de-AT" baseline="0" noProof="0" dirty="0" err="1"/>
              <a:t>knowledge</a:t>
            </a:r>
            <a:r>
              <a:rPr lang="de-AT" baseline="0" noProof="0" dirty="0"/>
              <a:t>, break </a:t>
            </a:r>
            <a:r>
              <a:rPr lang="de-AT" baseline="0" noProof="0" dirty="0" err="1"/>
              <a:t>up</a:t>
            </a:r>
            <a:r>
              <a:rPr lang="de-AT" baseline="0" noProof="0" dirty="0"/>
              <a:t> </a:t>
            </a:r>
            <a:r>
              <a:rPr lang="de-AT" baseline="0" noProof="0" dirty="0" err="1"/>
              <a:t>the</a:t>
            </a:r>
            <a:r>
              <a:rPr lang="de-AT" baseline="0" noProof="0" dirty="0"/>
              <a:t> </a:t>
            </a:r>
            <a:r>
              <a:rPr lang="de-AT" baseline="0" noProof="0" dirty="0" err="1"/>
              <a:t>routine</a:t>
            </a:r>
            <a:r>
              <a:rPr lang="de-AT" baseline="0" noProof="0" dirty="0"/>
              <a:t> </a:t>
            </a:r>
            <a:r>
              <a:rPr lang="de-AT" baseline="0" noProof="0" dirty="0" err="1"/>
              <a:t>or</a:t>
            </a:r>
            <a:r>
              <a:rPr lang="de-AT" baseline="0" noProof="0" dirty="0"/>
              <a:t> interactively design lessons.</a:t>
            </a:r>
          </a:p>
          <a:p>
            <a:endParaRPr lang="de-AT" baseline="0" noProof="0" dirty="0"/>
          </a:p>
          <a:p>
            <a:r>
              <a:rPr lang="de-AT" dirty="0"/>
              <a:t>All </a:t>
            </a:r>
            <a:r>
              <a:rPr lang="de-AT" baseline="0" noProof="0" dirty="0" err="1"/>
              <a:t>materials</a:t>
            </a:r>
            <a:r>
              <a:rPr lang="de-AT" baseline="0" noProof="0" dirty="0"/>
              <a:t> can </a:t>
            </a:r>
            <a:r>
              <a:rPr lang="de-AT" baseline="0" noProof="0" dirty="0" err="1"/>
              <a:t>be</a:t>
            </a:r>
            <a:r>
              <a:rPr lang="de-AT" baseline="0" noProof="0" dirty="0"/>
              <a:t> </a:t>
            </a:r>
            <a:r>
              <a:rPr lang="de-AT" baseline="0" noProof="0" dirty="0" err="1"/>
              <a:t>used</a:t>
            </a:r>
            <a:r>
              <a:rPr lang="de-AT" baseline="0" noProof="0" dirty="0"/>
              <a:t> </a:t>
            </a:r>
            <a:r>
              <a:rPr lang="de-AT" baseline="0" noProof="0" dirty="0" err="1"/>
              <a:t>for</a:t>
            </a:r>
            <a:r>
              <a:rPr lang="de-AT" baseline="0" noProof="0" dirty="0"/>
              <a:t> </a:t>
            </a:r>
            <a:r>
              <a:rPr lang="de-AT" baseline="0" noProof="0" dirty="0" err="1"/>
              <a:t>homework</a:t>
            </a:r>
            <a:r>
              <a:rPr lang="de-AT" dirty="0"/>
              <a:t>, f</a:t>
            </a:r>
            <a:r>
              <a:rPr lang="de-AT" baseline="0" noProof="0" dirty="0" err="1"/>
              <a:t>or</a:t>
            </a:r>
            <a:r>
              <a:rPr lang="de-AT" baseline="0" noProof="0" dirty="0"/>
              <a:t> example, </a:t>
            </a:r>
            <a:r>
              <a:rPr lang="de-AT" dirty="0"/>
              <a:t>a</a:t>
            </a:r>
            <a:r>
              <a:rPr lang="de-AT" baseline="0" noProof="0" dirty="0"/>
              <a:t> </a:t>
            </a:r>
            <a:r>
              <a:rPr lang="de-AT" baseline="0" noProof="0" dirty="0" err="1"/>
              <a:t>reader</a:t>
            </a:r>
            <a:r>
              <a:rPr lang="de-AT" baseline="0" noProof="0" dirty="0"/>
              <a:t> </a:t>
            </a:r>
            <a:r>
              <a:rPr lang="de-AT" baseline="0" noProof="0" dirty="0" err="1"/>
              <a:t>for</a:t>
            </a:r>
            <a:r>
              <a:rPr lang="de-AT" baseline="0" noProof="0" dirty="0"/>
              <a:t> a </a:t>
            </a:r>
            <a:r>
              <a:rPr lang="de-AT" baseline="0" noProof="0" dirty="0" err="1"/>
              <a:t>reading</a:t>
            </a:r>
            <a:r>
              <a:rPr lang="de-AT" baseline="0" noProof="0" dirty="0"/>
              <a:t> </a:t>
            </a:r>
            <a:r>
              <a:rPr lang="de-AT" baseline="0" noProof="0" dirty="0" err="1"/>
              <a:t>exercise</a:t>
            </a:r>
            <a:r>
              <a:rPr lang="de-AT" baseline="0" noProof="0" dirty="0"/>
              <a:t>  a </a:t>
            </a:r>
            <a:r>
              <a:rPr lang="de-AT" baseline="0" noProof="0" dirty="0" err="1"/>
              <a:t>quiz</a:t>
            </a:r>
            <a:r>
              <a:rPr lang="de-AT" baseline="0" noProof="0" dirty="0"/>
              <a:t> </a:t>
            </a:r>
            <a:r>
              <a:rPr lang="de-AT" baseline="0" noProof="0" dirty="0" err="1"/>
              <a:t>or</a:t>
            </a:r>
            <a:r>
              <a:rPr lang="de-AT" baseline="0" noProof="0" dirty="0"/>
              <a:t> a case </a:t>
            </a:r>
            <a:r>
              <a:rPr lang="de-AT" baseline="0" noProof="0" dirty="0" err="1"/>
              <a:t>study</a:t>
            </a:r>
            <a:r>
              <a:rPr lang="de-AT" baseline="0" noProof="0" dirty="0"/>
              <a:t> </a:t>
            </a:r>
            <a:r>
              <a:rPr lang="de-AT" baseline="0" noProof="0" dirty="0" err="1"/>
              <a:t>for</a:t>
            </a:r>
            <a:r>
              <a:rPr lang="de-AT" baseline="0" noProof="0" dirty="0"/>
              <a:t> </a:t>
            </a:r>
            <a:r>
              <a:rPr lang="de-AT" baseline="0" noProof="0" dirty="0" err="1"/>
              <a:t>group</a:t>
            </a:r>
            <a:r>
              <a:rPr lang="de-AT" baseline="0" noProof="0" dirty="0"/>
              <a:t> </a:t>
            </a:r>
            <a:r>
              <a:rPr lang="de-AT" baseline="0" noProof="0" dirty="0" err="1"/>
              <a:t>work</a:t>
            </a:r>
            <a:r>
              <a:rPr lang="de-AT" baseline="0" noProof="0" dirty="0"/>
              <a:t>. </a:t>
            </a:r>
            <a:r>
              <a:rPr lang="de-AT" baseline="0" noProof="0" dirty="0" err="1"/>
              <a:t>Another</a:t>
            </a:r>
            <a:r>
              <a:rPr lang="de-AT" baseline="0" noProof="0" dirty="0"/>
              <a:t> </a:t>
            </a:r>
            <a:r>
              <a:rPr lang="de-AT" baseline="0" noProof="0" dirty="0" err="1"/>
              <a:t>activity</a:t>
            </a:r>
            <a:r>
              <a:rPr lang="de-AT" baseline="0" noProof="0" dirty="0"/>
              <a:t> </a:t>
            </a:r>
            <a:r>
              <a:rPr lang="de-AT" baseline="0" noProof="0" dirty="0" err="1"/>
              <a:t>would</a:t>
            </a:r>
            <a:r>
              <a:rPr lang="de-AT" baseline="0" noProof="0" dirty="0"/>
              <a:t> </a:t>
            </a:r>
            <a:r>
              <a:rPr lang="de-AT" baseline="0" noProof="0" dirty="0" err="1"/>
              <a:t>be</a:t>
            </a:r>
            <a:r>
              <a:rPr lang="de-AT" baseline="0" noProof="0" dirty="0"/>
              <a:t> </a:t>
            </a:r>
            <a:r>
              <a:rPr lang="de-AT" baseline="0" noProof="0" dirty="0" err="1"/>
              <a:t>self</a:t>
            </a:r>
            <a:r>
              <a:rPr lang="de-AT" baseline="0" noProof="0" dirty="0"/>
              <a:t>-research </a:t>
            </a:r>
            <a:r>
              <a:rPr lang="de-AT" baseline="0" noProof="0" dirty="0" err="1"/>
              <a:t>by</a:t>
            </a:r>
            <a:r>
              <a:rPr lang="de-AT" baseline="0" noProof="0" dirty="0"/>
              <a:t> </a:t>
            </a:r>
            <a:r>
              <a:rPr lang="de-AT" baseline="0" noProof="0" dirty="0" err="1"/>
              <a:t>pupils</a:t>
            </a:r>
            <a:r>
              <a:rPr lang="de-AT" baseline="0" noProof="0" dirty="0"/>
              <a:t> and </a:t>
            </a:r>
            <a:r>
              <a:rPr lang="de-AT" baseline="0" noProof="0" dirty="0" err="1"/>
              <a:t>students</a:t>
            </a:r>
            <a:r>
              <a:rPr lang="de-AT" baseline="0" noProof="0" dirty="0"/>
              <a:t>, if they show a particular interest in a topic, or as preparation for a presentation.</a:t>
            </a:r>
          </a:p>
          <a:p>
            <a:endParaRPr lang="de-AT" baseline="0" noProof="0" dirty="0"/>
          </a:p>
          <a:p>
            <a:r>
              <a:rPr lang="de-AT" baseline="0" noProof="0" dirty="0" err="1"/>
              <a:t>Everything</a:t>
            </a:r>
            <a:r>
              <a:rPr lang="de-AT" baseline="0" noProof="0" dirty="0"/>
              <a:t> can be individually adapted in order to integrate it </a:t>
            </a:r>
            <a:r>
              <a:rPr lang="de-AT" baseline="0" noProof="0" dirty="0" err="1"/>
              <a:t>optimally</a:t>
            </a:r>
            <a:r>
              <a:rPr lang="de-AT" baseline="0" noProof="0" dirty="0"/>
              <a:t> </a:t>
            </a:r>
            <a:r>
              <a:rPr lang="de-AT" baseline="0" noProof="0" dirty="0" err="1"/>
              <a:t>into</a:t>
            </a:r>
            <a:r>
              <a:rPr lang="de-AT" baseline="0" noProof="0" dirty="0"/>
              <a:t> </a:t>
            </a:r>
            <a:r>
              <a:rPr lang="de-AT" baseline="0" noProof="0" dirty="0" err="1"/>
              <a:t>lessons</a:t>
            </a:r>
            <a:r>
              <a:rPr lang="de-AT" dirty="0"/>
              <a:t>, </a:t>
            </a:r>
            <a:r>
              <a:rPr lang="de-AT" dirty="0" err="1"/>
              <a:t>meaning</a:t>
            </a:r>
            <a:r>
              <a:rPr lang="de-AT" baseline="0" noProof="0" dirty="0"/>
              <a:t> that only parts or extracts </a:t>
            </a:r>
            <a:r>
              <a:rPr lang="de-AT" baseline="0" noProof="0" dirty="0" err="1"/>
              <a:t>of</a:t>
            </a:r>
            <a:r>
              <a:rPr lang="de-AT" baseline="0" noProof="0" dirty="0"/>
              <a:t> </a:t>
            </a:r>
            <a:r>
              <a:rPr lang="de-AT" baseline="0" noProof="0" dirty="0" err="1"/>
              <a:t>materials</a:t>
            </a:r>
            <a:r>
              <a:rPr lang="de-AT" baseline="0" noProof="0" dirty="0"/>
              <a:t> can be used.</a:t>
            </a:r>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856767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49338" y="857250"/>
            <a:ext cx="4719637" cy="3540125"/>
          </a:xfrm>
        </p:spPr>
      </p:sp>
      <p:sp>
        <p:nvSpPr>
          <p:cNvPr id="3" name="Notizenplatzhalter 2"/>
          <p:cNvSpPr>
            <a:spLocks noGrp="1"/>
          </p:cNvSpPr>
          <p:nvPr>
            <p:ph type="body" idx="1"/>
          </p:nvPr>
        </p:nvSpPr>
        <p:spPr/>
        <p:txBody>
          <a:bodyPr/>
          <a:lstStyle/>
          <a:p>
            <a:r>
              <a:rPr lang="de-AT" dirty="0"/>
              <a:t>The presentations</a:t>
            </a:r>
            <a:r>
              <a:rPr lang="de-AT" baseline="0" dirty="0"/>
              <a:t> and the reader can be used </a:t>
            </a:r>
            <a:r>
              <a:rPr lang="de-AT" baseline="0" dirty="0" err="1"/>
              <a:t>to</a:t>
            </a:r>
            <a:r>
              <a:rPr lang="de-AT" baseline="0" dirty="0"/>
              <a:t> </a:t>
            </a:r>
            <a:r>
              <a:rPr lang="de-AT" baseline="0" dirty="0" err="1"/>
              <a:t>teach</a:t>
            </a:r>
            <a:r>
              <a:rPr lang="de-AT" baseline="0" dirty="0"/>
              <a:t> </a:t>
            </a:r>
            <a:r>
              <a:rPr lang="de-AT" baseline="0" dirty="0" err="1"/>
              <a:t>theory</a:t>
            </a:r>
            <a:r>
              <a:rPr lang="de-AT" baseline="0" dirty="0"/>
              <a:t>.</a:t>
            </a:r>
          </a:p>
          <a:p>
            <a:endParaRPr lang="de-AT" baseline="0" dirty="0"/>
          </a:p>
          <a:p>
            <a:r>
              <a:rPr lang="de-AT" baseline="0" dirty="0"/>
              <a:t>The </a:t>
            </a:r>
            <a:r>
              <a:rPr lang="de-AT" b="1" baseline="0" dirty="0" err="1"/>
              <a:t>ppt</a:t>
            </a:r>
            <a:r>
              <a:rPr lang="de-AT" b="1" baseline="0" dirty="0"/>
              <a:t> </a:t>
            </a:r>
            <a:r>
              <a:rPr lang="de-AT" b="1" i="0" baseline="0" dirty="0" err="1"/>
              <a:t>presentations</a:t>
            </a:r>
            <a:r>
              <a:rPr lang="de-AT" baseline="0" dirty="0"/>
              <a:t> can be used to support an </a:t>
            </a:r>
            <a:r>
              <a:rPr lang="de-AT" baseline="0" dirty="0" err="1"/>
              <a:t>interactive</a:t>
            </a:r>
            <a:r>
              <a:rPr lang="de-AT" baseline="0" dirty="0"/>
              <a:t> </a:t>
            </a:r>
            <a:r>
              <a:rPr lang="de-AT" baseline="0" dirty="0" err="1"/>
              <a:t>presentation</a:t>
            </a:r>
            <a:r>
              <a:rPr lang="de-AT" baseline="0" dirty="0"/>
              <a:t> </a:t>
            </a:r>
            <a:r>
              <a:rPr lang="de-AT" baseline="0" dirty="0" err="1"/>
              <a:t>to</a:t>
            </a:r>
            <a:r>
              <a:rPr lang="de-AT" baseline="0" dirty="0"/>
              <a:t> </a:t>
            </a:r>
            <a:r>
              <a:rPr lang="de-AT" baseline="0" dirty="0" err="1"/>
              <a:t>motivate</a:t>
            </a:r>
            <a:r>
              <a:rPr lang="de-AT" baseline="0" dirty="0"/>
              <a:t> </a:t>
            </a:r>
            <a:r>
              <a:rPr lang="de-AT" baseline="0" dirty="0" err="1"/>
              <a:t>the</a:t>
            </a:r>
            <a:r>
              <a:rPr lang="de-AT" baseline="0" dirty="0"/>
              <a:t> </a:t>
            </a:r>
            <a:r>
              <a:rPr lang="de-AT" baseline="0" dirty="0" err="1"/>
              <a:t>pupils</a:t>
            </a:r>
            <a:r>
              <a:rPr lang="de-AT" baseline="0" dirty="0"/>
              <a:t>. All presentations contain </a:t>
            </a:r>
            <a:r>
              <a:rPr lang="de-AT" baseline="0" dirty="0" err="1"/>
              <a:t>warm-up</a:t>
            </a:r>
            <a:r>
              <a:rPr lang="de-AT" baseline="0" dirty="0"/>
              <a:t> </a:t>
            </a:r>
            <a:r>
              <a:rPr lang="de-AT" baseline="0" dirty="0" err="1"/>
              <a:t>activities</a:t>
            </a:r>
            <a:r>
              <a:rPr lang="de-AT" baseline="0" dirty="0"/>
              <a:t> like open </a:t>
            </a:r>
            <a:r>
              <a:rPr lang="de-AT" baseline="0" dirty="0" err="1"/>
              <a:t>questions</a:t>
            </a:r>
            <a:r>
              <a:rPr lang="de-AT" dirty="0"/>
              <a:t> </a:t>
            </a:r>
            <a:r>
              <a:rPr lang="de-AT" baseline="0" dirty="0" err="1"/>
              <a:t>which</a:t>
            </a:r>
            <a:r>
              <a:rPr lang="de-AT" baseline="0" dirty="0"/>
              <a:t> </a:t>
            </a:r>
            <a:r>
              <a:rPr lang="de-AT" baseline="0" dirty="0" err="1"/>
              <a:t>can</a:t>
            </a:r>
            <a:r>
              <a:rPr lang="de-AT" baseline="0" dirty="0"/>
              <a:t> </a:t>
            </a:r>
            <a:r>
              <a:rPr lang="de-AT" baseline="0" dirty="0" err="1"/>
              <a:t>be</a:t>
            </a:r>
            <a:r>
              <a:rPr lang="de-AT" baseline="0" dirty="0"/>
              <a:t> </a:t>
            </a:r>
            <a:r>
              <a:rPr lang="de-AT" baseline="0" dirty="0" err="1"/>
              <a:t>discussed</a:t>
            </a:r>
            <a:r>
              <a:rPr lang="de-AT" baseline="0" dirty="0"/>
              <a:t> in </a:t>
            </a:r>
            <a:r>
              <a:rPr lang="de-AT" baseline="0" dirty="0" err="1"/>
              <a:t>the</a:t>
            </a:r>
            <a:r>
              <a:rPr lang="de-AT" baseline="0" dirty="0"/>
              <a:t> </a:t>
            </a:r>
            <a:r>
              <a:rPr lang="de-AT" baseline="0" dirty="0" err="1"/>
              <a:t>plenum</a:t>
            </a:r>
            <a:r>
              <a:rPr lang="de-AT" baseline="0" dirty="0"/>
              <a:t> at the beginning </a:t>
            </a:r>
            <a:r>
              <a:rPr lang="de-AT" baseline="0" dirty="0" err="1"/>
              <a:t>of</a:t>
            </a:r>
            <a:r>
              <a:rPr lang="de-AT" baseline="0" dirty="0"/>
              <a:t> </a:t>
            </a:r>
            <a:r>
              <a:rPr lang="de-AT" dirty="0"/>
              <a:t>a</a:t>
            </a:r>
            <a:r>
              <a:rPr lang="de-AT" baseline="0" dirty="0"/>
              <a:t> lesson or a </a:t>
            </a:r>
            <a:r>
              <a:rPr lang="de-AT" baseline="0" dirty="0" err="1"/>
              <a:t>lecture</a:t>
            </a:r>
            <a:r>
              <a:rPr lang="de-AT" baseline="0" dirty="0"/>
              <a:t>. The </a:t>
            </a:r>
            <a:r>
              <a:rPr lang="de-AT" baseline="0" dirty="0" err="1"/>
              <a:t>answers</a:t>
            </a:r>
            <a:r>
              <a:rPr lang="de-AT" baseline="0" dirty="0"/>
              <a:t> </a:t>
            </a:r>
            <a:r>
              <a:rPr lang="de-AT" dirty="0" err="1"/>
              <a:t>are</a:t>
            </a:r>
            <a:r>
              <a:rPr lang="de-AT" baseline="0" dirty="0"/>
              <a:t> in the </a:t>
            </a:r>
            <a:r>
              <a:rPr lang="de-AT" baseline="0" dirty="0" err="1"/>
              <a:t>notes</a:t>
            </a:r>
            <a:r>
              <a:rPr lang="de-AT" baseline="0" dirty="0"/>
              <a:t> </a:t>
            </a:r>
            <a:r>
              <a:rPr lang="de-AT" baseline="0" dirty="0" err="1"/>
              <a:t>section</a:t>
            </a:r>
            <a:r>
              <a:rPr lang="de-AT" baseline="0" dirty="0"/>
              <a:t> </a:t>
            </a:r>
            <a:r>
              <a:rPr lang="de-AT" baseline="0" dirty="0" err="1"/>
              <a:t>of</a:t>
            </a:r>
            <a:r>
              <a:rPr lang="de-AT" baseline="0" dirty="0"/>
              <a:t> </a:t>
            </a:r>
            <a:r>
              <a:rPr lang="de-AT" baseline="0" dirty="0" err="1"/>
              <a:t>the</a:t>
            </a:r>
            <a:r>
              <a:rPr lang="de-AT" baseline="0" dirty="0"/>
              <a:t> </a:t>
            </a:r>
            <a:r>
              <a:rPr lang="de-AT" baseline="0" dirty="0" err="1"/>
              <a:t>slides</a:t>
            </a:r>
            <a:r>
              <a:rPr lang="de-AT" baseline="0" dirty="0"/>
              <a:t>. The questions will also be answered in the course of the presentation, so it is possible to pick them up again at the end. Quiz </a:t>
            </a:r>
            <a:r>
              <a:rPr lang="de-AT" baseline="0" dirty="0" err="1"/>
              <a:t>questions</a:t>
            </a:r>
            <a:r>
              <a:rPr lang="de-AT" baseline="0" dirty="0"/>
              <a:t> at the end of each </a:t>
            </a:r>
            <a:r>
              <a:rPr lang="de-AT" baseline="0" dirty="0" err="1"/>
              <a:t>section</a:t>
            </a:r>
            <a:r>
              <a:rPr lang="de-AT" baseline="0" dirty="0"/>
              <a:t> </a:t>
            </a:r>
            <a:r>
              <a:rPr lang="de-AT" baseline="0" dirty="0" err="1"/>
              <a:t>consolidate</a:t>
            </a:r>
            <a:r>
              <a:rPr lang="de-AT" baseline="0" dirty="0"/>
              <a:t> </a:t>
            </a:r>
            <a:r>
              <a:rPr lang="de-AT" baseline="0" dirty="0" err="1"/>
              <a:t>subject</a:t>
            </a:r>
            <a:r>
              <a:rPr lang="de-AT" baseline="0" dirty="0"/>
              <a:t> matter and </a:t>
            </a:r>
            <a:r>
              <a:rPr lang="de-AT" baseline="0" dirty="0" err="1"/>
              <a:t>enable</a:t>
            </a:r>
            <a:r>
              <a:rPr lang="de-AT" baseline="0" dirty="0"/>
              <a:t> </a:t>
            </a:r>
            <a:r>
              <a:rPr lang="de-AT" baseline="0" dirty="0" err="1"/>
              <a:t>active</a:t>
            </a:r>
            <a:r>
              <a:rPr lang="de-AT" baseline="0" dirty="0"/>
              <a:t> </a:t>
            </a:r>
            <a:r>
              <a:rPr lang="de-AT" baseline="0" dirty="0" err="1"/>
              <a:t>pupil</a:t>
            </a:r>
            <a:r>
              <a:rPr lang="de-AT" baseline="0" dirty="0"/>
              <a:t> </a:t>
            </a:r>
            <a:r>
              <a:rPr lang="de-AT" baseline="0" dirty="0" err="1"/>
              <a:t>participation</a:t>
            </a:r>
            <a:r>
              <a:rPr lang="de-AT" baseline="0" dirty="0"/>
              <a:t> </a:t>
            </a:r>
            <a:r>
              <a:rPr lang="de-AT" baseline="0" dirty="0" err="1"/>
              <a:t>giving</a:t>
            </a:r>
            <a:r>
              <a:rPr lang="de-AT" baseline="0" dirty="0"/>
              <a:t> </a:t>
            </a:r>
            <a:r>
              <a:rPr lang="de-AT" baseline="0" dirty="0" err="1"/>
              <a:t>them</a:t>
            </a:r>
            <a:r>
              <a:rPr lang="de-AT" baseline="0" dirty="0"/>
              <a:t> a </a:t>
            </a:r>
            <a:r>
              <a:rPr lang="de-AT" baseline="0" dirty="0" err="1"/>
              <a:t>chance</a:t>
            </a:r>
            <a:r>
              <a:rPr lang="de-AT" baseline="0" dirty="0"/>
              <a:t> </a:t>
            </a:r>
            <a:r>
              <a:rPr lang="de-AT" baseline="0" dirty="0" err="1"/>
              <a:t>to</a:t>
            </a:r>
            <a:r>
              <a:rPr lang="de-AT" baseline="0" dirty="0"/>
              <a:t> deal intensively with the contents. A final </a:t>
            </a:r>
            <a:r>
              <a:rPr lang="de-AT" baseline="0" dirty="0" err="1"/>
              <a:t>exercise</a:t>
            </a:r>
            <a:r>
              <a:rPr lang="de-AT" baseline="0" dirty="0"/>
              <a:t> at </a:t>
            </a:r>
            <a:r>
              <a:rPr lang="de-AT" baseline="0" dirty="0" err="1"/>
              <a:t>the</a:t>
            </a:r>
            <a:r>
              <a:rPr lang="de-AT" baseline="0" dirty="0"/>
              <a:t> end </a:t>
            </a:r>
            <a:r>
              <a:rPr lang="de-AT" baseline="0" dirty="0" err="1"/>
              <a:t>supports</a:t>
            </a:r>
            <a:r>
              <a:rPr lang="de-AT" baseline="0" dirty="0"/>
              <a:t> </a:t>
            </a:r>
            <a:r>
              <a:rPr lang="de-AT" baseline="0" dirty="0" err="1"/>
              <a:t>long</a:t>
            </a:r>
            <a:r>
              <a:rPr lang="de-AT" baseline="0" dirty="0"/>
              <a:t>-term </a:t>
            </a:r>
            <a:r>
              <a:rPr lang="de-AT" baseline="0" dirty="0" err="1"/>
              <a:t>learning</a:t>
            </a:r>
            <a:r>
              <a:rPr lang="de-AT" baseline="0" dirty="0"/>
              <a:t> e.g. </a:t>
            </a:r>
            <a:r>
              <a:rPr lang="de-AT" baseline="0" dirty="0" err="1"/>
              <a:t>as</a:t>
            </a:r>
            <a:r>
              <a:rPr lang="de-AT" dirty="0"/>
              <a:t> </a:t>
            </a:r>
            <a:r>
              <a:rPr lang="de-AT" baseline="0" dirty="0"/>
              <a:t>a </a:t>
            </a:r>
            <a:r>
              <a:rPr lang="de-AT" baseline="0" dirty="0" err="1"/>
              <a:t>homework</a:t>
            </a:r>
            <a:r>
              <a:rPr lang="de-AT" baseline="0" dirty="0"/>
              <a:t> </a:t>
            </a:r>
            <a:r>
              <a:rPr lang="de-AT" baseline="0" dirty="0" err="1"/>
              <a:t>task</a:t>
            </a:r>
            <a:r>
              <a:rPr lang="de-AT" baseline="0" dirty="0"/>
              <a:t>.</a:t>
            </a:r>
          </a:p>
          <a:p>
            <a:endParaRPr lang="de-AT" dirty="0"/>
          </a:p>
          <a:p>
            <a:r>
              <a:rPr lang="de-AT" b="1" dirty="0"/>
              <a:t>Readers </a:t>
            </a:r>
            <a:r>
              <a:rPr lang="de-AT" dirty="0"/>
              <a:t>and </a:t>
            </a:r>
            <a:r>
              <a:rPr lang="de-AT" dirty="0" err="1"/>
              <a:t>presentations</a:t>
            </a:r>
            <a:r>
              <a:rPr lang="de-AT" dirty="0"/>
              <a:t> </a:t>
            </a:r>
            <a:r>
              <a:rPr lang="de-AT" dirty="0" err="1"/>
              <a:t>are</a:t>
            </a:r>
            <a:r>
              <a:rPr lang="de-AT" dirty="0"/>
              <a:t> </a:t>
            </a:r>
            <a:r>
              <a:rPr lang="de-AT" dirty="0" err="1"/>
              <a:t>of</a:t>
            </a:r>
            <a:r>
              <a:rPr lang="de-AT" dirty="0"/>
              <a:t> </a:t>
            </a:r>
            <a:r>
              <a:rPr lang="de-AT" dirty="0" err="1"/>
              <a:t>identical</a:t>
            </a:r>
            <a:r>
              <a:rPr lang="de-AT" dirty="0"/>
              <a:t> </a:t>
            </a:r>
            <a:r>
              <a:rPr lang="de-AT" baseline="0" dirty="0" err="1"/>
              <a:t>content</a:t>
            </a:r>
            <a:r>
              <a:rPr lang="de-AT" baseline="0" dirty="0"/>
              <a:t> but </a:t>
            </a:r>
            <a:r>
              <a:rPr lang="de-AT" baseline="0" dirty="0" err="1"/>
              <a:t>the</a:t>
            </a:r>
            <a:r>
              <a:rPr lang="de-AT" baseline="0" dirty="0"/>
              <a:t> </a:t>
            </a:r>
            <a:r>
              <a:rPr lang="de-AT" baseline="0" dirty="0" err="1"/>
              <a:t>readers</a:t>
            </a:r>
            <a:r>
              <a:rPr lang="de-AT" baseline="0" dirty="0"/>
              <a:t> </a:t>
            </a:r>
            <a:r>
              <a:rPr lang="de-AT" baseline="0" dirty="0" err="1"/>
              <a:t>are</a:t>
            </a:r>
            <a:r>
              <a:rPr lang="de-AT" baseline="0" dirty="0"/>
              <a:t> </a:t>
            </a:r>
            <a:r>
              <a:rPr lang="de-AT" baseline="0" dirty="0" err="1"/>
              <a:t>more</a:t>
            </a:r>
            <a:r>
              <a:rPr lang="de-AT" baseline="0" dirty="0"/>
              <a:t> </a:t>
            </a:r>
            <a:r>
              <a:rPr lang="de-AT" baseline="0" dirty="0" err="1"/>
              <a:t>detailed</a:t>
            </a:r>
            <a:r>
              <a:rPr lang="de-AT" baseline="0" dirty="0"/>
              <a:t>. They can be read by </a:t>
            </a:r>
            <a:r>
              <a:rPr lang="de-AT" baseline="0" dirty="0" err="1"/>
              <a:t>pupils</a:t>
            </a:r>
            <a:r>
              <a:rPr lang="de-AT" baseline="0" dirty="0"/>
              <a:t> independently at home as preparation for lessons </a:t>
            </a:r>
            <a:r>
              <a:rPr lang="de-AT" baseline="0" dirty="0" err="1"/>
              <a:t>or</a:t>
            </a:r>
            <a:r>
              <a:rPr lang="de-AT" baseline="0" dirty="0"/>
              <a:t> </a:t>
            </a:r>
            <a:r>
              <a:rPr lang="de-AT" baseline="0" dirty="0" err="1"/>
              <a:t>discussed</a:t>
            </a:r>
            <a:r>
              <a:rPr lang="de-AT" baseline="0" dirty="0"/>
              <a:t> together in class. Since the readers convey the same content as </a:t>
            </a:r>
            <a:r>
              <a:rPr lang="de-AT" baseline="0" dirty="0" err="1"/>
              <a:t>the</a:t>
            </a:r>
            <a:r>
              <a:rPr lang="de-AT" baseline="0" dirty="0"/>
              <a:t> </a:t>
            </a:r>
            <a:r>
              <a:rPr lang="de-AT" baseline="0" dirty="0" err="1"/>
              <a:t>ppt</a:t>
            </a:r>
            <a:r>
              <a:rPr lang="de-AT" baseline="0" dirty="0"/>
              <a:t> </a:t>
            </a:r>
            <a:r>
              <a:rPr lang="de-AT" baseline="0" dirty="0" err="1"/>
              <a:t>presentations</a:t>
            </a:r>
            <a:r>
              <a:rPr lang="de-AT" baseline="0" dirty="0"/>
              <a:t>, the exercises provided fit both.</a:t>
            </a:r>
          </a:p>
          <a:p>
            <a:endParaRPr lang="de-AT" baseline="0" dirty="0"/>
          </a:p>
          <a:p>
            <a:r>
              <a:rPr lang="de-AT" b="1" baseline="0" dirty="0"/>
              <a:t>The </a:t>
            </a:r>
            <a:r>
              <a:rPr lang="de-AT" b="1" baseline="0" dirty="0" err="1"/>
              <a:t>exercises</a:t>
            </a:r>
            <a:r>
              <a:rPr lang="de-AT" baseline="0" dirty="0"/>
              <a:t> </a:t>
            </a:r>
            <a:r>
              <a:rPr lang="de-AT" baseline="0" dirty="0" err="1"/>
              <a:t>can</a:t>
            </a:r>
            <a:r>
              <a:rPr lang="de-AT" baseline="0" dirty="0"/>
              <a:t> </a:t>
            </a:r>
            <a:r>
              <a:rPr lang="de-AT" baseline="0" dirty="0" err="1"/>
              <a:t>be</a:t>
            </a:r>
            <a:r>
              <a:rPr lang="de-AT" baseline="0" dirty="0"/>
              <a:t> </a:t>
            </a:r>
            <a:r>
              <a:rPr lang="de-AT" baseline="0" dirty="0" err="1"/>
              <a:t>done</a:t>
            </a:r>
            <a:r>
              <a:rPr lang="de-AT" baseline="0" dirty="0"/>
              <a:t> in </a:t>
            </a:r>
            <a:r>
              <a:rPr lang="de-AT" baseline="0" dirty="0" err="1"/>
              <a:t>class</a:t>
            </a:r>
            <a:r>
              <a:rPr lang="de-AT" baseline="0" dirty="0"/>
              <a:t> </a:t>
            </a:r>
            <a:r>
              <a:rPr lang="de-AT" baseline="0" dirty="0" err="1"/>
              <a:t>or</a:t>
            </a:r>
            <a:r>
              <a:rPr lang="de-AT" baseline="0" dirty="0"/>
              <a:t> at </a:t>
            </a:r>
            <a:r>
              <a:rPr lang="de-AT" baseline="0" dirty="0" err="1"/>
              <a:t>home</a:t>
            </a:r>
            <a:r>
              <a:rPr lang="de-AT" baseline="0" dirty="0"/>
              <a:t>. </a:t>
            </a:r>
            <a:r>
              <a:rPr lang="de-AT" baseline="0" dirty="0" err="1"/>
              <a:t>Their</a:t>
            </a:r>
            <a:r>
              <a:rPr lang="de-AT" baseline="0" dirty="0"/>
              <a:t> </a:t>
            </a:r>
            <a:r>
              <a:rPr lang="de-AT" baseline="0" dirty="0" err="1"/>
              <a:t>interactivity</a:t>
            </a:r>
            <a:r>
              <a:rPr lang="de-AT" baseline="0" dirty="0"/>
              <a:t> </a:t>
            </a:r>
            <a:r>
              <a:rPr lang="de-AT" baseline="0" dirty="0" err="1"/>
              <a:t>enables</a:t>
            </a:r>
            <a:r>
              <a:rPr lang="de-AT" baseline="0" dirty="0"/>
              <a:t> </a:t>
            </a:r>
            <a:r>
              <a:rPr lang="de-AT" baseline="0" dirty="0" err="1"/>
              <a:t>pupils</a:t>
            </a:r>
            <a:r>
              <a:rPr lang="de-AT" baseline="0" dirty="0"/>
              <a:t> </a:t>
            </a:r>
            <a:r>
              <a:rPr lang="de-AT" baseline="0" dirty="0" err="1"/>
              <a:t>to</a:t>
            </a:r>
            <a:r>
              <a:rPr lang="de-AT" baseline="0" dirty="0"/>
              <a:t> apply the knowledge they have learnt in practice. Solutions </a:t>
            </a:r>
            <a:r>
              <a:rPr lang="de-AT" baseline="0" dirty="0" err="1"/>
              <a:t>can</a:t>
            </a:r>
            <a:r>
              <a:rPr lang="de-AT" baseline="0" dirty="0"/>
              <a:t> </a:t>
            </a:r>
            <a:r>
              <a:rPr lang="de-AT" baseline="0" dirty="0" err="1"/>
              <a:t>be</a:t>
            </a:r>
            <a:r>
              <a:rPr lang="de-AT" baseline="0" dirty="0"/>
              <a:t> </a:t>
            </a:r>
            <a:r>
              <a:rPr lang="de-AT" baseline="0" dirty="0" err="1"/>
              <a:t>downloaded</a:t>
            </a:r>
            <a:r>
              <a:rPr lang="de-AT" baseline="0" dirty="0"/>
              <a:t> </a:t>
            </a:r>
            <a:r>
              <a:rPr lang="de-AT" baseline="0" dirty="0" err="1"/>
              <a:t>with</a:t>
            </a:r>
            <a:r>
              <a:rPr lang="de-AT" baseline="0" dirty="0"/>
              <a:t> a </a:t>
            </a:r>
            <a:r>
              <a:rPr lang="de-AT" baseline="0" dirty="0" err="1"/>
              <a:t>password</a:t>
            </a:r>
            <a:r>
              <a:rPr lang="de-AT" baseline="0" dirty="0"/>
              <a:t> </a:t>
            </a:r>
            <a:r>
              <a:rPr lang="de-AT" baseline="0" dirty="0" err="1"/>
              <a:t>available</a:t>
            </a:r>
            <a:r>
              <a:rPr lang="de-AT" baseline="0" dirty="0"/>
              <a:t> on request.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396950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857250"/>
            <a:ext cx="5399087" cy="4048125"/>
          </a:xfrm>
        </p:spPr>
      </p:sp>
      <p:sp>
        <p:nvSpPr>
          <p:cNvPr id="3" name="Notizenplatzhalter 2"/>
          <p:cNvSpPr>
            <a:spLocks noGrp="1"/>
          </p:cNvSpPr>
          <p:nvPr>
            <p:ph type="body" idx="1"/>
          </p:nvPr>
        </p:nvSpPr>
        <p:spPr>
          <a:xfrm>
            <a:off x="679768" y="5481208"/>
            <a:ext cx="5438140" cy="3205989"/>
          </a:xfrm>
        </p:spPr>
        <p:txBody>
          <a:bodyPr/>
          <a:lstStyle/>
          <a:p>
            <a:r>
              <a:rPr lang="de-DE" dirty="0"/>
              <a:t>The</a:t>
            </a:r>
            <a:r>
              <a:rPr lang="de-DE" baseline="0" dirty="0"/>
              <a:t> RETrans </a:t>
            </a:r>
            <a:r>
              <a:rPr lang="de-DE" dirty="0" err="1"/>
              <a:t>project</a:t>
            </a:r>
            <a:r>
              <a:rPr lang="de-DE" dirty="0"/>
              <a:t> </a:t>
            </a:r>
            <a:r>
              <a:rPr lang="de-DE" dirty="0" err="1"/>
              <a:t>intends</a:t>
            </a:r>
            <a:r>
              <a:rPr lang="de-DE" dirty="0"/>
              <a:t> </a:t>
            </a:r>
            <a:r>
              <a:rPr lang="de-DE" dirty="0" err="1"/>
              <a:t>to</a:t>
            </a:r>
            <a:r>
              <a:rPr lang="de-DE" dirty="0"/>
              <a:t> </a:t>
            </a:r>
            <a:r>
              <a:rPr lang="de-DE" dirty="0" err="1"/>
              <a:t>attract</a:t>
            </a:r>
            <a:r>
              <a:rPr lang="de-DE" dirty="0"/>
              <a:t> </a:t>
            </a:r>
            <a:r>
              <a:rPr lang="de-DE" dirty="0" err="1"/>
              <a:t>young</a:t>
            </a:r>
            <a:r>
              <a:rPr lang="de-DE" dirty="0"/>
              <a:t> </a:t>
            </a:r>
            <a:r>
              <a:rPr lang="de-DE" dirty="0" err="1"/>
              <a:t>people</a:t>
            </a:r>
            <a:r>
              <a:rPr lang="de-DE" dirty="0"/>
              <a:t> </a:t>
            </a:r>
            <a:r>
              <a:rPr lang="de-DE" dirty="0" err="1"/>
              <a:t>to</a:t>
            </a:r>
            <a:r>
              <a:rPr lang="de-DE" baseline="0" dirty="0"/>
              <a:t> professional </a:t>
            </a:r>
            <a:r>
              <a:rPr lang="de-DE" baseline="0" dirty="0" err="1"/>
              <a:t>logistics</a:t>
            </a:r>
            <a:r>
              <a:rPr lang="de-DE" baseline="0" dirty="0"/>
              <a:t> and logistics in </a:t>
            </a:r>
            <a:r>
              <a:rPr lang="de-DE" baseline="0" dirty="0" err="1"/>
              <a:t>general</a:t>
            </a:r>
            <a:r>
              <a:rPr lang="de-DE" baseline="0" dirty="0"/>
              <a:t> </a:t>
            </a:r>
            <a:r>
              <a:rPr lang="de-DE" baseline="0" dirty="0" err="1"/>
              <a:t>by</a:t>
            </a:r>
            <a:r>
              <a:rPr lang="de-DE" baseline="0" dirty="0"/>
              <a:t> </a:t>
            </a:r>
            <a:r>
              <a:rPr lang="de-DE" baseline="0" dirty="0" err="1"/>
              <a:t>informing</a:t>
            </a:r>
            <a:r>
              <a:rPr lang="de-DE" baseline="0" dirty="0"/>
              <a:t> </a:t>
            </a:r>
            <a:r>
              <a:rPr lang="de-DE" baseline="0" dirty="0" err="1"/>
              <a:t>them</a:t>
            </a:r>
            <a:r>
              <a:rPr lang="de-DE" baseline="0" dirty="0"/>
              <a:t> about </a:t>
            </a:r>
            <a:r>
              <a:rPr lang="de-DE" baseline="0" dirty="0" err="1"/>
              <a:t>the</a:t>
            </a:r>
            <a:r>
              <a:rPr lang="de-DE" baseline="0" dirty="0"/>
              <a:t> </a:t>
            </a:r>
            <a:r>
              <a:rPr lang="de-DE" baseline="0" dirty="0" err="1"/>
              <a:t>following</a:t>
            </a:r>
            <a:r>
              <a:rPr lang="de-DE" baseline="0" dirty="0"/>
              <a:t>:</a:t>
            </a:r>
          </a:p>
          <a:p>
            <a:pPr marL="171690" indent="-171690">
              <a:buFont typeface="Arial" panose="020B0604020202020204" pitchFamily="34" charset="0"/>
              <a:buChar char="•"/>
            </a:pPr>
            <a:r>
              <a:rPr lang="de-DE" dirty="0"/>
              <a:t>Professions in the</a:t>
            </a:r>
            <a:r>
              <a:rPr lang="de-DE" baseline="0" dirty="0"/>
              <a:t> logistics sector - </a:t>
            </a:r>
            <a:r>
              <a:rPr lang="de-DE" baseline="0" dirty="0" err="1"/>
              <a:t>which</a:t>
            </a:r>
            <a:r>
              <a:rPr lang="de-DE" baseline="0" dirty="0"/>
              <a:t> </a:t>
            </a:r>
            <a:r>
              <a:rPr lang="de-DE" baseline="0" dirty="0" err="1"/>
              <a:t>career</a:t>
            </a:r>
            <a:r>
              <a:rPr lang="de-DE" baseline="0" dirty="0"/>
              <a:t> </a:t>
            </a:r>
            <a:r>
              <a:rPr lang="de-DE" baseline="0" dirty="0" err="1"/>
              <a:t>paths</a:t>
            </a:r>
            <a:r>
              <a:rPr lang="de-DE" baseline="0" dirty="0"/>
              <a:t> </a:t>
            </a:r>
            <a:r>
              <a:rPr lang="de-DE" baseline="0" dirty="0" err="1"/>
              <a:t>are</a:t>
            </a:r>
            <a:r>
              <a:rPr lang="de-DE" baseline="0" dirty="0"/>
              <a:t> </a:t>
            </a:r>
            <a:r>
              <a:rPr lang="de-DE" dirty="0"/>
              <a:t>open </a:t>
            </a:r>
            <a:r>
              <a:rPr lang="de-DE" dirty="0" err="1"/>
              <a:t>to</a:t>
            </a:r>
            <a:r>
              <a:rPr lang="de-DE" dirty="0"/>
              <a:t> </a:t>
            </a:r>
            <a:r>
              <a:rPr lang="de-DE" dirty="0" err="1"/>
              <a:t>them</a:t>
            </a:r>
            <a:r>
              <a:rPr lang="de-DE" baseline="0" dirty="0"/>
              <a:t> at different levels of education (apprenticeship, Matura, </a:t>
            </a:r>
            <a:r>
              <a:rPr lang="de-DE" baseline="0" dirty="0" err="1"/>
              <a:t>study</a:t>
            </a:r>
            <a:r>
              <a:rPr lang="de-DE" baseline="0" dirty="0"/>
              <a:t> </a:t>
            </a:r>
            <a:r>
              <a:rPr lang="de-DE" baseline="0" dirty="0" err="1"/>
              <a:t>programmes</a:t>
            </a:r>
            <a:r>
              <a:rPr lang="de-DE" baseline="0" dirty="0"/>
              <a:t>)? </a:t>
            </a:r>
          </a:p>
          <a:p>
            <a:pPr marL="171690" indent="-171690">
              <a:buFont typeface="Arial" panose="020B0604020202020204" pitchFamily="34" charset="0"/>
              <a:buChar char="•"/>
            </a:pPr>
            <a:r>
              <a:rPr lang="de-DE" baseline="0" dirty="0"/>
              <a:t>Efficient logistics design </a:t>
            </a:r>
          </a:p>
          <a:p>
            <a:pPr marL="171690" indent="-171690">
              <a:buFont typeface="Arial" panose="020B0604020202020204" pitchFamily="34" charset="0"/>
              <a:buChar char="•"/>
            </a:pPr>
            <a:r>
              <a:rPr lang="de-DE" baseline="0" dirty="0"/>
              <a:t>Various modes (combinations) of transport - road, rail, </a:t>
            </a:r>
            <a:r>
              <a:rPr lang="de-DE" baseline="0" dirty="0" err="1"/>
              <a:t>waterway</a:t>
            </a:r>
            <a:r>
              <a:rPr lang="de-DE" baseline="0" dirty="0"/>
              <a:t> and </a:t>
            </a:r>
            <a:r>
              <a:rPr lang="de-DE" baseline="0" dirty="0" err="1"/>
              <a:t>their</a:t>
            </a:r>
            <a:r>
              <a:rPr lang="de-DE" baseline="0" dirty="0"/>
              <a:t> </a:t>
            </a:r>
            <a:r>
              <a:rPr lang="de-DE" baseline="0" dirty="0" err="1"/>
              <a:t>combinations</a:t>
            </a:r>
            <a:r>
              <a:rPr lang="de-DE" baseline="0" dirty="0"/>
              <a:t> (multimodal transport)</a:t>
            </a:r>
          </a:p>
          <a:p>
            <a:pPr marL="171690" indent="-171690">
              <a:buFont typeface="Arial" panose="020B0604020202020204" pitchFamily="34" charset="0"/>
              <a:buChar char="•"/>
            </a:pPr>
            <a:r>
              <a:rPr lang="de-DE" dirty="0"/>
              <a:t>Environmental </a:t>
            </a:r>
            <a:r>
              <a:rPr lang="de-DE" dirty="0" err="1"/>
              <a:t>i</a:t>
            </a:r>
            <a:r>
              <a:rPr lang="de-DE" baseline="0" dirty="0" err="1"/>
              <a:t>mpact</a:t>
            </a:r>
            <a:r>
              <a:rPr lang="de-DE" baseline="0" dirty="0"/>
              <a:t> of logistics and freight </a:t>
            </a:r>
            <a:r>
              <a:rPr lang="de-DE" baseline="0" dirty="0" err="1"/>
              <a:t>transport</a:t>
            </a:r>
            <a:endParaRPr lang="de-DE" baseline="0" dirty="0"/>
          </a:p>
          <a:p>
            <a:pPr marL="171690" indent="-171690">
              <a:buFont typeface="Arial" panose="020B0604020202020204" pitchFamily="34" charset="0"/>
              <a:buChar char="•"/>
            </a:pPr>
            <a:r>
              <a:rPr lang="de-DE" baseline="0" dirty="0"/>
              <a:t>New technologies to enable sustainable freight transport</a:t>
            </a:r>
          </a:p>
          <a:p>
            <a:endParaRPr lang="de-DE" baseline="0" dirty="0"/>
          </a:p>
          <a:p>
            <a:r>
              <a:rPr lang="de-DE" dirty="0"/>
              <a:t>The </a:t>
            </a:r>
            <a:r>
              <a:rPr lang="de-DE" dirty="0" err="1"/>
              <a:t>entire</a:t>
            </a:r>
            <a:r>
              <a:rPr lang="de-DE" dirty="0"/>
              <a:t> </a:t>
            </a:r>
            <a:r>
              <a:rPr lang="de-DE" dirty="0" err="1"/>
              <a:t>information</a:t>
            </a:r>
            <a:r>
              <a:rPr lang="de-DE" baseline="0" dirty="0"/>
              <a:t> is made available via an </a:t>
            </a:r>
            <a:r>
              <a:rPr lang="de-DE" baseline="0" dirty="0" err="1"/>
              <a:t>umbrella</a:t>
            </a:r>
            <a:r>
              <a:rPr lang="de-DE" baseline="0" dirty="0"/>
              <a:t> </a:t>
            </a:r>
            <a:r>
              <a:rPr lang="de-DE" baseline="0" dirty="0" err="1"/>
              <a:t>page</a:t>
            </a:r>
            <a:r>
              <a:rPr lang="de-DE" baseline="0" dirty="0"/>
              <a:t> (</a:t>
            </a:r>
            <a:r>
              <a:rPr lang="de-DE" baseline="0" dirty="0" err="1"/>
              <a:t>RETrans</a:t>
            </a:r>
            <a:r>
              <a:rPr lang="de-DE" baseline="0" dirty="0"/>
              <a:t>) and four topic-specific information pages (</a:t>
            </a:r>
            <a:r>
              <a:rPr lang="de-DE" baseline="0" dirty="0" err="1"/>
              <a:t>REEcoTrans</a:t>
            </a:r>
            <a:r>
              <a:rPr lang="de-DE" baseline="0" dirty="0"/>
              <a:t>, </a:t>
            </a:r>
            <a:r>
              <a:rPr lang="de-DE" baseline="0" dirty="0" err="1"/>
              <a:t>RERail</a:t>
            </a:r>
            <a:r>
              <a:rPr lang="de-DE" baseline="0" dirty="0"/>
              <a:t>, </a:t>
            </a:r>
            <a:r>
              <a:rPr lang="de-DE" baseline="0" dirty="0" err="1"/>
              <a:t>RERoad</a:t>
            </a:r>
            <a:r>
              <a:rPr lang="de-DE" baseline="0" dirty="0"/>
              <a:t>, REWWay).</a:t>
            </a:r>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2162439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8538" y="857250"/>
            <a:ext cx="4821237" cy="3616325"/>
          </a:xfrm>
        </p:spPr>
      </p:sp>
      <p:sp>
        <p:nvSpPr>
          <p:cNvPr id="3" name="Notizenplatzhalter 2"/>
          <p:cNvSpPr>
            <a:spLocks noGrp="1"/>
          </p:cNvSpPr>
          <p:nvPr>
            <p:ph type="body" idx="1"/>
          </p:nvPr>
        </p:nvSpPr>
        <p:spPr/>
        <p:txBody>
          <a:bodyPr/>
          <a:lstStyle/>
          <a:p>
            <a:r>
              <a:rPr lang="de-AT" dirty="0"/>
              <a:t>This </a:t>
            </a:r>
            <a:r>
              <a:rPr lang="de-AT" dirty="0" err="1"/>
              <a:t>slide</a:t>
            </a:r>
            <a:r>
              <a:rPr lang="de-AT" dirty="0"/>
              <a:t> </a:t>
            </a:r>
            <a:r>
              <a:rPr lang="de-AT" dirty="0" err="1"/>
              <a:t>exemplifies</a:t>
            </a:r>
            <a:r>
              <a:rPr lang="de-AT" dirty="0"/>
              <a:t> </a:t>
            </a:r>
            <a:r>
              <a:rPr lang="de-AT" baseline="0" dirty="0"/>
              <a:t>a possible </a:t>
            </a:r>
            <a:r>
              <a:rPr lang="de-AT" baseline="0" dirty="0" err="1"/>
              <a:t>lesson</a:t>
            </a:r>
            <a:r>
              <a:rPr lang="de-AT" baseline="0" dirty="0"/>
              <a:t> </a:t>
            </a:r>
            <a:r>
              <a:rPr lang="de-AT" baseline="0" dirty="0" err="1"/>
              <a:t>procedure</a:t>
            </a:r>
            <a:r>
              <a:rPr lang="de-AT" baseline="0" dirty="0"/>
              <a:t> with our teaching materials.</a:t>
            </a:r>
          </a:p>
          <a:p>
            <a:r>
              <a:rPr lang="de-AT" dirty="0" err="1"/>
              <a:t>It</a:t>
            </a:r>
            <a:r>
              <a:rPr lang="de-AT" dirty="0"/>
              <a:t> </a:t>
            </a:r>
            <a:r>
              <a:rPr lang="de-AT" dirty="0" err="1"/>
              <a:t>opens</a:t>
            </a:r>
            <a:r>
              <a:rPr lang="de-AT" dirty="0"/>
              <a:t> </a:t>
            </a:r>
            <a:r>
              <a:rPr lang="de-AT" dirty="0" err="1"/>
              <a:t>with</a:t>
            </a:r>
            <a:r>
              <a:rPr lang="de-AT" dirty="0"/>
              <a:t> </a:t>
            </a:r>
            <a:r>
              <a:rPr lang="de-AT" baseline="0" dirty="0"/>
              <a:t>a short warm-up </a:t>
            </a:r>
            <a:r>
              <a:rPr lang="de-AT" baseline="0" dirty="0" err="1"/>
              <a:t>discussion</a:t>
            </a:r>
            <a:r>
              <a:rPr lang="de-AT" baseline="0" dirty="0"/>
              <a:t> </a:t>
            </a:r>
            <a:r>
              <a:rPr lang="de-AT" baseline="0" dirty="0" err="1"/>
              <a:t>with</a:t>
            </a:r>
            <a:r>
              <a:rPr lang="de-AT" baseline="0" dirty="0"/>
              <a:t> </a:t>
            </a:r>
            <a:r>
              <a:rPr lang="de-AT" baseline="0" dirty="0" err="1"/>
              <a:t>questions</a:t>
            </a:r>
            <a:r>
              <a:rPr lang="de-AT" baseline="0" dirty="0"/>
              <a:t> from the presentation. </a:t>
            </a:r>
            <a:r>
              <a:rPr lang="de-AT" baseline="0" dirty="0" err="1"/>
              <a:t>Then</a:t>
            </a:r>
            <a:r>
              <a:rPr lang="de-AT" baseline="0" dirty="0"/>
              <a:t> individual sections/</a:t>
            </a:r>
            <a:r>
              <a:rPr lang="de-AT" baseline="0" dirty="0" err="1"/>
              <a:t>chapters</a:t>
            </a:r>
            <a:r>
              <a:rPr lang="de-AT" baseline="0" dirty="0"/>
              <a:t> </a:t>
            </a:r>
            <a:r>
              <a:rPr lang="de-AT" baseline="0" dirty="0" err="1"/>
              <a:t>are</a:t>
            </a:r>
            <a:r>
              <a:rPr lang="de-AT" baseline="0" dirty="0"/>
              <a:t> </a:t>
            </a:r>
            <a:r>
              <a:rPr lang="de-AT" baseline="0" dirty="0" err="1"/>
              <a:t>discussed</a:t>
            </a:r>
            <a:r>
              <a:rPr lang="de-AT" dirty="0"/>
              <a:t> </a:t>
            </a:r>
            <a:r>
              <a:rPr lang="de-AT" dirty="0" err="1"/>
              <a:t>based</a:t>
            </a:r>
            <a:r>
              <a:rPr lang="de-AT" dirty="0"/>
              <a:t> on </a:t>
            </a:r>
            <a:r>
              <a:rPr lang="de-AT" baseline="0" dirty="0" err="1"/>
              <a:t>either</a:t>
            </a:r>
            <a:r>
              <a:rPr lang="de-AT" baseline="0" dirty="0"/>
              <a:t> </a:t>
            </a:r>
            <a:r>
              <a:rPr lang="de-AT" baseline="0" dirty="0" err="1"/>
              <a:t>the</a:t>
            </a:r>
            <a:r>
              <a:rPr lang="de-AT" baseline="0" dirty="0"/>
              <a:t> presentation </a:t>
            </a:r>
            <a:r>
              <a:rPr lang="de-AT" baseline="0" dirty="0" err="1"/>
              <a:t>or</a:t>
            </a:r>
            <a:r>
              <a:rPr lang="de-AT" baseline="0" dirty="0"/>
              <a:t> </a:t>
            </a:r>
            <a:r>
              <a:rPr lang="de-AT" baseline="0" dirty="0" err="1"/>
              <a:t>the</a:t>
            </a:r>
            <a:r>
              <a:rPr lang="de-AT" baseline="0" dirty="0"/>
              <a:t> reader. </a:t>
            </a:r>
            <a:r>
              <a:rPr lang="de-AT" dirty="0"/>
              <a:t>At </a:t>
            </a:r>
            <a:r>
              <a:rPr lang="de-AT" dirty="0" err="1"/>
              <a:t>the</a:t>
            </a:r>
            <a:r>
              <a:rPr lang="de-AT" dirty="0"/>
              <a:t> end</a:t>
            </a:r>
            <a:r>
              <a:rPr lang="de-AT" baseline="0" dirty="0"/>
              <a:t>, the final </a:t>
            </a:r>
            <a:r>
              <a:rPr lang="de-AT" baseline="0" dirty="0" err="1"/>
              <a:t>exercise</a:t>
            </a:r>
            <a:r>
              <a:rPr lang="de-AT" baseline="0" dirty="0"/>
              <a:t> </a:t>
            </a:r>
            <a:r>
              <a:rPr lang="de-AT" baseline="0" dirty="0" err="1"/>
              <a:t>is</a:t>
            </a:r>
            <a:r>
              <a:rPr lang="de-AT" dirty="0"/>
              <a:t> </a:t>
            </a:r>
            <a:r>
              <a:rPr lang="de-AT" dirty="0" err="1"/>
              <a:t>introduced</a:t>
            </a:r>
            <a:r>
              <a:rPr lang="de-AT" baseline="0" dirty="0"/>
              <a:t>, </a:t>
            </a:r>
            <a:r>
              <a:rPr lang="de-AT" baseline="0" dirty="0" err="1"/>
              <a:t>done</a:t>
            </a:r>
            <a:r>
              <a:rPr lang="de-AT" baseline="0" dirty="0"/>
              <a:t> and then briefly discussed.</a:t>
            </a:r>
          </a:p>
          <a:p>
            <a:r>
              <a:rPr lang="de-AT" baseline="0" dirty="0" err="1"/>
              <a:t>If</a:t>
            </a:r>
            <a:r>
              <a:rPr lang="de-AT" baseline="0" dirty="0"/>
              <a:t> </a:t>
            </a:r>
            <a:r>
              <a:rPr lang="de-AT" dirty="0" err="1"/>
              <a:t>you</a:t>
            </a:r>
            <a:r>
              <a:rPr lang="de-AT" dirty="0"/>
              <a:t> </a:t>
            </a:r>
            <a:r>
              <a:rPr lang="de-AT" dirty="0" err="1"/>
              <a:t>are</a:t>
            </a:r>
            <a:r>
              <a:rPr lang="de-AT" dirty="0"/>
              <a:t> </a:t>
            </a:r>
            <a:r>
              <a:rPr lang="de-AT" dirty="0" err="1"/>
              <a:t>short</a:t>
            </a:r>
            <a:r>
              <a:rPr lang="de-AT" dirty="0"/>
              <a:t> </a:t>
            </a:r>
            <a:r>
              <a:rPr lang="de-AT" dirty="0" err="1"/>
              <a:t>of</a:t>
            </a:r>
            <a:r>
              <a:rPr lang="de-AT" dirty="0"/>
              <a:t> time </a:t>
            </a:r>
            <a:r>
              <a:rPr lang="de-AT" dirty="0" err="1"/>
              <a:t>this</a:t>
            </a:r>
            <a:r>
              <a:rPr lang="de-AT" dirty="0"/>
              <a:t> </a:t>
            </a:r>
            <a:r>
              <a:rPr lang="de-AT" dirty="0" err="1"/>
              <a:t>exercise</a:t>
            </a:r>
            <a:r>
              <a:rPr lang="de-AT" dirty="0"/>
              <a:t> </a:t>
            </a:r>
            <a:r>
              <a:rPr lang="de-AT" dirty="0" err="1"/>
              <a:t>can</a:t>
            </a:r>
            <a:r>
              <a:rPr lang="de-AT" dirty="0"/>
              <a:t> </a:t>
            </a:r>
            <a:r>
              <a:rPr lang="de-AT" dirty="0" err="1"/>
              <a:t>be</a:t>
            </a:r>
            <a:r>
              <a:rPr lang="de-AT" dirty="0"/>
              <a:t> </a:t>
            </a:r>
            <a:r>
              <a:rPr lang="de-AT" dirty="0" err="1"/>
              <a:t>done</a:t>
            </a:r>
            <a:r>
              <a:rPr lang="de-AT" dirty="0"/>
              <a:t> </a:t>
            </a:r>
            <a:r>
              <a:rPr lang="de-AT" dirty="0" err="1"/>
              <a:t>for</a:t>
            </a:r>
            <a:r>
              <a:rPr lang="de-AT" dirty="0"/>
              <a:t> </a:t>
            </a:r>
            <a:r>
              <a:rPr lang="de-AT" dirty="0" err="1"/>
              <a:t>homework</a:t>
            </a:r>
            <a:r>
              <a:rPr lang="de-AT" baseline="0" dirty="0"/>
              <a:t>. </a:t>
            </a:r>
            <a:r>
              <a:rPr lang="de-AT" baseline="0" dirty="0" err="1"/>
              <a:t>With</a:t>
            </a:r>
            <a:r>
              <a:rPr lang="de-AT" baseline="0" dirty="0"/>
              <a:t> </a:t>
            </a:r>
            <a:r>
              <a:rPr lang="de-AT" baseline="0" dirty="0" err="1"/>
              <a:t>more</a:t>
            </a:r>
            <a:r>
              <a:rPr lang="de-AT" baseline="0" dirty="0"/>
              <a:t> time, e.g. </a:t>
            </a:r>
            <a:r>
              <a:rPr lang="de-AT" baseline="0" dirty="0" err="1"/>
              <a:t>within</a:t>
            </a:r>
            <a:r>
              <a:rPr lang="de-AT" baseline="0" dirty="0"/>
              <a:t> a double </a:t>
            </a:r>
            <a:r>
              <a:rPr lang="de-AT" baseline="0" dirty="0" err="1"/>
              <a:t>lesson</a:t>
            </a:r>
            <a:r>
              <a:rPr lang="de-AT" baseline="0" dirty="0"/>
              <a:t> </a:t>
            </a:r>
            <a:r>
              <a:rPr lang="de-AT" baseline="0" dirty="0" err="1"/>
              <a:t>you</a:t>
            </a:r>
            <a:r>
              <a:rPr lang="de-AT" baseline="0" dirty="0"/>
              <a:t> can use the exercises in the teaching material package. The </a:t>
            </a:r>
            <a:r>
              <a:rPr lang="de-AT" dirty="0" err="1"/>
              <a:t>contents</a:t>
            </a:r>
            <a:r>
              <a:rPr lang="de-AT" dirty="0"/>
              <a:t> in </a:t>
            </a:r>
            <a:r>
              <a:rPr lang="de-AT" dirty="0" err="1"/>
              <a:t>the</a:t>
            </a:r>
            <a:r>
              <a:rPr lang="de-AT" dirty="0"/>
              <a:t> </a:t>
            </a:r>
            <a:r>
              <a:rPr lang="de-AT" baseline="0" dirty="0" err="1"/>
              <a:t>presentations</a:t>
            </a:r>
            <a:r>
              <a:rPr lang="de-AT" baseline="0" dirty="0"/>
              <a:t> </a:t>
            </a:r>
            <a:r>
              <a:rPr lang="de-AT" baseline="0" dirty="0" err="1"/>
              <a:t>or</a:t>
            </a:r>
            <a:r>
              <a:rPr lang="de-AT" baseline="0" dirty="0"/>
              <a:t> </a:t>
            </a:r>
            <a:r>
              <a:rPr lang="de-AT" baseline="0" dirty="0" err="1"/>
              <a:t>the</a:t>
            </a:r>
            <a:r>
              <a:rPr lang="de-AT" baseline="0" dirty="0"/>
              <a:t> </a:t>
            </a:r>
            <a:r>
              <a:rPr lang="de-AT" baseline="0" dirty="0" err="1"/>
              <a:t>reader</a:t>
            </a:r>
            <a:r>
              <a:rPr lang="de-AT" baseline="0" dirty="0"/>
              <a:t> </a:t>
            </a:r>
            <a:r>
              <a:rPr lang="de-AT" baseline="0" dirty="0" err="1"/>
              <a:t>can</a:t>
            </a:r>
            <a:r>
              <a:rPr lang="de-AT" baseline="0" dirty="0"/>
              <a:t> </a:t>
            </a:r>
            <a:r>
              <a:rPr lang="de-AT" baseline="0" dirty="0" err="1"/>
              <a:t>be</a:t>
            </a:r>
            <a:r>
              <a:rPr lang="de-AT" baseline="0" dirty="0"/>
              <a:t> </a:t>
            </a:r>
            <a:r>
              <a:rPr lang="de-AT" baseline="0" dirty="0" err="1"/>
              <a:t>extended</a:t>
            </a:r>
            <a:r>
              <a:rPr lang="de-AT" baseline="0" dirty="0"/>
              <a:t> </a:t>
            </a:r>
            <a:r>
              <a:rPr lang="de-AT" baseline="0" dirty="0" err="1"/>
              <a:t>or</a:t>
            </a:r>
            <a:r>
              <a:rPr lang="de-AT" baseline="0" dirty="0"/>
              <a:t> </a:t>
            </a:r>
            <a:r>
              <a:rPr lang="de-AT" baseline="0" dirty="0" err="1"/>
              <a:t>shortened</a:t>
            </a:r>
            <a:r>
              <a:rPr lang="de-AT" baseline="0" dirty="0"/>
              <a:t> </a:t>
            </a:r>
            <a:r>
              <a:rPr lang="de-AT" baseline="0" dirty="0" err="1"/>
              <a:t>depending</a:t>
            </a:r>
            <a:r>
              <a:rPr lang="de-AT" baseline="0" dirty="0"/>
              <a:t> on </a:t>
            </a:r>
            <a:r>
              <a:rPr lang="de-AT" baseline="0" dirty="0" err="1"/>
              <a:t>your</a:t>
            </a:r>
            <a:r>
              <a:rPr lang="de-AT" baseline="0" dirty="0"/>
              <a:t> time </a:t>
            </a:r>
            <a:r>
              <a:rPr lang="de-AT" baseline="0" dirty="0" err="1"/>
              <a:t>budget</a:t>
            </a:r>
            <a:r>
              <a:rPr lang="de-AT" baseline="0" dirty="0"/>
              <a:t> and</a:t>
            </a:r>
            <a:r>
              <a:rPr lang="de-AT" dirty="0"/>
              <a:t> </a:t>
            </a:r>
            <a:r>
              <a:rPr lang="de-AT" dirty="0" err="1"/>
              <a:t>focus</a:t>
            </a:r>
            <a:r>
              <a:rPr lang="de-AT" dirty="0"/>
              <a:t>. </a:t>
            </a:r>
            <a:r>
              <a:rPr lang="de-AT" baseline="0" dirty="0"/>
              <a:t>The exercises of </a:t>
            </a:r>
            <a:r>
              <a:rPr lang="de-AT" baseline="0" dirty="0" err="1"/>
              <a:t>the</a:t>
            </a:r>
            <a:r>
              <a:rPr lang="de-AT" baseline="0" dirty="0"/>
              <a:t> </a:t>
            </a:r>
            <a:r>
              <a:rPr lang="de-AT" baseline="0" dirty="0" err="1"/>
              <a:t>teaching</a:t>
            </a:r>
            <a:r>
              <a:rPr lang="de-AT" baseline="0" dirty="0"/>
              <a:t> package </a:t>
            </a:r>
            <a:r>
              <a:rPr lang="de-AT" baseline="0" dirty="0" err="1"/>
              <a:t>can</a:t>
            </a:r>
            <a:r>
              <a:rPr lang="de-AT" baseline="0" dirty="0"/>
              <a:t> </a:t>
            </a:r>
            <a:r>
              <a:rPr lang="de-AT" baseline="0" dirty="0" err="1"/>
              <a:t>be</a:t>
            </a:r>
            <a:r>
              <a:rPr lang="de-AT" baseline="0" dirty="0"/>
              <a:t> </a:t>
            </a:r>
            <a:r>
              <a:rPr lang="de-AT" baseline="0" dirty="0" err="1"/>
              <a:t>done</a:t>
            </a:r>
            <a:r>
              <a:rPr lang="de-AT" baseline="0" dirty="0"/>
              <a:t> </a:t>
            </a:r>
            <a:r>
              <a:rPr lang="de-AT" baseline="0" dirty="0" err="1"/>
              <a:t>as</a:t>
            </a:r>
            <a:r>
              <a:rPr lang="de-AT" baseline="0" dirty="0"/>
              <a:t> </a:t>
            </a:r>
            <a:r>
              <a:rPr lang="de-AT" baseline="0" dirty="0" err="1"/>
              <a:t>homework</a:t>
            </a:r>
            <a:r>
              <a:rPr lang="de-AT" dirty="0"/>
              <a:t> </a:t>
            </a:r>
            <a:r>
              <a:rPr lang="de-AT" baseline="0" dirty="0"/>
              <a:t>like the final </a:t>
            </a:r>
            <a:r>
              <a:rPr lang="de-AT" baseline="0" dirty="0" err="1"/>
              <a:t>exercise</a:t>
            </a:r>
            <a:r>
              <a:rPr lang="de-AT" baseline="0" dirty="0"/>
              <a:t> </a:t>
            </a:r>
            <a:r>
              <a:rPr lang="de-AT" baseline="0" dirty="0" err="1"/>
              <a:t>described</a:t>
            </a:r>
            <a:r>
              <a:rPr lang="de-AT" baseline="0" dirty="0"/>
              <a:t> </a:t>
            </a:r>
            <a:r>
              <a:rPr lang="de-AT" baseline="0" dirty="0" err="1"/>
              <a:t>above</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884902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11238" y="857250"/>
            <a:ext cx="4795837" cy="3597275"/>
          </a:xfrm>
        </p:spPr>
      </p:sp>
      <p:sp>
        <p:nvSpPr>
          <p:cNvPr id="3" name="Notizenplatzhalter 2"/>
          <p:cNvSpPr>
            <a:spLocks noGrp="1"/>
          </p:cNvSpPr>
          <p:nvPr>
            <p:ph type="body" idx="1"/>
          </p:nvPr>
        </p:nvSpPr>
        <p:spPr/>
        <p:txBody>
          <a:bodyPr/>
          <a:lstStyle/>
          <a:p>
            <a:r>
              <a:rPr lang="de-DE" dirty="0"/>
              <a:t>All </a:t>
            </a:r>
            <a:r>
              <a:rPr lang="de-DE" dirty="0" err="1"/>
              <a:t>materials</a:t>
            </a:r>
            <a:r>
              <a:rPr lang="de-DE" dirty="0"/>
              <a:t> </a:t>
            </a:r>
            <a:r>
              <a:rPr lang="de-DE" dirty="0" err="1"/>
              <a:t>can</a:t>
            </a:r>
            <a:r>
              <a:rPr lang="de-DE" dirty="0"/>
              <a:t> </a:t>
            </a:r>
            <a:r>
              <a:rPr lang="de-DE" dirty="0" err="1"/>
              <a:t>be</a:t>
            </a:r>
            <a:r>
              <a:rPr lang="de-DE" dirty="0"/>
              <a:t> </a:t>
            </a:r>
            <a:r>
              <a:rPr lang="de-DE" dirty="0" err="1"/>
              <a:t>adapted</a:t>
            </a:r>
            <a:r>
              <a:rPr lang="de-DE" dirty="0"/>
              <a:t> </a:t>
            </a:r>
            <a:r>
              <a:rPr lang="de-DE" dirty="0" err="1"/>
              <a:t>individually</a:t>
            </a:r>
            <a:r>
              <a:rPr lang="de-DE" dirty="0"/>
              <a:t> </a:t>
            </a:r>
            <a:r>
              <a:rPr lang="de-DE" dirty="0" err="1"/>
              <a:t>according</a:t>
            </a:r>
            <a:r>
              <a:rPr lang="de-DE" dirty="0"/>
              <a:t> </a:t>
            </a:r>
            <a:r>
              <a:rPr lang="de-DE" dirty="0" err="1"/>
              <a:t>to</a:t>
            </a:r>
            <a:r>
              <a:rPr lang="de-DE" dirty="0"/>
              <a:t> </a:t>
            </a:r>
            <a:r>
              <a:rPr lang="de-DE" dirty="0" err="1"/>
              <a:t>content</a:t>
            </a:r>
            <a:r>
              <a:rPr lang="de-DE" dirty="0"/>
              <a:t> </a:t>
            </a:r>
            <a:r>
              <a:rPr lang="de-DE" dirty="0" err="1"/>
              <a:t>priorities</a:t>
            </a:r>
            <a:r>
              <a:rPr lang="de-DE" dirty="0"/>
              <a:t>, time and </a:t>
            </a:r>
            <a:r>
              <a:rPr lang="de-DE" dirty="0" err="1"/>
              <a:t>level</a:t>
            </a:r>
            <a:r>
              <a:rPr lang="de-DE" dirty="0"/>
              <a:t> </a:t>
            </a:r>
            <a:r>
              <a:rPr lang="de-DE" dirty="0" err="1"/>
              <a:t>of</a:t>
            </a:r>
            <a:r>
              <a:rPr lang="de-DE" dirty="0"/>
              <a:t> </a:t>
            </a:r>
            <a:r>
              <a:rPr lang="de-DE" dirty="0" err="1"/>
              <a:t>the</a:t>
            </a:r>
            <a:r>
              <a:rPr lang="de-DE" dirty="0"/>
              <a:t> </a:t>
            </a:r>
            <a:r>
              <a:rPr lang="de-DE" dirty="0" err="1"/>
              <a:t>target</a:t>
            </a:r>
            <a:r>
              <a:rPr lang="de-DE" dirty="0"/>
              <a:t> </a:t>
            </a:r>
            <a:r>
              <a:rPr lang="de-DE" dirty="0" err="1"/>
              <a:t>group</a:t>
            </a:r>
            <a:r>
              <a:rPr lang="de-DE" dirty="0"/>
              <a:t> and </a:t>
            </a:r>
            <a:r>
              <a:rPr lang="de-DE" dirty="0" err="1"/>
              <a:t>can</a:t>
            </a:r>
            <a:r>
              <a:rPr lang="de-DE" dirty="0"/>
              <a:t> </a:t>
            </a:r>
            <a:r>
              <a:rPr lang="de-DE" dirty="0" err="1"/>
              <a:t>be</a:t>
            </a:r>
            <a:r>
              <a:rPr lang="de-DE" dirty="0"/>
              <a:t> </a:t>
            </a:r>
            <a:r>
              <a:rPr lang="de-DE" dirty="0" err="1"/>
              <a:t>passed</a:t>
            </a:r>
            <a:r>
              <a:rPr lang="de-DE" dirty="0"/>
              <a:t> on </a:t>
            </a:r>
            <a:r>
              <a:rPr lang="de-DE" dirty="0" err="1"/>
              <a:t>to</a:t>
            </a:r>
            <a:r>
              <a:rPr lang="de-DE" dirty="0"/>
              <a:t> </a:t>
            </a:r>
            <a:r>
              <a:rPr lang="de-DE" dirty="0" err="1"/>
              <a:t>students</a:t>
            </a:r>
            <a:r>
              <a:rPr lang="de-DE" dirty="0"/>
              <a:t> </a:t>
            </a:r>
            <a:r>
              <a:rPr lang="de-DE" dirty="0" err="1"/>
              <a:t>or</a:t>
            </a:r>
            <a:r>
              <a:rPr lang="de-DE" dirty="0"/>
              <a:t> </a:t>
            </a:r>
            <a:r>
              <a:rPr lang="de-DE" dirty="0" err="1"/>
              <a:t>other</a:t>
            </a:r>
            <a:r>
              <a:rPr lang="de-DE" dirty="0"/>
              <a:t> </a:t>
            </a:r>
            <a:r>
              <a:rPr lang="de-DE" dirty="0" err="1"/>
              <a:t>individuals</a:t>
            </a:r>
            <a:r>
              <a:rPr lang="de-DE" dirty="0"/>
              <a:t>. </a:t>
            </a:r>
            <a:r>
              <a:rPr lang="de-DE" dirty="0" err="1"/>
              <a:t>For</a:t>
            </a:r>
            <a:r>
              <a:rPr lang="de-DE" dirty="0"/>
              <a:t> this reason, most of our services are available under a </a:t>
            </a:r>
            <a:r>
              <a:rPr lang="de-DE" dirty="0">
                <a:hlinkClick r:id="rId3"/>
              </a:rPr>
              <a:t>Creative Common Name 4.0 International license. </a:t>
            </a:r>
            <a:r>
              <a:rPr lang="de-DE" dirty="0"/>
              <a:t>All these materials are</a:t>
            </a:r>
            <a:r>
              <a:rPr lang="de-DE" baseline="0" dirty="0"/>
              <a:t> marked with </a:t>
            </a:r>
            <a:r>
              <a:rPr lang="de-DE" baseline="0" dirty="0" err="1"/>
              <a:t>the</a:t>
            </a:r>
            <a:r>
              <a:rPr lang="de-DE" baseline="0" dirty="0"/>
              <a:t> </a:t>
            </a:r>
            <a:r>
              <a:rPr lang="de-DE" baseline="0" dirty="0" err="1"/>
              <a:t>symbol</a:t>
            </a:r>
            <a:r>
              <a:rPr lang="de-DE" dirty="0"/>
              <a:t> </a:t>
            </a:r>
            <a:r>
              <a:rPr lang="de-DE" dirty="0" err="1"/>
              <a:t>indicated</a:t>
            </a:r>
            <a:r>
              <a:rPr lang="de-DE" dirty="0"/>
              <a:t> in </a:t>
            </a:r>
            <a:r>
              <a:rPr lang="de-DE" dirty="0" err="1"/>
              <a:t>the</a:t>
            </a:r>
            <a:r>
              <a:rPr lang="de-DE" dirty="0"/>
              <a:t> </a:t>
            </a:r>
            <a:r>
              <a:rPr lang="de-DE" dirty="0" err="1"/>
              <a:t>slide</a:t>
            </a:r>
            <a:r>
              <a:rPr lang="de-DE" dirty="0"/>
              <a:t>.</a:t>
            </a:r>
          </a:p>
          <a:p>
            <a:endParaRPr lang="de-DE" i="1" dirty="0"/>
          </a:p>
          <a:p>
            <a:r>
              <a:rPr lang="de-DE" i="1" dirty="0"/>
              <a:t>We only ask you to leave the</a:t>
            </a:r>
            <a:r>
              <a:rPr lang="de-DE" b="1" i="1" dirty="0"/>
              <a:t> logos</a:t>
            </a:r>
            <a:r>
              <a:rPr lang="de-DE" i="1" dirty="0"/>
              <a:t> on the materials to help us increase the level </a:t>
            </a:r>
            <a:r>
              <a:rPr lang="de-DE" i="1" dirty="0" err="1"/>
              <a:t>of</a:t>
            </a:r>
            <a:r>
              <a:rPr lang="de-DE" i="1" dirty="0"/>
              <a:t> </a:t>
            </a:r>
            <a:r>
              <a:rPr lang="de-DE" i="1" dirty="0" err="1"/>
              <a:t>awareness</a:t>
            </a:r>
            <a:r>
              <a:rPr lang="de-DE" i="1" dirty="0"/>
              <a:t> in </a:t>
            </a:r>
            <a:r>
              <a:rPr lang="de-DE" i="1" dirty="0" err="1"/>
              <a:t>public</a:t>
            </a:r>
            <a:r>
              <a:rPr lang="de-DE" i="1" dirty="0"/>
              <a:t>.</a:t>
            </a:r>
            <a:endParaRPr lang="en-GB"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226823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98438" y="915988"/>
            <a:ext cx="7194551" cy="4048125"/>
          </a:xfrm>
        </p:spPr>
      </p:sp>
      <p:sp>
        <p:nvSpPr>
          <p:cNvPr id="3" name="Notizenplatzhalter 2"/>
          <p:cNvSpPr>
            <a:spLocks noGrp="1"/>
          </p:cNvSpPr>
          <p:nvPr>
            <p:ph type="body" idx="1"/>
          </p:nvPr>
        </p:nvSpPr>
        <p:spPr>
          <a:xfrm>
            <a:off x="679768" y="5313963"/>
            <a:ext cx="5438140" cy="3373233"/>
          </a:xfrm>
        </p:spPr>
        <p:txBody>
          <a:bodyPr/>
          <a:lstStyle/>
          <a:p>
            <a:r>
              <a:rPr lang="de-AT" dirty="0"/>
              <a:t>This section presents the web platform </a:t>
            </a:r>
            <a:r>
              <a:rPr lang="de-AT" dirty="0" err="1"/>
              <a:t>RETrans</a:t>
            </a:r>
            <a:r>
              <a:rPr lang="de-AT" dirty="0"/>
              <a:t>.</a:t>
            </a:r>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632675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857250"/>
            <a:ext cx="4832350" cy="3624263"/>
          </a:xfrm>
        </p:spPr>
      </p:sp>
      <p:sp>
        <p:nvSpPr>
          <p:cNvPr id="3" name="Notizenplatzhalter 2"/>
          <p:cNvSpPr>
            <a:spLocks noGrp="1"/>
          </p:cNvSpPr>
          <p:nvPr>
            <p:ph type="body" idx="1"/>
          </p:nvPr>
        </p:nvSpPr>
        <p:spPr/>
        <p:txBody>
          <a:bodyPr/>
          <a:lstStyle/>
          <a:p>
            <a:r>
              <a:rPr lang="de-DE" dirty="0"/>
              <a:t>The </a:t>
            </a:r>
            <a:r>
              <a:rPr lang="de-DE" dirty="0" err="1"/>
              <a:t>umbrella</a:t>
            </a:r>
            <a:r>
              <a:rPr lang="de-DE" dirty="0"/>
              <a:t> page is </a:t>
            </a:r>
            <a:r>
              <a:rPr lang="de-DE" dirty="0" err="1"/>
              <a:t>designed</a:t>
            </a:r>
            <a:r>
              <a:rPr lang="de-DE" dirty="0"/>
              <a:t> </a:t>
            </a:r>
            <a:r>
              <a:rPr lang="de-DE" dirty="0" err="1"/>
              <a:t>interactively</a:t>
            </a:r>
            <a:r>
              <a:rPr lang="de-DE" baseline="0" dirty="0"/>
              <a:t>, </a:t>
            </a:r>
            <a:r>
              <a:rPr lang="de-DE" baseline="0" dirty="0" err="1"/>
              <a:t>guiding</a:t>
            </a:r>
            <a:r>
              <a:rPr lang="de-DE" baseline="0" dirty="0"/>
              <a:t> </a:t>
            </a:r>
            <a:r>
              <a:rPr lang="de-DE" baseline="0" dirty="0" err="1"/>
              <a:t>visitors</a:t>
            </a:r>
            <a:r>
              <a:rPr lang="de-DE" baseline="0" dirty="0"/>
              <a:t> </a:t>
            </a:r>
            <a:r>
              <a:rPr lang="de-DE" baseline="0" dirty="0" err="1"/>
              <a:t>through</a:t>
            </a:r>
            <a:r>
              <a:rPr lang="de-DE" baseline="0" dirty="0"/>
              <a:t> the </a:t>
            </a:r>
            <a:r>
              <a:rPr lang="de-DE" baseline="0" dirty="0" err="1"/>
              <a:t>website</a:t>
            </a:r>
            <a:r>
              <a:rPr lang="de-DE" baseline="0" dirty="0"/>
              <a:t> </a:t>
            </a:r>
            <a:r>
              <a:rPr lang="de-DE" baseline="0" dirty="0" err="1"/>
              <a:t>with</a:t>
            </a:r>
            <a:r>
              <a:rPr lang="de-DE" dirty="0"/>
              <a:t> </a:t>
            </a:r>
            <a:r>
              <a:rPr lang="de-DE" baseline="0" dirty="0" err="1"/>
              <a:t>questions</a:t>
            </a:r>
            <a:r>
              <a:rPr lang="de-DE" baseline="0" dirty="0"/>
              <a:t>. </a:t>
            </a:r>
            <a:r>
              <a:rPr lang="de-DE" dirty="0"/>
              <a:t>F</a:t>
            </a:r>
            <a:r>
              <a:rPr lang="de-DE" baseline="0" dirty="0"/>
              <a:t>acts and figures </a:t>
            </a:r>
            <a:r>
              <a:rPr lang="de-DE" baseline="0" dirty="0" err="1"/>
              <a:t>about</a:t>
            </a:r>
            <a:r>
              <a:rPr lang="de-DE" baseline="0" dirty="0"/>
              <a:t> </a:t>
            </a:r>
            <a:r>
              <a:rPr lang="de-DE" baseline="0" dirty="0" err="1"/>
              <a:t>logistics</a:t>
            </a:r>
            <a:r>
              <a:rPr lang="de-DE" baseline="0" dirty="0"/>
              <a:t> </a:t>
            </a:r>
            <a:r>
              <a:rPr lang="de-DE" baseline="0" dirty="0" err="1"/>
              <a:t>arouse</a:t>
            </a:r>
            <a:r>
              <a:rPr lang="de-DE" baseline="0" dirty="0"/>
              <a:t> </a:t>
            </a:r>
            <a:r>
              <a:rPr lang="de-DE" baseline="0" dirty="0" err="1"/>
              <a:t>interest</a:t>
            </a:r>
            <a:r>
              <a:rPr lang="de-DE" baseline="0" dirty="0"/>
              <a:t> in </a:t>
            </a:r>
            <a:r>
              <a:rPr lang="de-DE" baseline="0" dirty="0" err="1"/>
              <a:t>the</a:t>
            </a:r>
            <a:r>
              <a:rPr lang="de-DE" baseline="0" dirty="0"/>
              <a:t> </a:t>
            </a:r>
            <a:r>
              <a:rPr lang="de-DE" baseline="0" dirty="0" err="1"/>
              <a:t>subject</a:t>
            </a:r>
            <a:r>
              <a:rPr lang="de-DE" baseline="0" dirty="0"/>
              <a:t> </a:t>
            </a:r>
            <a:r>
              <a:rPr lang="de-DE" dirty="0"/>
              <a:t>and </a:t>
            </a:r>
            <a:r>
              <a:rPr lang="de-DE" dirty="0" err="1"/>
              <a:t>related</a:t>
            </a:r>
            <a:r>
              <a:rPr lang="de-DE" baseline="0" dirty="0"/>
              <a:t> </a:t>
            </a:r>
            <a:r>
              <a:rPr lang="de-DE" baseline="0" dirty="0" err="1"/>
              <a:t>professions</a:t>
            </a:r>
            <a:r>
              <a:rPr lang="de-DE" baseline="0" dirty="0"/>
              <a:t>.</a:t>
            </a:r>
            <a:endParaRPr lang="de-DE" baseline="0" noProof="0" dirty="0"/>
          </a:p>
          <a:p>
            <a:endParaRPr lang="de-DE" baseline="0" dirty="0"/>
          </a:p>
          <a:p>
            <a:r>
              <a:rPr lang="de-DE" b="1" baseline="0" dirty="0"/>
              <a:t>What is logistics? </a:t>
            </a:r>
          </a:p>
          <a:p>
            <a:r>
              <a:rPr lang="de-DE" dirty="0"/>
              <a:t>A</a:t>
            </a:r>
            <a:r>
              <a:rPr lang="de-DE" baseline="0" dirty="0"/>
              <a:t> Scribble </a:t>
            </a:r>
            <a:r>
              <a:rPr lang="de-DE" baseline="0" dirty="0" err="1"/>
              <a:t>video</a:t>
            </a:r>
            <a:r>
              <a:rPr lang="de-DE" baseline="0" dirty="0"/>
              <a:t> </a:t>
            </a:r>
            <a:r>
              <a:rPr lang="de-DE" baseline="0" dirty="0" err="1"/>
              <a:t>provides</a:t>
            </a:r>
            <a:r>
              <a:rPr lang="de-DE" baseline="0" dirty="0"/>
              <a:t> </a:t>
            </a:r>
            <a:r>
              <a:rPr lang="de-DE" baseline="0" dirty="0" err="1"/>
              <a:t>the</a:t>
            </a:r>
            <a:r>
              <a:rPr lang="de-DE" baseline="0" dirty="0"/>
              <a:t> </a:t>
            </a:r>
            <a:r>
              <a:rPr lang="de-DE" baseline="0" dirty="0" err="1"/>
              <a:t>answer</a:t>
            </a:r>
            <a:r>
              <a:rPr lang="de-DE" baseline="0" dirty="0"/>
              <a:t>. See video: https://youtu.be/B9kPznpJbKM . In addition, the transport </a:t>
            </a:r>
            <a:r>
              <a:rPr lang="de-DE" baseline="0" dirty="0" err="1"/>
              <a:t>process</a:t>
            </a:r>
            <a:r>
              <a:rPr lang="de-DE" baseline="0" dirty="0"/>
              <a:t> </a:t>
            </a:r>
            <a:r>
              <a:rPr lang="de-DE" baseline="0" dirty="0" err="1"/>
              <a:t>of</a:t>
            </a:r>
            <a:r>
              <a:rPr lang="de-DE" baseline="0" dirty="0"/>
              <a:t> </a:t>
            </a:r>
            <a:r>
              <a:rPr lang="de-DE" baseline="0" dirty="0" err="1"/>
              <a:t>jam</a:t>
            </a:r>
            <a:r>
              <a:rPr lang="de-DE" baseline="0" dirty="0"/>
              <a:t> </a:t>
            </a:r>
            <a:r>
              <a:rPr lang="de-DE" baseline="0" dirty="0" err="1"/>
              <a:t>from</a:t>
            </a:r>
            <a:r>
              <a:rPr lang="de-DE" baseline="0" dirty="0"/>
              <a:t> production </a:t>
            </a:r>
            <a:r>
              <a:rPr lang="de-DE" baseline="0" dirty="0" err="1"/>
              <a:t>to</a:t>
            </a:r>
            <a:r>
              <a:rPr lang="de-DE" baseline="0" dirty="0"/>
              <a:t> </a:t>
            </a:r>
            <a:r>
              <a:rPr lang="de-DE" baseline="0" dirty="0" err="1"/>
              <a:t>supermarket</a:t>
            </a:r>
            <a:r>
              <a:rPr lang="de-DE" baseline="0" dirty="0"/>
              <a:t> is </a:t>
            </a:r>
            <a:r>
              <a:rPr lang="de-DE" baseline="0" dirty="0" err="1"/>
              <a:t>shown</a:t>
            </a:r>
            <a:r>
              <a:rPr lang="de-DE" baseline="0" dirty="0"/>
              <a:t> </a:t>
            </a:r>
            <a:r>
              <a:rPr lang="de-DE" baseline="0" dirty="0" err="1"/>
              <a:t>interactively</a:t>
            </a:r>
            <a:r>
              <a:rPr lang="de-DE" baseline="0" dirty="0"/>
              <a:t> plus </a:t>
            </a:r>
            <a:r>
              <a:rPr lang="de-DE" baseline="0" dirty="0" err="1"/>
              <a:t>the</a:t>
            </a:r>
            <a:r>
              <a:rPr lang="de-DE" dirty="0"/>
              <a:t> </a:t>
            </a:r>
            <a:r>
              <a:rPr lang="de-DE" dirty="0" err="1"/>
              <a:t>c</a:t>
            </a:r>
            <a:r>
              <a:rPr lang="de-DE" baseline="0" dirty="0" err="1"/>
              <a:t>ase</a:t>
            </a:r>
            <a:r>
              <a:rPr lang="de-DE" baseline="0" dirty="0"/>
              <a:t> </a:t>
            </a:r>
            <a:r>
              <a:rPr lang="de-DE" dirty="0" err="1"/>
              <a:t>s</a:t>
            </a:r>
            <a:r>
              <a:rPr lang="de-DE" baseline="0" dirty="0" err="1"/>
              <a:t>tudy</a:t>
            </a:r>
            <a:r>
              <a:rPr lang="de-DE" baseline="0" dirty="0"/>
              <a:t> "</a:t>
            </a:r>
            <a:r>
              <a:rPr lang="de-DE" baseline="0" dirty="0" err="1"/>
              <a:t>Vienna's</a:t>
            </a:r>
            <a:r>
              <a:rPr lang="de-DE" baseline="0" dirty="0"/>
              <a:t> </a:t>
            </a:r>
            <a:r>
              <a:rPr lang="de-DE" baseline="0" dirty="0" err="1"/>
              <a:t>Delicate</a:t>
            </a:r>
            <a:r>
              <a:rPr lang="de-DE" dirty="0"/>
              <a:t>“ </a:t>
            </a:r>
            <a:r>
              <a:rPr lang="de-DE" dirty="0" err="1"/>
              <a:t>with</a:t>
            </a:r>
            <a:r>
              <a:rPr lang="de-DE" dirty="0"/>
              <a:t> an </a:t>
            </a:r>
            <a:r>
              <a:rPr lang="de-DE" dirty="0" err="1"/>
              <a:t>even</a:t>
            </a:r>
            <a:r>
              <a:rPr lang="de-DE" dirty="0"/>
              <a:t> </a:t>
            </a:r>
            <a:r>
              <a:rPr lang="de-DE" dirty="0" err="1"/>
              <a:t>closer</a:t>
            </a:r>
            <a:r>
              <a:rPr lang="de-DE" dirty="0"/>
              <a:t> </a:t>
            </a:r>
            <a:r>
              <a:rPr lang="de-DE" dirty="0" err="1"/>
              <a:t>look</a:t>
            </a:r>
            <a:r>
              <a:rPr lang="de-DE" dirty="0"/>
              <a:t> </a:t>
            </a:r>
            <a:r>
              <a:rPr lang="de-DE" dirty="0" err="1"/>
              <a:t>into</a:t>
            </a:r>
            <a:r>
              <a:rPr lang="de-DE" dirty="0"/>
              <a:t> </a:t>
            </a:r>
            <a:r>
              <a:rPr lang="de-DE" dirty="0" err="1"/>
              <a:t>the</a:t>
            </a:r>
            <a:r>
              <a:rPr lang="de-DE" dirty="0"/>
              <a:t> matter</a:t>
            </a:r>
            <a:r>
              <a:rPr lang="de-DE" baseline="0" dirty="0"/>
              <a:t>. </a:t>
            </a:r>
          </a:p>
          <a:p>
            <a:endParaRPr lang="de-DE" baseline="0" dirty="0"/>
          </a:p>
          <a:p>
            <a:endParaRPr lang="de-DE" baseline="0" dirty="0"/>
          </a:p>
          <a:p>
            <a:r>
              <a:rPr lang="de-DE" b="1" baseline="0" dirty="0"/>
              <a:t>Who </a:t>
            </a:r>
            <a:r>
              <a:rPr lang="de-DE" b="1" baseline="0" dirty="0" err="1"/>
              <a:t>makes</a:t>
            </a:r>
            <a:r>
              <a:rPr lang="de-DE" b="1" baseline="0" dirty="0"/>
              <a:t> </a:t>
            </a:r>
            <a:r>
              <a:rPr lang="de-DE" b="1" dirty="0" err="1"/>
              <a:t>these</a:t>
            </a:r>
            <a:r>
              <a:rPr lang="de-DE" b="1" dirty="0"/>
              <a:t> </a:t>
            </a:r>
            <a:r>
              <a:rPr lang="de-DE" b="1" dirty="0" err="1"/>
              <a:t>processes</a:t>
            </a:r>
            <a:r>
              <a:rPr lang="de-DE" b="1" baseline="0" dirty="0"/>
              <a:t> possible? </a:t>
            </a:r>
          </a:p>
          <a:p>
            <a:r>
              <a:rPr lang="de-DE" dirty="0"/>
              <a:t>I</a:t>
            </a:r>
            <a:r>
              <a:rPr lang="de-DE" baseline="0" dirty="0"/>
              <a:t>nformation on various training opportunities (apprenticeship, </a:t>
            </a:r>
            <a:r>
              <a:rPr lang="de-DE" dirty="0" err="1"/>
              <a:t>higher</a:t>
            </a:r>
            <a:r>
              <a:rPr lang="de-DE" dirty="0"/>
              <a:t> </a:t>
            </a:r>
            <a:r>
              <a:rPr lang="de-DE" dirty="0" err="1"/>
              <a:t>vocational</a:t>
            </a:r>
            <a:r>
              <a:rPr lang="de-DE" dirty="0"/>
              <a:t> </a:t>
            </a:r>
            <a:r>
              <a:rPr lang="de-DE" dirty="0" err="1"/>
              <a:t>schools</a:t>
            </a:r>
            <a:r>
              <a:rPr lang="de-DE" baseline="0" dirty="0"/>
              <a:t>, studies) and professions in the field </a:t>
            </a:r>
            <a:r>
              <a:rPr lang="de-DE" baseline="0" dirty="0" err="1"/>
              <a:t>of</a:t>
            </a:r>
            <a:r>
              <a:rPr lang="de-DE" baseline="0" dirty="0"/>
              <a:t> </a:t>
            </a:r>
            <a:r>
              <a:rPr lang="de-DE" baseline="0" dirty="0" err="1"/>
              <a:t>logistics</a:t>
            </a:r>
            <a:r>
              <a:rPr lang="de-DE" dirty="0"/>
              <a:t> </a:t>
            </a:r>
            <a:r>
              <a:rPr lang="de-DE" dirty="0" err="1"/>
              <a:t>regarding</a:t>
            </a:r>
            <a:r>
              <a:rPr lang="de-DE" baseline="0" dirty="0"/>
              <a:t> duration of the training, </a:t>
            </a:r>
            <a:r>
              <a:rPr lang="de-DE" baseline="0" dirty="0" err="1"/>
              <a:t>degrees</a:t>
            </a:r>
            <a:r>
              <a:rPr lang="de-DE" baseline="0" dirty="0"/>
              <a:t>, admission </a:t>
            </a:r>
            <a:r>
              <a:rPr lang="de-DE" baseline="0" dirty="0" err="1"/>
              <a:t>requirements</a:t>
            </a:r>
            <a:r>
              <a:rPr lang="de-DE" baseline="0" dirty="0"/>
              <a:t> and fields of activity. </a:t>
            </a:r>
          </a:p>
          <a:p>
            <a:endParaRPr lang="de-DE" baseline="0" dirty="0"/>
          </a:p>
          <a:p>
            <a:endParaRPr lang="de-DE" baseline="0" dirty="0"/>
          </a:p>
          <a:p>
            <a:r>
              <a:rPr lang="de-DE" b="1" baseline="0" dirty="0"/>
              <a:t>What is needed? </a:t>
            </a:r>
          </a:p>
          <a:p>
            <a:r>
              <a:rPr lang="de-DE" b="0" dirty="0"/>
              <a:t>The basis for smooth, </a:t>
            </a:r>
            <a:r>
              <a:rPr lang="de-DE" b="0" dirty="0" err="1"/>
              <a:t>resource-friendly</a:t>
            </a:r>
            <a:r>
              <a:rPr lang="de-DE" b="0" dirty="0"/>
              <a:t> transport planning is know-how and knowledge. High-quality </a:t>
            </a:r>
            <a:r>
              <a:rPr lang="de-DE" b="0" dirty="0" err="1"/>
              <a:t>teaching</a:t>
            </a:r>
            <a:r>
              <a:rPr lang="de-DE" b="0" dirty="0"/>
              <a:t> </a:t>
            </a:r>
            <a:r>
              <a:rPr lang="de-DE" b="0" dirty="0" err="1"/>
              <a:t>of</a:t>
            </a:r>
            <a:r>
              <a:rPr lang="de-DE" b="0" dirty="0"/>
              <a:t> </a:t>
            </a:r>
            <a:r>
              <a:rPr lang="de-DE" b="0" dirty="0" err="1"/>
              <a:t>transport</a:t>
            </a:r>
            <a:r>
              <a:rPr lang="de-DE" b="0" dirty="0"/>
              <a:t> modes as well as their use are needed in order to be optimally prepared for the demands of the profession. The </a:t>
            </a:r>
            <a:r>
              <a:rPr lang="de-DE" b="0" dirty="0" err="1"/>
              <a:t>topic-specific</a:t>
            </a:r>
            <a:r>
              <a:rPr lang="de-DE" b="0" dirty="0"/>
              <a:t> </a:t>
            </a:r>
            <a:r>
              <a:rPr lang="de-DE" b="0" dirty="0" err="1"/>
              <a:t>teaching</a:t>
            </a:r>
            <a:r>
              <a:rPr lang="de-DE" b="0" dirty="0"/>
              <a:t> </a:t>
            </a:r>
            <a:r>
              <a:rPr lang="de-DE" b="0" dirty="0" err="1"/>
              <a:t>materials</a:t>
            </a:r>
            <a:r>
              <a:rPr lang="de-DE" b="0" dirty="0"/>
              <a:t> </a:t>
            </a:r>
            <a:r>
              <a:rPr lang="de-DE" b="0" dirty="0" err="1"/>
              <a:t>are</a:t>
            </a:r>
            <a:r>
              <a:rPr lang="de-DE" b="0" dirty="0"/>
              <a:t> </a:t>
            </a:r>
            <a:r>
              <a:rPr lang="de-DE" b="0" dirty="0" err="1"/>
              <a:t>filterable</a:t>
            </a:r>
            <a:r>
              <a:rPr lang="de-DE" b="0" dirty="0"/>
              <a:t> </a:t>
            </a:r>
            <a:r>
              <a:rPr lang="de-DE" b="0" dirty="0" err="1"/>
              <a:t>for</a:t>
            </a:r>
            <a:r>
              <a:rPr lang="de-DE" b="0" dirty="0"/>
              <a:t> </a:t>
            </a:r>
            <a:r>
              <a:rPr lang="de-DE" b="0" dirty="0" err="1"/>
              <a:t>your</a:t>
            </a:r>
            <a:r>
              <a:rPr lang="de-DE" b="0" dirty="0"/>
              <a:t> </a:t>
            </a:r>
            <a:r>
              <a:rPr lang="de-DE" b="0" dirty="0" err="1"/>
              <a:t>convenience</a:t>
            </a:r>
            <a:r>
              <a:rPr lang="de-DE" b="0" dirty="0"/>
              <a:t>.</a:t>
            </a:r>
          </a:p>
          <a:p>
            <a:endParaRPr lang="de-DE" baseline="0" dirty="0"/>
          </a:p>
          <a:p>
            <a:r>
              <a:rPr lang="de-DE" b="1" baseline="0" dirty="0"/>
              <a:t>Want more?</a:t>
            </a:r>
          </a:p>
          <a:p>
            <a:r>
              <a:rPr lang="de-DE" dirty="0" err="1"/>
              <a:t>V</a:t>
            </a:r>
            <a:r>
              <a:rPr lang="de-DE" dirty="0" err="1">
                <a:effectLst/>
              </a:rPr>
              <a:t>isit</a:t>
            </a:r>
            <a:r>
              <a:rPr lang="de-DE" dirty="0">
                <a:effectLst/>
              </a:rPr>
              <a:t> our information pages on the </a:t>
            </a:r>
            <a:r>
              <a:rPr lang="de-DE" dirty="0" err="1">
                <a:effectLst/>
              </a:rPr>
              <a:t>various</a:t>
            </a:r>
            <a:r>
              <a:rPr lang="de-DE" dirty="0">
                <a:effectLst/>
              </a:rPr>
              <a:t> </a:t>
            </a:r>
            <a:r>
              <a:rPr lang="de-DE" dirty="0" err="1">
                <a:effectLst/>
              </a:rPr>
              <a:t>transport</a:t>
            </a:r>
            <a:r>
              <a:rPr lang="de-DE" dirty="0">
                <a:effectLst/>
              </a:rPr>
              <a:t> </a:t>
            </a:r>
            <a:r>
              <a:rPr lang="de-DE" dirty="0" err="1">
                <a:effectLst/>
              </a:rPr>
              <a:t>modes</a:t>
            </a:r>
            <a:r>
              <a:rPr lang="de-DE" dirty="0">
                <a:effectLst/>
              </a:rPr>
              <a:t> </a:t>
            </a:r>
            <a:r>
              <a:rPr lang="de-DE" dirty="0"/>
              <a:t>and </a:t>
            </a:r>
            <a:r>
              <a:rPr lang="de-DE" dirty="0" err="1"/>
              <a:t>their</a:t>
            </a:r>
            <a:r>
              <a:rPr lang="de-DE" dirty="0"/>
              <a:t> </a:t>
            </a:r>
            <a:r>
              <a:rPr lang="de-DE" dirty="0" err="1">
                <a:effectLst/>
              </a:rPr>
              <a:t>combinations</a:t>
            </a:r>
            <a:r>
              <a:rPr lang="de-DE" dirty="0">
                <a:effectLst/>
              </a:rPr>
              <a:t> (</a:t>
            </a:r>
            <a:r>
              <a:rPr lang="de-DE" dirty="0" err="1">
                <a:effectLst/>
              </a:rPr>
              <a:t>RERail</a:t>
            </a:r>
            <a:r>
              <a:rPr lang="de-DE" dirty="0">
                <a:effectLst/>
              </a:rPr>
              <a:t>,</a:t>
            </a:r>
            <a:r>
              <a:rPr lang="de-DE" baseline="0" dirty="0">
                <a:effectLst/>
              </a:rPr>
              <a:t> </a:t>
            </a:r>
            <a:r>
              <a:rPr lang="de-DE" baseline="0" dirty="0" err="1">
                <a:effectLst/>
              </a:rPr>
              <a:t>RERoad</a:t>
            </a:r>
            <a:r>
              <a:rPr lang="de-DE" baseline="0" dirty="0">
                <a:effectLst/>
              </a:rPr>
              <a:t> and </a:t>
            </a:r>
            <a:r>
              <a:rPr lang="de-DE" baseline="0" dirty="0" err="1">
                <a:effectLst/>
              </a:rPr>
              <a:t>REWay</a:t>
            </a:r>
            <a:r>
              <a:rPr lang="de-DE" baseline="0" dirty="0">
                <a:effectLst/>
              </a:rPr>
              <a:t>) </a:t>
            </a:r>
            <a:r>
              <a:rPr lang="de-DE" dirty="0">
                <a:effectLst/>
              </a:rPr>
              <a:t>and on sustainable</a:t>
            </a:r>
            <a:r>
              <a:rPr lang="de-DE" baseline="0" dirty="0">
                <a:effectLst/>
              </a:rPr>
              <a:t> freight transport (</a:t>
            </a:r>
            <a:r>
              <a:rPr lang="de-DE" baseline="0" dirty="0" err="1">
                <a:effectLst/>
              </a:rPr>
              <a:t>REecoTrans</a:t>
            </a:r>
            <a:r>
              <a:rPr lang="de-DE" baseline="0" dirty="0">
                <a:effectLst/>
              </a:rPr>
              <a:t>)</a:t>
            </a:r>
            <a:r>
              <a:rPr lang="de-DE" dirty="0">
                <a:effectLst/>
              </a:rPr>
              <a:t>. The respective pages can be </a:t>
            </a:r>
            <a:r>
              <a:rPr lang="de-DE" dirty="0" err="1">
                <a:effectLst/>
              </a:rPr>
              <a:t>reached</a:t>
            </a:r>
            <a:r>
              <a:rPr lang="de-DE" dirty="0">
                <a:effectLst/>
              </a:rPr>
              <a:t> </a:t>
            </a:r>
            <a:r>
              <a:rPr lang="de-DE" dirty="0" err="1">
                <a:effectLst/>
              </a:rPr>
              <a:t>by</a:t>
            </a:r>
            <a:r>
              <a:rPr lang="de-DE" dirty="0">
                <a:effectLst/>
              </a:rPr>
              <a:t> </a:t>
            </a:r>
            <a:r>
              <a:rPr lang="de-DE" dirty="0" err="1">
                <a:effectLst/>
              </a:rPr>
              <a:t>direct</a:t>
            </a:r>
            <a:r>
              <a:rPr lang="de-DE" dirty="0">
                <a:effectLst/>
              </a:rPr>
              <a:t> "click" </a:t>
            </a:r>
            <a:r>
              <a:rPr lang="de-DE" dirty="0" err="1">
                <a:effectLst/>
              </a:rPr>
              <a:t>or</a:t>
            </a:r>
            <a:r>
              <a:rPr lang="de-DE" dirty="0">
                <a:effectLst/>
              </a:rPr>
              <a:t> </a:t>
            </a:r>
            <a:r>
              <a:rPr lang="de-DE" dirty="0" err="1">
                <a:effectLst/>
              </a:rPr>
              <a:t>separately</a:t>
            </a:r>
            <a:r>
              <a:rPr lang="de-DE" baseline="0" dirty="0">
                <a:effectLst/>
              </a:rPr>
              <a:t>  at </a:t>
            </a:r>
            <a:r>
              <a:rPr lang="de-DE" baseline="0" dirty="0">
                <a:effectLst/>
                <a:hlinkClick r:id="rId3"/>
              </a:rPr>
              <a:t>www.rerail.at</a:t>
            </a:r>
            <a:r>
              <a:rPr lang="de-DE" baseline="0" dirty="0">
                <a:effectLst/>
              </a:rPr>
              <a:t>, </a:t>
            </a:r>
            <a:r>
              <a:rPr lang="de-DE" baseline="0" dirty="0">
                <a:effectLst/>
                <a:hlinkClick r:id="rId4"/>
              </a:rPr>
              <a:t>www.reroad.at</a:t>
            </a:r>
            <a:r>
              <a:rPr lang="de-DE" baseline="0" dirty="0">
                <a:effectLst/>
              </a:rPr>
              <a:t>,  </a:t>
            </a:r>
            <a:r>
              <a:rPr lang="de-DE" baseline="0" dirty="0">
                <a:effectLst/>
                <a:hlinkClick r:id="rId5"/>
              </a:rPr>
              <a:t>www.rewway.at</a:t>
            </a:r>
            <a:r>
              <a:rPr lang="de-DE" dirty="0"/>
              <a:t> and </a:t>
            </a:r>
            <a:r>
              <a:rPr lang="de-DE" baseline="0" dirty="0">
                <a:effectLst/>
              </a:rPr>
              <a:t>www.reeecotrans.at</a:t>
            </a:r>
            <a:r>
              <a:rPr lang="de-DE" dirty="0">
                <a:effectLst/>
              </a:rPr>
              <a:t>. These </a:t>
            </a:r>
            <a:r>
              <a:rPr lang="de-DE" dirty="0" err="1">
                <a:effectLst/>
              </a:rPr>
              <a:t>pages</a:t>
            </a:r>
            <a:r>
              <a:rPr lang="de-DE" dirty="0">
                <a:effectLst/>
              </a:rPr>
              <a:t> </a:t>
            </a:r>
            <a:r>
              <a:rPr lang="de-DE" dirty="0" err="1">
                <a:effectLst/>
              </a:rPr>
              <a:t>give</a:t>
            </a:r>
            <a:r>
              <a:rPr lang="de-DE" dirty="0">
                <a:effectLst/>
              </a:rPr>
              <a:t> an interesting range of materials such as case studies, </a:t>
            </a:r>
            <a:r>
              <a:rPr lang="de-DE" dirty="0" err="1">
                <a:effectLst/>
              </a:rPr>
              <a:t>ppt</a:t>
            </a:r>
            <a:r>
              <a:rPr lang="de-DE" dirty="0">
                <a:effectLst/>
              </a:rPr>
              <a:t> </a:t>
            </a:r>
            <a:r>
              <a:rPr lang="de-DE" dirty="0" err="1">
                <a:effectLst/>
              </a:rPr>
              <a:t>presentations</a:t>
            </a:r>
            <a:r>
              <a:rPr lang="de-DE" dirty="0">
                <a:effectLst/>
              </a:rPr>
              <a:t>, exercises and specialist lectures, Transport School Labs and </a:t>
            </a:r>
            <a:r>
              <a:rPr lang="de-DE" dirty="0" err="1">
                <a:effectLst/>
              </a:rPr>
              <a:t>much</a:t>
            </a:r>
            <a:r>
              <a:rPr lang="de-DE" dirty="0">
                <a:effectLst/>
              </a:rPr>
              <a:t> </a:t>
            </a:r>
            <a:r>
              <a:rPr lang="de-DE" dirty="0" err="1">
                <a:effectLst/>
              </a:rPr>
              <a:t>more</a:t>
            </a:r>
            <a:r>
              <a:rPr lang="de-DE" dirty="0">
                <a:effectLst/>
              </a:rPr>
              <a:t> on the</a:t>
            </a:r>
            <a:r>
              <a:rPr lang="de-DE" baseline="0" dirty="0">
                <a:effectLst/>
              </a:rPr>
              <a:t> respective focal points</a:t>
            </a:r>
            <a:r>
              <a:rPr lang="de-DE" dirty="0">
                <a:effectLst/>
              </a:rPr>
              <a:t>. </a:t>
            </a:r>
            <a:r>
              <a:rPr lang="de-DE" dirty="0" err="1">
                <a:effectLst/>
              </a:rPr>
              <a:t>They</a:t>
            </a:r>
            <a:r>
              <a:rPr lang="de-DE" dirty="0">
                <a:effectLst/>
              </a:rPr>
              <a:t> </a:t>
            </a:r>
            <a:r>
              <a:rPr lang="de-DE" dirty="0" err="1">
                <a:effectLst/>
              </a:rPr>
              <a:t>are</a:t>
            </a:r>
            <a:r>
              <a:rPr lang="de-DE" dirty="0">
                <a:effectLst/>
              </a:rPr>
              <a:t> </a:t>
            </a:r>
            <a:r>
              <a:rPr lang="de-DE" dirty="0" err="1">
                <a:effectLst/>
              </a:rPr>
              <a:t>free</a:t>
            </a:r>
            <a:r>
              <a:rPr lang="de-DE" dirty="0">
                <a:effectLst/>
              </a:rPr>
              <a:t> of charge and </a:t>
            </a:r>
            <a:r>
              <a:rPr lang="de-DE" dirty="0" err="1">
                <a:effectLst/>
              </a:rPr>
              <a:t>can</a:t>
            </a:r>
            <a:r>
              <a:rPr lang="de-DE" dirty="0">
                <a:effectLst/>
              </a:rPr>
              <a:t> </a:t>
            </a:r>
            <a:r>
              <a:rPr lang="de-DE" dirty="0" err="1">
                <a:effectLst/>
              </a:rPr>
              <a:t>be</a:t>
            </a:r>
            <a:r>
              <a:rPr lang="de-DE" dirty="0">
                <a:effectLst/>
              </a:rPr>
              <a:t> </a:t>
            </a:r>
            <a:r>
              <a:rPr lang="de-DE" dirty="0" err="1">
                <a:effectLst/>
              </a:rPr>
              <a:t>used</a:t>
            </a:r>
            <a:r>
              <a:rPr lang="de-DE" dirty="0"/>
              <a:t>/</a:t>
            </a:r>
            <a:r>
              <a:rPr lang="de-DE" dirty="0" err="1"/>
              <a:t>downloaded</a:t>
            </a:r>
            <a:r>
              <a:rPr lang="de-DE" dirty="0"/>
              <a:t> </a:t>
            </a:r>
            <a:r>
              <a:rPr lang="de-DE" dirty="0" err="1">
                <a:effectLst/>
              </a:rPr>
              <a:t>without</a:t>
            </a:r>
            <a:r>
              <a:rPr lang="de-DE" dirty="0">
                <a:effectLst/>
              </a:rPr>
              <a:t> registration.</a:t>
            </a:r>
            <a:endParaRPr lang="de-DE"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256548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47750" y="915988"/>
            <a:ext cx="4702175" cy="3527425"/>
          </a:xfrm>
        </p:spPr>
      </p:sp>
      <p:sp>
        <p:nvSpPr>
          <p:cNvPr id="3" name="Notizenplatzhalter 2"/>
          <p:cNvSpPr>
            <a:spLocks noGrp="1"/>
          </p:cNvSpPr>
          <p:nvPr>
            <p:ph type="body" idx="1"/>
          </p:nvPr>
        </p:nvSpPr>
        <p:spPr/>
        <p:txBody>
          <a:bodyPr/>
          <a:lstStyle/>
          <a:p>
            <a:r>
              <a:rPr lang="de-AT" dirty="0"/>
              <a:t>The</a:t>
            </a:r>
            <a:r>
              <a:rPr lang="de-AT" baseline="0" dirty="0"/>
              <a:t> </a:t>
            </a:r>
            <a:r>
              <a:rPr lang="de-AT" baseline="0" dirty="0" err="1"/>
              <a:t>exercises</a:t>
            </a:r>
            <a:r>
              <a:rPr lang="de-AT" baseline="0" dirty="0"/>
              <a:t> on </a:t>
            </a:r>
            <a:r>
              <a:rPr lang="de-AT" baseline="0" dirty="0" err="1"/>
              <a:t>RETrans</a:t>
            </a:r>
            <a:r>
              <a:rPr lang="de-AT" baseline="0" dirty="0"/>
              <a:t> </a:t>
            </a:r>
            <a:r>
              <a:rPr lang="de-AT" dirty="0" err="1"/>
              <a:t>reflect</a:t>
            </a:r>
            <a:r>
              <a:rPr lang="de-AT" baseline="0" dirty="0"/>
              <a:t> the readers and </a:t>
            </a:r>
            <a:r>
              <a:rPr lang="de-AT" baseline="0" dirty="0" err="1"/>
              <a:t>presentations</a:t>
            </a:r>
            <a:r>
              <a:rPr lang="de-AT" baseline="0" dirty="0"/>
              <a:t> </a:t>
            </a:r>
            <a:r>
              <a:rPr lang="de-AT" baseline="0" dirty="0" err="1"/>
              <a:t>provided</a:t>
            </a:r>
            <a:r>
              <a:rPr lang="de-AT" dirty="0"/>
              <a:t> </a:t>
            </a:r>
            <a:r>
              <a:rPr lang="de-AT" dirty="0" err="1"/>
              <a:t>with</a:t>
            </a:r>
            <a:r>
              <a:rPr lang="de-AT" dirty="0"/>
              <a:t> e.g. </a:t>
            </a:r>
            <a:endParaRPr lang="de-AT" baseline="0" dirty="0"/>
          </a:p>
          <a:p>
            <a:r>
              <a:rPr lang="de-AT" baseline="0" dirty="0" err="1"/>
              <a:t>questions</a:t>
            </a:r>
            <a:r>
              <a:rPr lang="de-AT" baseline="0" dirty="0"/>
              <a:t> about </a:t>
            </a:r>
            <a:r>
              <a:rPr lang="de-AT" baseline="0" dirty="0" err="1"/>
              <a:t>the</a:t>
            </a:r>
            <a:r>
              <a:rPr lang="de-AT" baseline="0" dirty="0"/>
              <a:t> </a:t>
            </a:r>
            <a:r>
              <a:rPr lang="de-AT" baseline="0" dirty="0" err="1"/>
              <a:t>ppt</a:t>
            </a:r>
            <a:r>
              <a:rPr lang="de-AT" baseline="0" dirty="0"/>
              <a:t> </a:t>
            </a:r>
            <a:r>
              <a:rPr lang="de-AT" baseline="0" dirty="0" err="1"/>
              <a:t>presentations</a:t>
            </a:r>
            <a:r>
              <a:rPr lang="de-AT" baseline="0" dirty="0"/>
              <a:t> </a:t>
            </a:r>
            <a:r>
              <a:rPr lang="de-AT" baseline="0" dirty="0" err="1"/>
              <a:t>or</a:t>
            </a:r>
            <a:r>
              <a:rPr lang="de-AT" baseline="0" dirty="0"/>
              <a:t> film </a:t>
            </a:r>
            <a:r>
              <a:rPr lang="de-AT" baseline="0" dirty="0" err="1"/>
              <a:t>sequences</a:t>
            </a:r>
            <a:r>
              <a:rPr lang="de-AT" baseline="0" dirty="0"/>
              <a:t>. The </a:t>
            </a:r>
            <a:r>
              <a:rPr lang="de-AT" baseline="0" dirty="0" err="1"/>
              <a:t>case</a:t>
            </a:r>
            <a:r>
              <a:rPr lang="de-AT" baseline="0" dirty="0"/>
              <a:t> </a:t>
            </a:r>
            <a:r>
              <a:rPr lang="de-AT" baseline="0" dirty="0" err="1"/>
              <a:t>studies</a:t>
            </a:r>
            <a:r>
              <a:rPr lang="de-AT" baseline="0" dirty="0"/>
              <a:t> </a:t>
            </a:r>
            <a:r>
              <a:rPr lang="de-AT" baseline="0" dirty="0" err="1"/>
              <a:t>enable</a:t>
            </a:r>
            <a:r>
              <a:rPr lang="de-AT" baseline="0" dirty="0"/>
              <a:t> </a:t>
            </a:r>
            <a:r>
              <a:rPr lang="de-AT" baseline="0" dirty="0" err="1"/>
              <a:t>participants</a:t>
            </a:r>
            <a:r>
              <a:rPr lang="de-AT" baseline="0" dirty="0"/>
              <a:t> </a:t>
            </a:r>
            <a:r>
              <a:rPr lang="de-AT" baseline="0" dirty="0" err="1"/>
              <a:t>to</a:t>
            </a:r>
            <a:r>
              <a:rPr lang="de-AT" baseline="0" dirty="0"/>
              <a:t> </a:t>
            </a:r>
            <a:r>
              <a:rPr lang="de-AT" baseline="0" dirty="0" err="1"/>
              <a:t>make</a:t>
            </a:r>
            <a:r>
              <a:rPr lang="de-AT" baseline="0" dirty="0"/>
              <a:t> </a:t>
            </a:r>
            <a:r>
              <a:rPr lang="de-AT" baseline="0" dirty="0" err="1"/>
              <a:t>informed</a:t>
            </a:r>
            <a:r>
              <a:rPr lang="de-AT" baseline="0" dirty="0"/>
              <a:t> </a:t>
            </a:r>
            <a:r>
              <a:rPr lang="de-AT" baseline="0" dirty="0" err="1"/>
              <a:t>decisions</a:t>
            </a:r>
            <a:r>
              <a:rPr lang="de-AT" baseline="0" dirty="0"/>
              <a:t>. Other examples of </a:t>
            </a:r>
            <a:r>
              <a:rPr lang="de-AT" baseline="0" dirty="0" err="1"/>
              <a:t>available</a:t>
            </a:r>
            <a:r>
              <a:rPr lang="de-AT" baseline="0" dirty="0"/>
              <a:t> diverse </a:t>
            </a:r>
            <a:r>
              <a:rPr lang="de-AT" baseline="0" dirty="0" err="1"/>
              <a:t>exercises</a:t>
            </a:r>
            <a:r>
              <a:rPr lang="de-AT" baseline="0" dirty="0"/>
              <a:t> </a:t>
            </a:r>
            <a:r>
              <a:rPr lang="de-AT" baseline="0" dirty="0" err="1"/>
              <a:t>are</a:t>
            </a:r>
            <a:r>
              <a:rPr lang="de-AT" baseline="0" dirty="0"/>
              <a:t> </a:t>
            </a:r>
            <a:r>
              <a:rPr lang="de-AT" baseline="0" dirty="0" err="1"/>
              <a:t>activities</a:t>
            </a:r>
            <a:r>
              <a:rPr lang="de-AT" baseline="0" dirty="0"/>
              <a:t> on </a:t>
            </a:r>
            <a:r>
              <a:rPr lang="de-AT" baseline="0" dirty="0" err="1"/>
              <a:t>p</a:t>
            </a:r>
            <a:r>
              <a:rPr lang="de-AT" dirty="0" err="1"/>
              <a:t>rofess</a:t>
            </a:r>
            <a:r>
              <a:rPr lang="de-AT" baseline="0" dirty="0" err="1"/>
              <a:t>ions</a:t>
            </a:r>
            <a:r>
              <a:rPr lang="de-AT" baseline="0" dirty="0"/>
              <a:t> and </a:t>
            </a:r>
            <a:r>
              <a:rPr lang="de-AT" baseline="0" dirty="0" err="1"/>
              <a:t>transport</a:t>
            </a:r>
            <a:r>
              <a:rPr lang="de-AT" baseline="0" dirty="0"/>
              <a:t> </a:t>
            </a:r>
            <a:r>
              <a:rPr lang="de-AT" baseline="0" dirty="0" err="1"/>
              <a:t>orders</a:t>
            </a:r>
            <a:r>
              <a:rPr lang="de-AT" dirty="0"/>
              <a:t> </a:t>
            </a:r>
            <a:r>
              <a:rPr lang="de-AT" baseline="0" dirty="0"/>
              <a:t>in Europe. </a:t>
            </a:r>
            <a:r>
              <a:rPr lang="de-AT" dirty="0"/>
              <a:t>Find </a:t>
            </a:r>
            <a:r>
              <a:rPr lang="de-AT" dirty="0" err="1"/>
              <a:t>m</a:t>
            </a:r>
            <a:r>
              <a:rPr lang="de-AT" baseline="0" dirty="0" err="1"/>
              <a:t>ore</a:t>
            </a:r>
            <a:r>
              <a:rPr lang="de-AT" baseline="0" dirty="0"/>
              <a:t> </a:t>
            </a:r>
            <a:r>
              <a:rPr lang="de-AT" baseline="0" dirty="0" err="1"/>
              <a:t>detailed</a:t>
            </a:r>
            <a:r>
              <a:rPr lang="de-AT" baseline="0" dirty="0"/>
              <a:t> </a:t>
            </a:r>
            <a:r>
              <a:rPr lang="de-AT" baseline="0" dirty="0" err="1"/>
              <a:t>information</a:t>
            </a:r>
            <a:r>
              <a:rPr lang="de-AT" baseline="0" dirty="0"/>
              <a:t> about the </a:t>
            </a:r>
            <a:r>
              <a:rPr lang="de-AT" baseline="0" dirty="0" err="1"/>
              <a:t>exercises</a:t>
            </a:r>
            <a:r>
              <a:rPr lang="de-AT" baseline="0" dirty="0"/>
              <a:t> on </a:t>
            </a:r>
            <a:r>
              <a:rPr lang="de-AT" baseline="0" dirty="0" err="1"/>
              <a:t>the</a:t>
            </a:r>
            <a:r>
              <a:rPr lang="de-AT" baseline="0" dirty="0"/>
              <a:t> </a:t>
            </a:r>
            <a:r>
              <a:rPr lang="de-AT" baseline="0" dirty="0" err="1"/>
              <a:t>respective</a:t>
            </a:r>
            <a:r>
              <a:rPr lang="de-AT" baseline="0" dirty="0"/>
              <a:t> </a:t>
            </a:r>
            <a:r>
              <a:rPr lang="de-AT" baseline="0" dirty="0" err="1"/>
              <a:t>pages</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1121264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857250"/>
            <a:ext cx="4941887" cy="3706813"/>
          </a:xfrm>
        </p:spPr>
      </p:sp>
      <p:sp>
        <p:nvSpPr>
          <p:cNvPr id="3" name="Notes Placeholder 2"/>
          <p:cNvSpPr>
            <a:spLocks noGrp="1"/>
          </p:cNvSpPr>
          <p:nvPr>
            <p:ph type="body" idx="1"/>
          </p:nvPr>
        </p:nvSpPr>
        <p:spPr/>
        <p:txBody>
          <a:bodyPr/>
          <a:lstStyle/>
          <a:p>
            <a:r>
              <a:rPr lang="de-AT" baseline="0" dirty="0" err="1"/>
              <a:t>You</a:t>
            </a:r>
            <a:r>
              <a:rPr lang="de-AT" baseline="0" dirty="0"/>
              <a:t> will find </a:t>
            </a:r>
            <a:r>
              <a:rPr lang="de-AT" baseline="0" dirty="0" err="1"/>
              <a:t>teaching</a:t>
            </a:r>
            <a:r>
              <a:rPr lang="de-AT" baseline="0" dirty="0"/>
              <a:t> </a:t>
            </a:r>
            <a:r>
              <a:rPr lang="de-AT" baseline="0" dirty="0" err="1"/>
              <a:t>packages</a:t>
            </a:r>
            <a:r>
              <a:rPr lang="de-AT" baseline="0" dirty="0"/>
              <a:t> on </a:t>
            </a:r>
            <a:r>
              <a:rPr lang="de-AT" baseline="0" dirty="0" err="1"/>
              <a:t>logistics</a:t>
            </a:r>
            <a:r>
              <a:rPr lang="de-AT" baseline="0" dirty="0"/>
              <a:t> in general, modes of transport in general as well as job descriptions and the importance </a:t>
            </a:r>
            <a:r>
              <a:rPr lang="de-AT" baseline="0" dirty="0" err="1"/>
              <a:t>of</a:t>
            </a:r>
            <a:r>
              <a:rPr lang="de-AT" baseline="0" dirty="0"/>
              <a:t> </a:t>
            </a:r>
            <a:r>
              <a:rPr lang="de-AT" baseline="0" dirty="0" err="1"/>
              <a:t>logistics</a:t>
            </a:r>
            <a:r>
              <a:rPr lang="de-AT" baseline="0" dirty="0"/>
              <a:t> on </a:t>
            </a:r>
            <a:r>
              <a:rPr lang="de-AT" baseline="0" dirty="0" err="1"/>
              <a:t>RETrans</a:t>
            </a:r>
            <a:r>
              <a:rPr lang="de-AT" baseline="0" dirty="0"/>
              <a:t>. </a:t>
            </a:r>
            <a:r>
              <a:rPr lang="de-AT" baseline="0" dirty="0" err="1"/>
              <a:t>They</a:t>
            </a:r>
            <a:r>
              <a:rPr lang="de-AT" baseline="0" dirty="0"/>
              <a:t> all include a </a:t>
            </a:r>
            <a:r>
              <a:rPr lang="de-AT" baseline="0" dirty="0" err="1"/>
              <a:t>ppt</a:t>
            </a:r>
            <a:r>
              <a:rPr lang="de-AT" baseline="0" dirty="0"/>
              <a:t> </a:t>
            </a:r>
            <a:r>
              <a:rPr lang="de-AT" baseline="0" dirty="0" err="1"/>
              <a:t>presentation</a:t>
            </a:r>
            <a:r>
              <a:rPr lang="de-AT" baseline="0" dirty="0"/>
              <a:t>, a reader, interactive exercises, and links to other resources.</a:t>
            </a:r>
          </a:p>
          <a:p>
            <a:endParaRPr lang="de-AT" baseline="0" dirty="0"/>
          </a:p>
          <a:p>
            <a:r>
              <a:rPr lang="de-AT" b="1" baseline="0" dirty="0" err="1"/>
              <a:t>Logistics</a:t>
            </a:r>
            <a:r>
              <a:rPr lang="de-AT" b="1" baseline="0" dirty="0"/>
              <a:t> in General </a:t>
            </a:r>
            <a:r>
              <a:rPr lang="de-AT" baseline="0" dirty="0" err="1"/>
              <a:t>is</a:t>
            </a:r>
            <a:r>
              <a:rPr lang="de-AT" baseline="0" dirty="0"/>
              <a:t> </a:t>
            </a:r>
            <a:r>
              <a:rPr lang="de-AT" baseline="0" dirty="0" err="1"/>
              <a:t>about</a:t>
            </a:r>
            <a:endParaRPr lang="de-AT" baseline="0" dirty="0"/>
          </a:p>
          <a:p>
            <a:pPr marL="171690" indent="-171690">
              <a:buFont typeface="Arial" panose="020B0604020202020204" pitchFamily="34" charset="0"/>
              <a:buChar char="•"/>
            </a:pPr>
            <a:r>
              <a:rPr lang="de-AT" baseline="0" dirty="0" err="1"/>
              <a:t>Logistics</a:t>
            </a:r>
            <a:r>
              <a:rPr lang="de-AT" baseline="0" dirty="0"/>
              <a:t> - </a:t>
            </a:r>
            <a:r>
              <a:rPr lang="de-AT" baseline="0" dirty="0" err="1"/>
              <a:t>definition</a:t>
            </a:r>
            <a:r>
              <a:rPr lang="de-AT" baseline="0" dirty="0"/>
              <a:t> of terms and development</a:t>
            </a:r>
          </a:p>
          <a:p>
            <a:pPr marL="171690" indent="-171690">
              <a:buFont typeface="Arial" panose="020B0604020202020204" pitchFamily="34" charset="0"/>
              <a:buChar char="•"/>
            </a:pPr>
            <a:r>
              <a:rPr lang="de-AT" baseline="0" dirty="0"/>
              <a:t>Areas of responsibility of logistics</a:t>
            </a:r>
          </a:p>
          <a:p>
            <a:pPr marL="171690" indent="-171690">
              <a:buFont typeface="Arial" panose="020B0604020202020204" pitchFamily="34" charset="0"/>
              <a:buChar char="•"/>
            </a:pPr>
            <a:r>
              <a:rPr lang="de-AT" dirty="0"/>
              <a:t>Players</a:t>
            </a:r>
            <a:r>
              <a:rPr lang="de-AT" baseline="0" dirty="0"/>
              <a:t> in logistics</a:t>
            </a:r>
          </a:p>
          <a:p>
            <a:pPr marL="171690" indent="-171690">
              <a:buFont typeface="Arial" panose="020B0604020202020204" pitchFamily="34" charset="0"/>
              <a:buChar char="•"/>
            </a:pPr>
            <a:r>
              <a:rPr lang="de-AT" baseline="0" dirty="0"/>
              <a:t>Practical examples e.g. the way </a:t>
            </a:r>
            <a:r>
              <a:rPr lang="de-AT" baseline="0" dirty="0" err="1"/>
              <a:t>of</a:t>
            </a:r>
            <a:r>
              <a:rPr lang="de-AT" baseline="0" dirty="0"/>
              <a:t> </a:t>
            </a:r>
            <a:r>
              <a:rPr lang="de-AT" dirty="0"/>
              <a:t>Apple</a:t>
            </a:r>
            <a:r>
              <a:rPr lang="de-AT" baseline="0" dirty="0"/>
              <a:t> mobile </a:t>
            </a:r>
            <a:r>
              <a:rPr lang="de-AT" baseline="0" dirty="0" err="1"/>
              <a:t>phones</a:t>
            </a:r>
            <a:endParaRPr lang="de-AT" baseline="0" dirty="0"/>
          </a:p>
          <a:p>
            <a:pPr marL="171690" indent="-171690">
              <a:buFont typeface="Arial" panose="020B0604020202020204" pitchFamily="34" charset="0"/>
              <a:buChar char="•"/>
            </a:pPr>
            <a:r>
              <a:rPr lang="de-AT" baseline="0" dirty="0"/>
              <a:t>The future of logistics e.g. trends in logistics</a:t>
            </a:r>
          </a:p>
          <a:p>
            <a:endParaRPr lang="de-AT" baseline="0" dirty="0"/>
          </a:p>
          <a:p>
            <a:r>
              <a:rPr lang="de-AT" b="1" baseline="0" dirty="0"/>
              <a:t>Transport mode in general </a:t>
            </a:r>
            <a:r>
              <a:rPr lang="de-AT" baseline="0" dirty="0" err="1"/>
              <a:t>deals</a:t>
            </a:r>
            <a:r>
              <a:rPr lang="de-AT" baseline="0" dirty="0"/>
              <a:t> </a:t>
            </a:r>
            <a:r>
              <a:rPr lang="de-AT" baseline="0" dirty="0" err="1"/>
              <a:t>with</a:t>
            </a:r>
            <a:endParaRPr lang="de-AT" baseline="0" dirty="0"/>
          </a:p>
          <a:p>
            <a:pPr marL="171690" indent="-171690">
              <a:buFont typeface="Arial" panose="020B0604020202020204" pitchFamily="34" charset="0"/>
              <a:buChar char="•"/>
            </a:pPr>
            <a:r>
              <a:rPr lang="de-AT" baseline="0" dirty="0"/>
              <a:t>Freight transport in general e.g. </a:t>
            </a:r>
            <a:r>
              <a:rPr lang="de-AT" baseline="0" dirty="0" err="1"/>
              <a:t>transport</a:t>
            </a:r>
            <a:r>
              <a:rPr lang="de-AT" baseline="0" dirty="0"/>
              <a:t> </a:t>
            </a:r>
            <a:r>
              <a:rPr lang="de-AT" baseline="0" dirty="0" err="1"/>
              <a:t>mode</a:t>
            </a:r>
            <a:r>
              <a:rPr lang="de-AT" baseline="0" dirty="0"/>
              <a:t> </a:t>
            </a:r>
            <a:r>
              <a:rPr lang="de-AT" baseline="0" dirty="0" err="1"/>
              <a:t>choice</a:t>
            </a:r>
            <a:r>
              <a:rPr lang="de-AT" baseline="0" dirty="0"/>
              <a:t>, the difference </a:t>
            </a:r>
            <a:r>
              <a:rPr lang="de-AT" baseline="0" dirty="0" err="1"/>
              <a:t>between</a:t>
            </a:r>
            <a:r>
              <a:rPr lang="de-AT" baseline="0" dirty="0"/>
              <a:t> </a:t>
            </a:r>
            <a:r>
              <a:rPr lang="de-AT" baseline="0" dirty="0" err="1"/>
              <a:t>modes</a:t>
            </a:r>
            <a:r>
              <a:rPr lang="de-AT" baseline="0" dirty="0"/>
              <a:t> and </a:t>
            </a:r>
            <a:r>
              <a:rPr lang="de-AT" baseline="0" dirty="0" err="1"/>
              <a:t>means</a:t>
            </a:r>
            <a:r>
              <a:rPr lang="de-AT" baseline="0" dirty="0"/>
              <a:t> </a:t>
            </a:r>
            <a:r>
              <a:rPr lang="de-AT" baseline="0" dirty="0" err="1"/>
              <a:t>of</a:t>
            </a:r>
            <a:r>
              <a:rPr lang="de-AT" baseline="0" dirty="0"/>
              <a:t> </a:t>
            </a:r>
            <a:r>
              <a:rPr lang="de-AT" baseline="0" dirty="0" err="1"/>
              <a:t>transport</a:t>
            </a:r>
            <a:endParaRPr lang="de-AT" baseline="0" dirty="0"/>
          </a:p>
          <a:p>
            <a:pPr marL="171690" indent="-171690">
              <a:buFont typeface="Arial" panose="020B0604020202020204" pitchFamily="34" charset="0"/>
              <a:buChar char="•"/>
            </a:pPr>
            <a:r>
              <a:rPr lang="de-AT" dirty="0"/>
              <a:t>“R</a:t>
            </a:r>
            <a:r>
              <a:rPr lang="de-AT" baseline="0" dirty="0"/>
              <a:t>oad“ </a:t>
            </a:r>
            <a:r>
              <a:rPr lang="de-AT" baseline="0" dirty="0" err="1"/>
              <a:t>with</a:t>
            </a:r>
            <a:r>
              <a:rPr lang="de-AT" baseline="0" dirty="0"/>
              <a:t> </a:t>
            </a:r>
            <a:r>
              <a:rPr lang="de-AT" dirty="0" err="1"/>
              <a:t>its</a:t>
            </a:r>
            <a:r>
              <a:rPr lang="de-AT" dirty="0"/>
              <a:t> </a:t>
            </a:r>
            <a:r>
              <a:rPr lang="de-AT" baseline="0" dirty="0" err="1"/>
              <a:t>strengths</a:t>
            </a:r>
            <a:r>
              <a:rPr lang="de-AT" baseline="0" dirty="0"/>
              <a:t> and </a:t>
            </a:r>
            <a:r>
              <a:rPr lang="de-AT" baseline="0" dirty="0" err="1"/>
              <a:t>weaknesses</a:t>
            </a:r>
            <a:r>
              <a:rPr lang="de-AT" baseline="0" dirty="0"/>
              <a:t> </a:t>
            </a:r>
            <a:r>
              <a:rPr lang="de-AT" dirty="0" err="1"/>
              <a:t>for</a:t>
            </a:r>
            <a:r>
              <a:rPr lang="de-AT" dirty="0"/>
              <a:t> </a:t>
            </a:r>
            <a:r>
              <a:rPr lang="de-AT" dirty="0" err="1"/>
              <a:t>instance</a:t>
            </a:r>
            <a:r>
              <a:rPr lang="de-AT" dirty="0"/>
              <a:t> and </a:t>
            </a:r>
            <a:r>
              <a:rPr lang="de-AT" dirty="0" err="1"/>
              <a:t>its</a:t>
            </a:r>
            <a:r>
              <a:rPr lang="de-AT" baseline="0" dirty="0"/>
              <a:t> </a:t>
            </a:r>
            <a:r>
              <a:rPr lang="de-AT" baseline="0" dirty="0" err="1"/>
              <a:t>elements</a:t>
            </a:r>
            <a:r>
              <a:rPr lang="de-AT" baseline="0" dirty="0"/>
              <a:t> </a:t>
            </a:r>
          </a:p>
          <a:p>
            <a:pPr marL="171690" indent="-171690">
              <a:buFont typeface="Arial" panose="020B0604020202020204" pitchFamily="34" charset="0"/>
              <a:buChar char="•"/>
            </a:pPr>
            <a:r>
              <a:rPr lang="de-AT" dirty="0"/>
              <a:t>“Rail“ </a:t>
            </a:r>
            <a:r>
              <a:rPr lang="de-AT" dirty="0" err="1"/>
              <a:t>with</a:t>
            </a:r>
            <a:r>
              <a:rPr lang="de-AT" baseline="0" dirty="0"/>
              <a:t> e.g. forms of rail production, future </a:t>
            </a:r>
            <a:r>
              <a:rPr lang="de-AT" baseline="0" dirty="0" err="1"/>
              <a:t>outlook</a:t>
            </a:r>
            <a:r>
              <a:rPr lang="de-AT" baseline="0" dirty="0"/>
              <a:t> </a:t>
            </a:r>
            <a:r>
              <a:rPr lang="de-AT" dirty="0" err="1"/>
              <a:t>of</a:t>
            </a:r>
            <a:r>
              <a:rPr lang="de-AT" baseline="0" dirty="0"/>
              <a:t> rail</a:t>
            </a:r>
          </a:p>
          <a:p>
            <a:pPr marL="171690" indent="-171690">
              <a:buFont typeface="Arial" panose="020B0604020202020204" pitchFamily="34" charset="0"/>
              <a:buChar char="•"/>
            </a:pPr>
            <a:r>
              <a:rPr lang="de-AT" dirty="0"/>
              <a:t>“</a:t>
            </a:r>
            <a:r>
              <a:rPr lang="de-AT" dirty="0" err="1"/>
              <a:t>Waterway</a:t>
            </a:r>
            <a:r>
              <a:rPr lang="de-AT" dirty="0"/>
              <a:t>“ </a:t>
            </a:r>
            <a:r>
              <a:rPr lang="de-AT" baseline="0" dirty="0"/>
              <a:t>e.g. waterways in Europe, importance of Danube navigation</a:t>
            </a:r>
          </a:p>
          <a:p>
            <a:pPr marL="171690" indent="-171690">
              <a:buFont typeface="Arial" panose="020B0604020202020204" pitchFamily="34" charset="0"/>
              <a:buChar char="•"/>
            </a:pPr>
            <a:r>
              <a:rPr lang="de-AT" baseline="0" dirty="0"/>
              <a:t>Multimodal transport e.g. definition, advantages</a:t>
            </a:r>
          </a:p>
          <a:p>
            <a:r>
              <a:rPr lang="de-AT" baseline="0" dirty="0"/>
              <a:t>Tip: if you want more specific information on any of the modes, visit one of our four subpages.</a:t>
            </a:r>
          </a:p>
          <a:p>
            <a:endParaRPr lang="de-AT" baseline="0" dirty="0"/>
          </a:p>
          <a:p>
            <a:r>
              <a:rPr lang="de-AT" b="1" dirty="0"/>
              <a:t>Job </a:t>
            </a:r>
            <a:r>
              <a:rPr lang="de-AT" b="1" dirty="0" err="1"/>
              <a:t>Profiles</a:t>
            </a:r>
            <a:r>
              <a:rPr lang="de-AT" b="1" baseline="0" dirty="0"/>
              <a:t> and </a:t>
            </a:r>
            <a:r>
              <a:rPr lang="de-AT" b="1" baseline="0" dirty="0" err="1"/>
              <a:t>Importance</a:t>
            </a:r>
            <a:r>
              <a:rPr lang="de-AT" b="1" baseline="0" dirty="0"/>
              <a:t> </a:t>
            </a:r>
            <a:r>
              <a:rPr lang="de-AT" b="1" baseline="0" dirty="0" err="1"/>
              <a:t>of</a:t>
            </a:r>
            <a:r>
              <a:rPr lang="de-AT" b="1" baseline="0" dirty="0"/>
              <a:t> </a:t>
            </a:r>
            <a:r>
              <a:rPr lang="de-AT" b="1" baseline="0" dirty="0" err="1"/>
              <a:t>Logistics</a:t>
            </a:r>
            <a:r>
              <a:rPr lang="de-AT" b="1" baseline="0" dirty="0"/>
              <a:t> </a:t>
            </a:r>
            <a:r>
              <a:rPr lang="de-AT" baseline="0" dirty="0" err="1"/>
              <a:t>focuses</a:t>
            </a:r>
            <a:r>
              <a:rPr lang="de-AT" baseline="0" dirty="0"/>
              <a:t> on</a:t>
            </a:r>
          </a:p>
          <a:p>
            <a:pPr marL="171690" indent="-171690">
              <a:buFont typeface="Arial" panose="020B0604020202020204" pitchFamily="34" charset="0"/>
              <a:buChar char="•"/>
            </a:pPr>
            <a:r>
              <a:rPr lang="de-AT" dirty="0"/>
              <a:t>The logistics location Europe &amp; Austria e.g. how</a:t>
            </a:r>
            <a:r>
              <a:rPr lang="de-AT" baseline="0" dirty="0"/>
              <a:t> many jobs does logistics create in Europe, what influence does logistics have on Austria's economy?</a:t>
            </a:r>
          </a:p>
          <a:p>
            <a:pPr marL="171690" indent="-171690">
              <a:buFont typeface="Arial" panose="020B0604020202020204" pitchFamily="34" charset="0"/>
              <a:buChar char="•"/>
            </a:pPr>
            <a:r>
              <a:rPr lang="de-AT" baseline="0" dirty="0"/>
              <a:t>The </a:t>
            </a:r>
            <a:r>
              <a:rPr lang="de-AT" baseline="0" dirty="0" err="1"/>
              <a:t>professions</a:t>
            </a:r>
            <a:r>
              <a:rPr lang="de-AT" baseline="0" dirty="0"/>
              <a:t> </a:t>
            </a:r>
            <a:r>
              <a:rPr lang="de-AT" dirty="0"/>
              <a:t>in</a:t>
            </a:r>
            <a:r>
              <a:rPr lang="de-AT" baseline="0" dirty="0"/>
              <a:t> </a:t>
            </a:r>
            <a:r>
              <a:rPr lang="de-AT" baseline="0" dirty="0" err="1"/>
              <a:t>logistics</a:t>
            </a:r>
            <a:r>
              <a:rPr lang="de-AT" baseline="0" dirty="0"/>
              <a:t>: in this section different professions e.g. logistics manager are presented.</a:t>
            </a:r>
          </a:p>
          <a:p>
            <a:pPr marL="171690" indent="-171690">
              <a:buFont typeface="Arial" panose="020B0604020202020204" pitchFamily="34" charset="0"/>
              <a:buChar char="•"/>
            </a:pPr>
            <a:r>
              <a:rPr lang="de-AT" dirty="0"/>
              <a:t>Career </a:t>
            </a:r>
            <a:r>
              <a:rPr lang="de-AT" dirty="0" err="1"/>
              <a:t>paths</a:t>
            </a:r>
            <a:r>
              <a:rPr lang="de-AT" baseline="0" dirty="0"/>
              <a:t> in logistics e.g. </a:t>
            </a:r>
            <a:r>
              <a:rPr lang="de-AT" baseline="0" dirty="0" err="1"/>
              <a:t>apprenticeship</a:t>
            </a:r>
            <a:r>
              <a:rPr lang="de-AT" baseline="0" dirty="0"/>
              <a:t>, </a:t>
            </a:r>
            <a:r>
              <a:rPr lang="de-AT" baseline="0" dirty="0" err="1"/>
              <a:t>degree</a:t>
            </a:r>
            <a:r>
              <a:rPr lang="de-AT" baseline="0" dirty="0"/>
              <a:t> </a:t>
            </a:r>
            <a:r>
              <a:rPr lang="de-AT" baseline="0" dirty="0" err="1"/>
              <a:t>programmes</a:t>
            </a:r>
            <a:r>
              <a:rPr lang="de-AT" baseline="0" dirty="0"/>
              <a:t>, </a:t>
            </a:r>
            <a:r>
              <a:rPr lang="de-AT" baseline="0" dirty="0" err="1"/>
              <a:t>secondary</a:t>
            </a:r>
            <a:r>
              <a:rPr lang="de-AT" baseline="0" dirty="0"/>
              <a:t> </a:t>
            </a:r>
            <a:r>
              <a:rPr lang="de-AT" baseline="0" dirty="0" err="1"/>
              <a:t>schools</a:t>
            </a:r>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555288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857250"/>
            <a:ext cx="6675437" cy="3756025"/>
          </a:xfrm>
        </p:spPr>
      </p:sp>
      <p:sp>
        <p:nvSpPr>
          <p:cNvPr id="3" name="Notizenplatzhalter 2"/>
          <p:cNvSpPr>
            <a:spLocks noGrp="1"/>
          </p:cNvSpPr>
          <p:nvPr>
            <p:ph type="body" idx="1"/>
          </p:nvPr>
        </p:nvSpPr>
        <p:spPr/>
        <p:txBody>
          <a:bodyPr/>
          <a:lstStyle/>
          <a:p>
            <a:r>
              <a:rPr lang="de-AT" dirty="0" err="1"/>
              <a:t>RERoad deals with</a:t>
            </a:r>
            <a:r>
              <a:rPr lang="de-AT" dirty="0"/>
              <a:t> road transport.</a:t>
            </a:r>
          </a:p>
        </p:txBody>
      </p:sp>
      <p:sp>
        <p:nvSpPr>
          <p:cNvPr id="4" name="Foliennummernplatzhalt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2998290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857250"/>
            <a:ext cx="4814887" cy="3609975"/>
          </a:xfrm>
        </p:spPr>
      </p:sp>
      <p:sp>
        <p:nvSpPr>
          <p:cNvPr id="3" name="Notizenplatzhalter 2"/>
          <p:cNvSpPr>
            <a:spLocks noGrp="1"/>
          </p:cNvSpPr>
          <p:nvPr>
            <p:ph type="body" idx="1"/>
          </p:nvPr>
        </p:nvSpPr>
        <p:spPr/>
        <p:txBody>
          <a:bodyPr/>
          <a:lstStyle/>
          <a:p>
            <a:r>
              <a:rPr lang="de-AT" dirty="0" err="1"/>
              <a:t>RERoad</a:t>
            </a:r>
            <a:r>
              <a:rPr lang="de-AT" dirty="0"/>
              <a:t> </a:t>
            </a:r>
            <a:r>
              <a:rPr lang="de-AT" dirty="0" err="1"/>
              <a:t>welcomes</a:t>
            </a:r>
            <a:r>
              <a:rPr lang="de-AT" dirty="0"/>
              <a:t> </a:t>
            </a:r>
            <a:r>
              <a:rPr lang="de-AT" dirty="0" err="1"/>
              <a:t>you</a:t>
            </a:r>
            <a:r>
              <a:rPr lang="de-AT" dirty="0"/>
              <a:t> </a:t>
            </a:r>
            <a:r>
              <a:rPr lang="de-AT" dirty="0" err="1"/>
              <a:t>with</a:t>
            </a:r>
            <a:r>
              <a:rPr lang="de-AT" dirty="0"/>
              <a:t> an </a:t>
            </a:r>
            <a:r>
              <a:rPr lang="de-AT" baseline="0" dirty="0" err="1"/>
              <a:t>introductory</a:t>
            </a:r>
            <a:r>
              <a:rPr lang="de-AT" baseline="0" dirty="0"/>
              <a:t> </a:t>
            </a:r>
            <a:r>
              <a:rPr lang="de-AT" baseline="0" dirty="0" err="1"/>
              <a:t>video</a:t>
            </a:r>
            <a:r>
              <a:rPr lang="de-AT" baseline="0" dirty="0"/>
              <a:t> and an </a:t>
            </a:r>
            <a:r>
              <a:rPr lang="de-AT" baseline="0" dirty="0" err="1"/>
              <a:t>information</a:t>
            </a:r>
            <a:r>
              <a:rPr lang="de-AT" baseline="0" dirty="0"/>
              <a:t> </a:t>
            </a:r>
            <a:r>
              <a:rPr lang="de-AT" baseline="0" dirty="0" err="1"/>
              <a:t>overview</a:t>
            </a:r>
            <a:r>
              <a:rPr lang="de-AT" baseline="0" dirty="0"/>
              <a:t>. </a:t>
            </a:r>
            <a:r>
              <a:rPr lang="de-AT" dirty="0" err="1"/>
              <a:t>Direct</a:t>
            </a:r>
            <a:r>
              <a:rPr lang="de-AT" dirty="0"/>
              <a:t> links </a:t>
            </a:r>
            <a:r>
              <a:rPr lang="de-AT" dirty="0" err="1"/>
              <a:t>lead</a:t>
            </a:r>
            <a:r>
              <a:rPr lang="de-AT" dirty="0"/>
              <a:t> </a:t>
            </a:r>
            <a:r>
              <a:rPr lang="de-AT" dirty="0" err="1"/>
              <a:t>you</a:t>
            </a:r>
            <a:r>
              <a:rPr lang="de-AT" baseline="0" dirty="0"/>
              <a:t> to </a:t>
            </a:r>
            <a:r>
              <a:rPr lang="de-AT" baseline="0" dirty="0" err="1"/>
              <a:t>the</a:t>
            </a:r>
            <a:r>
              <a:rPr lang="de-AT" baseline="0" dirty="0"/>
              <a:t> </a:t>
            </a:r>
            <a:r>
              <a:rPr lang="de-AT" baseline="0" dirty="0" err="1"/>
              <a:t>teaching</a:t>
            </a:r>
            <a:r>
              <a:rPr lang="de-AT" baseline="0" dirty="0"/>
              <a:t> packages.</a:t>
            </a:r>
          </a:p>
          <a:p>
            <a:r>
              <a:rPr lang="de-AT" dirty="0"/>
              <a:t>The menu item "Teaching </a:t>
            </a:r>
            <a:r>
              <a:rPr lang="de-AT" dirty="0" err="1"/>
              <a:t>materials</a:t>
            </a:r>
            <a:r>
              <a:rPr lang="de-AT" dirty="0"/>
              <a:t>" contains </a:t>
            </a:r>
            <a:r>
              <a:rPr lang="de-AT" dirty="0" err="1"/>
              <a:t>the</a:t>
            </a:r>
            <a:r>
              <a:rPr lang="de-AT" dirty="0"/>
              <a:t> </a:t>
            </a:r>
            <a:r>
              <a:rPr lang="de-AT" dirty="0" err="1"/>
              <a:t>packages</a:t>
            </a:r>
            <a:r>
              <a:rPr lang="de-AT" baseline="0" dirty="0"/>
              <a:t> and individual </a:t>
            </a:r>
            <a:r>
              <a:rPr lang="de-AT" baseline="0" dirty="0" err="1"/>
              <a:t>materials</a:t>
            </a:r>
            <a:r>
              <a:rPr lang="de-AT" baseline="0" dirty="0"/>
              <a:t> </a:t>
            </a:r>
            <a:r>
              <a:rPr lang="de-AT" baseline="0" dirty="0" err="1"/>
              <a:t>with</a:t>
            </a:r>
            <a:r>
              <a:rPr lang="de-AT" baseline="0" dirty="0"/>
              <a:t> dual </a:t>
            </a:r>
            <a:r>
              <a:rPr lang="de-AT" baseline="0" dirty="0" err="1"/>
              <a:t>search</a:t>
            </a:r>
            <a:r>
              <a:rPr lang="de-AT" baseline="0" dirty="0"/>
              <a:t> </a:t>
            </a:r>
            <a:r>
              <a:rPr lang="de-AT" baseline="0" dirty="0" err="1"/>
              <a:t>filters</a:t>
            </a:r>
            <a:r>
              <a:rPr lang="de-AT" baseline="0" dirty="0"/>
              <a:t>. </a:t>
            </a:r>
            <a:r>
              <a:rPr lang="de-AT" baseline="0" dirty="0" err="1"/>
              <a:t>Under</a:t>
            </a:r>
            <a:r>
              <a:rPr lang="de-AT" baseline="0" dirty="0"/>
              <a:t> "Services" different expert </a:t>
            </a:r>
            <a:r>
              <a:rPr lang="de-AT" baseline="0" dirty="0" err="1"/>
              <a:t>talks</a:t>
            </a:r>
            <a:r>
              <a:rPr lang="de-AT" baseline="0" dirty="0"/>
              <a:t> </a:t>
            </a:r>
            <a:r>
              <a:rPr lang="de-AT" baseline="0" dirty="0" err="1"/>
              <a:t>are</a:t>
            </a:r>
            <a:r>
              <a:rPr lang="de-AT" baseline="0" dirty="0"/>
              <a:t> </a:t>
            </a:r>
            <a:r>
              <a:rPr lang="de-AT" baseline="0" dirty="0" err="1"/>
              <a:t>listed</a:t>
            </a:r>
            <a:r>
              <a:rPr lang="de-AT" baseline="0" dirty="0"/>
              <a:t> </a:t>
            </a:r>
            <a:r>
              <a:rPr lang="de-AT" baseline="0" dirty="0" err="1"/>
              <a:t>along</a:t>
            </a:r>
            <a:r>
              <a:rPr lang="de-AT" baseline="0" dirty="0"/>
              <a:t> </a:t>
            </a:r>
            <a:r>
              <a:rPr lang="de-AT" baseline="0" dirty="0" err="1"/>
              <a:t>with</a:t>
            </a:r>
            <a:r>
              <a:rPr lang="de-AT" baseline="0" dirty="0"/>
              <a:t> </a:t>
            </a:r>
            <a:r>
              <a:rPr lang="de-AT" baseline="0" dirty="0" err="1"/>
              <a:t>information</a:t>
            </a:r>
            <a:r>
              <a:rPr lang="de-AT" baseline="0" dirty="0"/>
              <a:t> on </a:t>
            </a:r>
            <a:r>
              <a:rPr lang="de-AT" baseline="0" dirty="0" err="1"/>
              <a:t>learning</a:t>
            </a:r>
            <a:r>
              <a:rPr lang="de-AT" baseline="0" dirty="0"/>
              <a:t> packages. </a:t>
            </a:r>
            <a:r>
              <a:rPr lang="de-AT" baseline="0" dirty="0" err="1"/>
              <a:t>Moreover</a:t>
            </a:r>
            <a:r>
              <a:rPr lang="de-AT" baseline="0" dirty="0"/>
              <a:t>, </a:t>
            </a:r>
            <a:r>
              <a:rPr lang="de-AT" baseline="0" dirty="0" err="1"/>
              <a:t>success</a:t>
            </a:r>
            <a:r>
              <a:rPr lang="de-AT" baseline="0" dirty="0"/>
              <a:t> stories of road freight transport such as the journey of the </a:t>
            </a:r>
            <a:r>
              <a:rPr lang="de-AT" baseline="0" dirty="0" err="1"/>
              <a:t>king</a:t>
            </a:r>
            <a:r>
              <a:rPr lang="de-AT" baseline="0" dirty="0"/>
              <a:t> </a:t>
            </a:r>
            <a:r>
              <a:rPr lang="de-AT" baseline="0" dirty="0" err="1"/>
              <a:t>crabs</a:t>
            </a:r>
            <a:r>
              <a:rPr lang="de-AT" baseline="0" dirty="0"/>
              <a:t> </a:t>
            </a:r>
            <a:r>
              <a:rPr lang="de-AT" baseline="0" dirty="0" err="1"/>
              <a:t>are</a:t>
            </a:r>
            <a:r>
              <a:rPr lang="de-AT" baseline="0" dirty="0"/>
              <a:t> </a:t>
            </a:r>
            <a:r>
              <a:rPr lang="de-AT" baseline="0" dirty="0" err="1"/>
              <a:t>reported</a:t>
            </a:r>
            <a:r>
              <a:rPr lang="de-AT" baseline="0" dirty="0"/>
              <a:t>.</a:t>
            </a:r>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399776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7100" y="915988"/>
            <a:ext cx="4943475" cy="3708400"/>
          </a:xfrm>
        </p:spPr>
      </p:sp>
      <p:sp>
        <p:nvSpPr>
          <p:cNvPr id="3" name="Notizenplatzhalter 2"/>
          <p:cNvSpPr>
            <a:spLocks noGrp="1"/>
          </p:cNvSpPr>
          <p:nvPr>
            <p:ph type="body" idx="1"/>
          </p:nvPr>
        </p:nvSpPr>
        <p:spPr/>
        <p:txBody>
          <a:bodyPr/>
          <a:lstStyle/>
          <a:p>
            <a:r>
              <a:rPr lang="de-AT" dirty="0"/>
              <a:t>In </a:t>
            </a:r>
            <a:r>
              <a:rPr lang="de-AT" dirty="0" err="1"/>
              <a:t>addition</a:t>
            </a:r>
            <a:r>
              <a:rPr lang="de-AT" dirty="0"/>
              <a:t> </a:t>
            </a:r>
            <a:r>
              <a:rPr lang="de-AT" dirty="0" err="1"/>
              <a:t>to</a:t>
            </a:r>
            <a:r>
              <a:rPr lang="de-AT" dirty="0"/>
              <a:t> readers and presentations, </a:t>
            </a:r>
            <a:r>
              <a:rPr lang="de-AT" dirty="0" err="1"/>
              <a:t>RERoad</a:t>
            </a:r>
            <a:r>
              <a:rPr lang="de-AT" dirty="0"/>
              <a:t> </a:t>
            </a:r>
            <a:r>
              <a:rPr lang="de-AT" dirty="0" err="1"/>
              <a:t>offers</a:t>
            </a:r>
            <a:r>
              <a:rPr lang="de-AT" dirty="0"/>
              <a:t> diverse </a:t>
            </a:r>
            <a:r>
              <a:rPr lang="de-AT" dirty="0" err="1"/>
              <a:t>exercises</a:t>
            </a:r>
            <a:r>
              <a:rPr lang="de-AT" dirty="0"/>
              <a:t> like </a:t>
            </a:r>
            <a:r>
              <a:rPr lang="de-AT" dirty="0" err="1"/>
              <a:t>the</a:t>
            </a:r>
            <a:r>
              <a:rPr lang="de-AT" baseline="0" dirty="0"/>
              <a:t> </a:t>
            </a:r>
            <a:r>
              <a:rPr lang="de-AT" sz="1200" dirty="0"/>
              <a:t>"</a:t>
            </a:r>
            <a:r>
              <a:rPr lang="de-AT" baseline="0" dirty="0"/>
              <a:t>Road Domino game</a:t>
            </a:r>
            <a:r>
              <a:rPr lang="de-AT" sz="1200" dirty="0"/>
              <a:t>"</a:t>
            </a:r>
            <a:r>
              <a:rPr lang="de-AT" baseline="0" dirty="0"/>
              <a:t>, </a:t>
            </a:r>
            <a:r>
              <a:rPr lang="de-AT" baseline="0" dirty="0" err="1"/>
              <a:t>the</a:t>
            </a:r>
            <a:r>
              <a:rPr lang="de-AT" baseline="0" dirty="0"/>
              <a:t> </a:t>
            </a:r>
            <a:r>
              <a:rPr lang="de-AT" baseline="0" dirty="0" err="1"/>
              <a:t>crossword</a:t>
            </a:r>
            <a:r>
              <a:rPr lang="de-AT" baseline="0" dirty="0"/>
              <a:t> „The expert on Austrian </a:t>
            </a:r>
            <a:r>
              <a:rPr lang="de-AT" baseline="0" dirty="0" err="1"/>
              <a:t>tolls</a:t>
            </a:r>
            <a:r>
              <a:rPr lang="de-AT" baseline="0" dirty="0"/>
              <a:t>" or the </a:t>
            </a:r>
            <a:r>
              <a:rPr lang="de-AT" baseline="0" dirty="0" err="1"/>
              <a:t>group</a:t>
            </a:r>
            <a:r>
              <a:rPr lang="de-AT" baseline="0" dirty="0"/>
              <a:t> </a:t>
            </a:r>
            <a:r>
              <a:rPr lang="de-AT" dirty="0" err="1"/>
              <a:t>activity</a:t>
            </a:r>
            <a:r>
              <a:rPr lang="de-AT" baseline="0" dirty="0"/>
              <a:t> "</a:t>
            </a:r>
            <a:r>
              <a:rPr lang="de-AT" sz="1200" dirty="0" err="1"/>
              <a:t>Current</a:t>
            </a:r>
            <a:r>
              <a:rPr lang="de-AT" sz="1200" dirty="0"/>
              <a:t> </a:t>
            </a:r>
            <a:r>
              <a:rPr lang="de-AT" sz="1200" dirty="0" err="1"/>
              <a:t>developments</a:t>
            </a:r>
            <a:r>
              <a:rPr lang="de-AT" dirty="0"/>
              <a:t> </a:t>
            </a:r>
            <a:r>
              <a:rPr lang="de-AT" sz="1200" dirty="0"/>
              <a:t>in </a:t>
            </a:r>
            <a:r>
              <a:rPr lang="de-AT" sz="1200" dirty="0" err="1"/>
              <a:t>the</a:t>
            </a:r>
            <a:r>
              <a:rPr lang="de-AT" sz="1200" dirty="0"/>
              <a:t> </a:t>
            </a:r>
            <a:r>
              <a:rPr lang="de-AT" sz="1200" dirty="0" err="1"/>
              <a:t>road</a:t>
            </a:r>
            <a:r>
              <a:rPr lang="de-AT" sz="1200" dirty="0"/>
              <a:t> </a:t>
            </a:r>
            <a:r>
              <a:rPr lang="de-AT" sz="1200" dirty="0" err="1"/>
              <a:t>transport</a:t>
            </a:r>
            <a:r>
              <a:rPr lang="de-AT" sz="1200" dirty="0"/>
              <a:t> </a:t>
            </a:r>
            <a:r>
              <a:rPr lang="de-AT" sz="1200" dirty="0" err="1"/>
              <a:t>sector</a:t>
            </a:r>
            <a:r>
              <a:rPr lang="de-AT" baseline="0" dirty="0"/>
              <a:t>". </a:t>
            </a:r>
            <a:r>
              <a:rPr lang="de-AT" dirty="0" err="1"/>
              <a:t>Additionally</a:t>
            </a:r>
            <a:r>
              <a:rPr lang="de-AT" baseline="0" dirty="0"/>
              <a:t>, </a:t>
            </a:r>
            <a:r>
              <a:rPr lang="de-AT" baseline="0" dirty="0" err="1"/>
              <a:t>there</a:t>
            </a:r>
            <a:r>
              <a:rPr lang="de-AT" baseline="0" dirty="0"/>
              <a:t> </a:t>
            </a:r>
            <a:r>
              <a:rPr lang="de-AT" baseline="0" dirty="0" err="1"/>
              <a:t>are</a:t>
            </a:r>
            <a:r>
              <a:rPr lang="de-AT" dirty="0"/>
              <a:t> </a:t>
            </a:r>
            <a:r>
              <a:rPr lang="de-AT" baseline="0" dirty="0" err="1"/>
              <a:t>icebreakers</a:t>
            </a:r>
            <a:r>
              <a:rPr lang="de-AT" dirty="0"/>
              <a:t>, </a:t>
            </a:r>
            <a:r>
              <a:rPr lang="de-AT" baseline="0" dirty="0" err="1"/>
              <a:t>introductory</a:t>
            </a:r>
            <a:r>
              <a:rPr lang="de-AT" baseline="0" dirty="0"/>
              <a:t> </a:t>
            </a:r>
            <a:r>
              <a:rPr lang="de-AT" baseline="0" dirty="0" err="1"/>
              <a:t>exercises</a:t>
            </a:r>
            <a:r>
              <a:rPr lang="de-AT" dirty="0"/>
              <a:t> and </a:t>
            </a:r>
            <a:r>
              <a:rPr lang="de-AT" dirty="0" err="1"/>
              <a:t>c</a:t>
            </a:r>
            <a:r>
              <a:rPr lang="de-AT" baseline="0" dirty="0" err="1"/>
              <a:t>ase</a:t>
            </a:r>
            <a:r>
              <a:rPr lang="de-AT" baseline="0" dirty="0"/>
              <a:t> </a:t>
            </a:r>
            <a:r>
              <a:rPr lang="de-AT" baseline="0" dirty="0" err="1"/>
              <a:t>studies</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973277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69963" y="857250"/>
            <a:ext cx="4878387" cy="3659188"/>
          </a:xfrm>
        </p:spPr>
      </p:sp>
      <p:sp>
        <p:nvSpPr>
          <p:cNvPr id="3" name="Notizenplatzhalter 2"/>
          <p:cNvSpPr>
            <a:spLocks noGrp="1"/>
          </p:cNvSpPr>
          <p:nvPr>
            <p:ph type="body" idx="1"/>
          </p:nvPr>
        </p:nvSpPr>
        <p:spPr/>
        <p:txBody>
          <a:bodyPr/>
          <a:lstStyle/>
          <a:p>
            <a:r>
              <a:rPr lang="de-AT" dirty="0" err="1"/>
              <a:t>RERoad</a:t>
            </a:r>
            <a:r>
              <a:rPr lang="de-AT" dirty="0"/>
              <a:t> offers</a:t>
            </a:r>
            <a:r>
              <a:rPr lang="de-AT" baseline="0" dirty="0"/>
              <a:t> teaching material </a:t>
            </a:r>
            <a:r>
              <a:rPr lang="de-AT" baseline="0" dirty="0" err="1"/>
              <a:t>packages</a:t>
            </a:r>
            <a:r>
              <a:rPr lang="de-AT" baseline="0" dirty="0"/>
              <a:t> on the fundamentals of road freight transport, current developments in road transport and intelligent transport systems &amp; </a:t>
            </a:r>
            <a:r>
              <a:rPr lang="de-AT" baseline="0" dirty="0" err="1"/>
              <a:t>traffic</a:t>
            </a:r>
            <a:r>
              <a:rPr lang="de-AT" baseline="0" dirty="0"/>
              <a:t> </a:t>
            </a:r>
            <a:r>
              <a:rPr lang="de-AT" baseline="0" dirty="0" err="1"/>
              <a:t>telematics</a:t>
            </a:r>
            <a:r>
              <a:rPr lang="de-AT" baseline="0" dirty="0"/>
              <a:t>. </a:t>
            </a:r>
            <a:r>
              <a:rPr lang="de-AT" dirty="0" err="1"/>
              <a:t>Each</a:t>
            </a:r>
            <a:r>
              <a:rPr lang="de-AT" baseline="0" dirty="0"/>
              <a:t> </a:t>
            </a:r>
            <a:r>
              <a:rPr lang="de-AT" baseline="0" dirty="0" err="1"/>
              <a:t>includes</a:t>
            </a:r>
            <a:r>
              <a:rPr lang="de-AT" baseline="0" dirty="0"/>
              <a:t> a </a:t>
            </a:r>
            <a:r>
              <a:rPr lang="de-AT" baseline="0" dirty="0" err="1"/>
              <a:t>ppt</a:t>
            </a:r>
            <a:r>
              <a:rPr lang="de-AT" baseline="0" dirty="0"/>
              <a:t> </a:t>
            </a:r>
            <a:r>
              <a:rPr lang="de-AT" baseline="0" dirty="0" err="1"/>
              <a:t>presentation</a:t>
            </a:r>
            <a:r>
              <a:rPr lang="de-AT" baseline="0" dirty="0"/>
              <a:t>, a reader, interactive exercises, and links to other resources.</a:t>
            </a:r>
          </a:p>
          <a:p>
            <a:endParaRPr lang="de-AT" baseline="0" dirty="0"/>
          </a:p>
          <a:p>
            <a:r>
              <a:rPr lang="de-AT" b="1" baseline="0" dirty="0" err="1"/>
              <a:t>Fundamentals</a:t>
            </a:r>
            <a:r>
              <a:rPr lang="de-AT" b="1" baseline="0" dirty="0"/>
              <a:t> of Road Freight Transport </a:t>
            </a:r>
            <a:r>
              <a:rPr lang="de-AT" baseline="0" dirty="0" err="1"/>
              <a:t>focuses</a:t>
            </a:r>
            <a:r>
              <a:rPr lang="de-AT" baseline="0" dirty="0"/>
              <a:t> on</a:t>
            </a:r>
          </a:p>
          <a:p>
            <a:pPr marL="171690" indent="-171690">
              <a:buFont typeface="Arial" panose="020B0604020202020204" pitchFamily="34" charset="0"/>
              <a:buChar char="•"/>
            </a:pPr>
            <a:r>
              <a:rPr lang="de-AT" dirty="0" err="1"/>
              <a:t>c</a:t>
            </a:r>
            <a:r>
              <a:rPr lang="de-AT" baseline="0" dirty="0" err="1"/>
              <a:t>haracteristics</a:t>
            </a:r>
            <a:r>
              <a:rPr lang="de-AT" baseline="0" dirty="0"/>
              <a:t>, affinity for goods, road network, means of transport</a:t>
            </a:r>
          </a:p>
          <a:p>
            <a:pPr marL="171690" indent="-171690">
              <a:buFont typeface="Arial" panose="020B0604020202020204" pitchFamily="34" charset="0"/>
              <a:buChar char="•"/>
            </a:pPr>
            <a:r>
              <a:rPr lang="de-AT" dirty="0" err="1"/>
              <a:t>c</a:t>
            </a:r>
            <a:r>
              <a:rPr lang="de-AT" baseline="0" dirty="0" err="1"/>
              <a:t>alculations</a:t>
            </a:r>
            <a:r>
              <a:rPr lang="de-AT" baseline="0" dirty="0"/>
              <a:t>, </a:t>
            </a:r>
            <a:r>
              <a:rPr lang="de-AT" baseline="0" dirty="0" err="1"/>
              <a:t>tolls</a:t>
            </a:r>
            <a:r>
              <a:rPr lang="de-AT" baseline="0" dirty="0"/>
              <a:t> in Austria</a:t>
            </a:r>
          </a:p>
          <a:p>
            <a:endParaRPr lang="de-AT" baseline="0" dirty="0"/>
          </a:p>
          <a:p>
            <a:pPr defTabSz="915680">
              <a:defRPr/>
            </a:pPr>
            <a:r>
              <a:rPr lang="de-AT" baseline="0" dirty="0"/>
              <a:t> </a:t>
            </a:r>
            <a:r>
              <a:rPr lang="de-AT" b="1" baseline="0" dirty="0"/>
              <a:t>Current developments in road freight transport </a:t>
            </a:r>
            <a:r>
              <a:rPr lang="de-AT" baseline="0" dirty="0" err="1"/>
              <a:t>deals</a:t>
            </a:r>
            <a:r>
              <a:rPr lang="de-AT" baseline="0" dirty="0"/>
              <a:t> </a:t>
            </a:r>
            <a:r>
              <a:rPr lang="de-AT" baseline="0" dirty="0" err="1"/>
              <a:t>with</a:t>
            </a:r>
            <a:endParaRPr lang="de-AT" baseline="0" dirty="0"/>
          </a:p>
          <a:p>
            <a:pPr marL="171690" indent="-171690" defTabSz="915680">
              <a:buFont typeface="Arial" panose="020B0604020202020204" pitchFamily="34" charset="0"/>
              <a:buChar char="•"/>
              <a:defRPr/>
            </a:pPr>
            <a:r>
              <a:rPr lang="de-AT" baseline="0" dirty="0"/>
              <a:t>telematics</a:t>
            </a:r>
          </a:p>
          <a:p>
            <a:pPr marL="171690" indent="-171690" defTabSz="915680">
              <a:buFont typeface="Arial" panose="020B0604020202020204" pitchFamily="34" charset="0"/>
              <a:buChar char="•"/>
              <a:defRPr/>
            </a:pPr>
            <a:r>
              <a:rPr lang="de-AT" baseline="0" dirty="0"/>
              <a:t>electric drive</a:t>
            </a:r>
          </a:p>
          <a:p>
            <a:pPr marL="171690" indent="-171690" defTabSz="915680">
              <a:buFont typeface="Arial" panose="020B0604020202020204" pitchFamily="34" charset="0"/>
              <a:buChar char="•"/>
              <a:defRPr/>
            </a:pPr>
            <a:r>
              <a:rPr lang="de-AT" dirty="0" err="1"/>
              <a:t>a</a:t>
            </a:r>
            <a:r>
              <a:rPr lang="de-AT" baseline="0" dirty="0" err="1"/>
              <a:t>utonomous</a:t>
            </a:r>
            <a:r>
              <a:rPr lang="de-AT" baseline="0" dirty="0"/>
              <a:t> </a:t>
            </a:r>
            <a:r>
              <a:rPr lang="de-AT" baseline="0" dirty="0" err="1"/>
              <a:t>trucks</a:t>
            </a:r>
            <a:endParaRPr lang="de-AT" baseline="0" dirty="0"/>
          </a:p>
          <a:p>
            <a:pPr marL="171690" indent="-171690" defTabSz="915680">
              <a:buFont typeface="Arial" panose="020B0604020202020204" pitchFamily="34" charset="0"/>
              <a:buChar char="•"/>
              <a:defRPr/>
            </a:pPr>
            <a:r>
              <a:rPr lang="de-AT" baseline="0" dirty="0" err="1"/>
              <a:t>platooning</a:t>
            </a:r>
            <a:endParaRPr lang="de-AT" baseline="0" dirty="0"/>
          </a:p>
          <a:p>
            <a:pPr marL="171690" indent="-171690" defTabSz="915680">
              <a:buFont typeface="Arial" panose="020B0604020202020204" pitchFamily="34" charset="0"/>
              <a:buChar char="•"/>
              <a:defRPr/>
            </a:pPr>
            <a:r>
              <a:rPr lang="de-AT" baseline="0" dirty="0"/>
              <a:t>biofuels</a:t>
            </a:r>
          </a:p>
          <a:p>
            <a:pPr defTabSz="915680">
              <a:defRPr/>
            </a:pPr>
            <a:endParaRPr lang="de-AT" baseline="0" dirty="0"/>
          </a:p>
          <a:p>
            <a:pPr defTabSz="915680">
              <a:defRPr/>
            </a:pPr>
            <a:r>
              <a:rPr lang="de-AT" b="1" baseline="0" dirty="0"/>
              <a:t>Intelligent Transport Systems &amp; Transport </a:t>
            </a:r>
            <a:r>
              <a:rPr lang="de-AT" b="1" baseline="0" dirty="0" err="1"/>
              <a:t>Telematics</a:t>
            </a:r>
            <a:r>
              <a:rPr lang="de-AT" baseline="0" dirty="0"/>
              <a:t> </a:t>
            </a:r>
            <a:r>
              <a:rPr lang="de-AT" baseline="0" dirty="0" err="1"/>
              <a:t>focuses</a:t>
            </a:r>
            <a:r>
              <a:rPr lang="de-AT" baseline="0" dirty="0"/>
              <a:t> on</a:t>
            </a:r>
          </a:p>
          <a:p>
            <a:pPr marL="171690" indent="-171690">
              <a:buFont typeface="Arial" panose="020B0604020202020204" pitchFamily="34" charset="0"/>
              <a:buChar char="•"/>
            </a:pPr>
            <a:r>
              <a:rPr lang="de-DE" dirty="0" err="1"/>
              <a:t>goals</a:t>
            </a:r>
            <a:r>
              <a:rPr lang="de-DE" dirty="0"/>
              <a:t> of </a:t>
            </a:r>
            <a:r>
              <a:rPr lang="de-DE" dirty="0" err="1"/>
              <a:t>telematics</a:t>
            </a:r>
            <a:r>
              <a:rPr lang="de-DE" dirty="0"/>
              <a:t> </a:t>
            </a:r>
            <a:r>
              <a:rPr lang="de-DE" dirty="0" err="1"/>
              <a:t>applications</a:t>
            </a:r>
            <a:endParaRPr lang="de-DE" dirty="0"/>
          </a:p>
          <a:p>
            <a:pPr marL="171690" indent="-171690">
              <a:buFont typeface="Arial" panose="020B0604020202020204" pitchFamily="34" charset="0"/>
              <a:buChar char="•"/>
            </a:pPr>
            <a:r>
              <a:rPr lang="de-DE" dirty="0" err="1"/>
              <a:t>telematics</a:t>
            </a:r>
            <a:r>
              <a:rPr lang="de-DE" dirty="0"/>
              <a:t> </a:t>
            </a:r>
            <a:r>
              <a:rPr lang="de-DE" dirty="0" err="1"/>
              <a:t>systems</a:t>
            </a:r>
            <a:r>
              <a:rPr lang="de-DE" dirty="0"/>
              <a:t> in motorised private transport</a:t>
            </a:r>
          </a:p>
          <a:p>
            <a:pPr marL="171690" indent="-171690">
              <a:buFont typeface="Arial" panose="020B0604020202020204" pitchFamily="34" charset="0"/>
              <a:buChar char="•"/>
            </a:pPr>
            <a:r>
              <a:rPr lang="de-DE" dirty="0" err="1"/>
              <a:t>telematics</a:t>
            </a:r>
            <a:r>
              <a:rPr lang="de-DE" dirty="0"/>
              <a:t> </a:t>
            </a:r>
            <a:r>
              <a:rPr lang="de-DE" dirty="0" err="1"/>
              <a:t>systems</a:t>
            </a:r>
            <a:r>
              <a:rPr lang="de-DE" dirty="0"/>
              <a:t> in public transport</a:t>
            </a:r>
          </a:p>
          <a:p>
            <a:pPr marL="171690" indent="-171690">
              <a:buFont typeface="Arial" panose="020B0604020202020204" pitchFamily="34" charset="0"/>
              <a:buChar char="•"/>
            </a:pPr>
            <a:r>
              <a:rPr lang="de-DE" dirty="0" err="1"/>
              <a:t>fleet</a:t>
            </a:r>
            <a:r>
              <a:rPr lang="de-DE" dirty="0"/>
              <a:t> and freight management</a:t>
            </a:r>
          </a:p>
          <a:p>
            <a:pPr marL="171690" indent="-171690" defTabSz="915680">
              <a:buFont typeface="Arial" panose="020B0604020202020204" pitchFamily="34" charset="0"/>
              <a:buChar char="•"/>
              <a:defRPr/>
            </a:pPr>
            <a:endParaRPr lang="de-AT"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186192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857250"/>
            <a:ext cx="5399087" cy="4048125"/>
          </a:xfrm>
        </p:spPr>
      </p:sp>
      <p:sp>
        <p:nvSpPr>
          <p:cNvPr id="3" name="Notizenplatzhalter 2"/>
          <p:cNvSpPr>
            <a:spLocks noGrp="1"/>
          </p:cNvSpPr>
          <p:nvPr>
            <p:ph type="body" idx="1"/>
          </p:nvPr>
        </p:nvSpPr>
        <p:spPr>
          <a:xfrm>
            <a:off x="679768" y="5212318"/>
            <a:ext cx="5438140" cy="3474879"/>
          </a:xfrm>
        </p:spPr>
        <p:txBody>
          <a:bodyPr/>
          <a:lstStyle/>
          <a:p>
            <a:r>
              <a:rPr lang="de-AT" dirty="0"/>
              <a:t>The target group are teachers at </a:t>
            </a:r>
            <a:r>
              <a:rPr lang="de-AT" dirty="0" err="1"/>
              <a:t>higher</a:t>
            </a:r>
            <a:r>
              <a:rPr lang="de-AT" dirty="0"/>
              <a:t> </a:t>
            </a:r>
            <a:r>
              <a:rPr lang="de-AT" dirty="0" err="1"/>
              <a:t>academic</a:t>
            </a:r>
            <a:r>
              <a:rPr lang="de-AT" dirty="0"/>
              <a:t> </a:t>
            </a:r>
            <a:r>
              <a:rPr lang="de-AT" dirty="0" err="1"/>
              <a:t>secondary</a:t>
            </a:r>
            <a:r>
              <a:rPr lang="de-AT" dirty="0"/>
              <a:t> </a:t>
            </a:r>
            <a:r>
              <a:rPr lang="de-AT" dirty="0" err="1"/>
              <a:t>schools</a:t>
            </a:r>
            <a:r>
              <a:rPr lang="de-AT" dirty="0"/>
              <a:t>, </a:t>
            </a:r>
            <a:r>
              <a:rPr lang="de-AT" dirty="0" err="1"/>
              <a:t>higher</a:t>
            </a:r>
            <a:r>
              <a:rPr lang="de-AT" dirty="0"/>
              <a:t> </a:t>
            </a:r>
            <a:r>
              <a:rPr lang="de-AT" dirty="0" err="1"/>
              <a:t>vocational</a:t>
            </a:r>
            <a:r>
              <a:rPr lang="de-AT" dirty="0"/>
              <a:t> </a:t>
            </a:r>
            <a:r>
              <a:rPr lang="de-AT" dirty="0" err="1"/>
              <a:t>seconary</a:t>
            </a:r>
            <a:r>
              <a:rPr lang="de-AT" dirty="0"/>
              <a:t> </a:t>
            </a:r>
            <a:r>
              <a:rPr lang="de-AT" dirty="0" err="1"/>
              <a:t>schools</a:t>
            </a:r>
            <a:r>
              <a:rPr lang="de-AT" baseline="0" dirty="0"/>
              <a:t>, vocational schools </a:t>
            </a:r>
            <a:r>
              <a:rPr lang="de-AT" baseline="0" dirty="0" err="1"/>
              <a:t>or</a:t>
            </a:r>
            <a:r>
              <a:rPr lang="de-AT" baseline="0" dirty="0"/>
              <a:t> </a:t>
            </a:r>
            <a:r>
              <a:rPr lang="de-AT" baseline="0" dirty="0" err="1"/>
              <a:t>new</a:t>
            </a:r>
            <a:r>
              <a:rPr lang="de-AT" baseline="0" dirty="0"/>
              <a:t> </a:t>
            </a:r>
            <a:r>
              <a:rPr lang="de-AT" baseline="0" dirty="0" err="1"/>
              <a:t>secondary</a:t>
            </a:r>
            <a:r>
              <a:rPr lang="de-AT" baseline="0" dirty="0"/>
              <a:t> </a:t>
            </a:r>
            <a:r>
              <a:rPr lang="de-AT" baseline="0" dirty="0" err="1"/>
              <a:t>schools</a:t>
            </a:r>
            <a:r>
              <a:rPr lang="de-AT" baseline="0" dirty="0"/>
              <a:t>. Teaching </a:t>
            </a:r>
            <a:r>
              <a:rPr lang="de-AT" baseline="0" dirty="0" err="1"/>
              <a:t>resources</a:t>
            </a:r>
            <a:r>
              <a:rPr lang="de-AT" baseline="0" dirty="0"/>
              <a:t> are suitable for both upper and lower levels. </a:t>
            </a:r>
            <a:r>
              <a:rPr lang="de-AT" baseline="0" dirty="0" err="1"/>
              <a:t>They</a:t>
            </a:r>
            <a:r>
              <a:rPr lang="de-AT" baseline="0" dirty="0"/>
              <a:t> </a:t>
            </a:r>
            <a:r>
              <a:rPr lang="de-AT" dirty="0" err="1"/>
              <a:t>can</a:t>
            </a:r>
            <a:r>
              <a:rPr lang="de-AT" dirty="0"/>
              <a:t> </a:t>
            </a:r>
            <a:r>
              <a:rPr lang="de-AT" dirty="0" err="1"/>
              <a:t>be</a:t>
            </a:r>
            <a:r>
              <a:rPr lang="de-AT" dirty="0"/>
              <a:t> </a:t>
            </a:r>
            <a:r>
              <a:rPr lang="de-AT" dirty="0" err="1"/>
              <a:t>used</a:t>
            </a:r>
            <a:r>
              <a:rPr lang="de-AT" dirty="0"/>
              <a:t> </a:t>
            </a:r>
            <a:r>
              <a:rPr lang="de-AT" dirty="0" err="1"/>
              <a:t>by</a:t>
            </a:r>
            <a:r>
              <a:rPr lang="de-AT" baseline="0" dirty="0"/>
              <a:t> teachers in schools with a focus on logistics, </a:t>
            </a:r>
            <a:r>
              <a:rPr lang="de-AT" dirty="0" err="1"/>
              <a:t>or</a:t>
            </a:r>
            <a:r>
              <a:rPr lang="de-AT" baseline="0" dirty="0"/>
              <a:t> without such a focus, for example in geography </a:t>
            </a:r>
            <a:r>
              <a:rPr lang="de-AT" baseline="0" dirty="0" err="1"/>
              <a:t>or</a:t>
            </a:r>
            <a:r>
              <a:rPr lang="de-AT" baseline="0" dirty="0"/>
              <a:t> in English lessons.</a:t>
            </a:r>
          </a:p>
          <a:p>
            <a:r>
              <a:rPr lang="de-AT" baseline="0" dirty="0"/>
              <a:t>Trainers at institutions such as </a:t>
            </a:r>
            <a:r>
              <a:rPr lang="de-AT" baseline="0" dirty="0" err="1"/>
              <a:t>the</a:t>
            </a:r>
            <a:r>
              <a:rPr lang="de-AT" baseline="0" dirty="0"/>
              <a:t> Public </a:t>
            </a:r>
            <a:r>
              <a:rPr lang="de-AT" baseline="0" dirty="0" err="1"/>
              <a:t>Employment</a:t>
            </a:r>
            <a:r>
              <a:rPr lang="de-AT" baseline="0" dirty="0"/>
              <a:t> Service Austria or the BFI (</a:t>
            </a:r>
            <a:r>
              <a:rPr lang="de-AT" baseline="0" dirty="0" err="1"/>
              <a:t>Vocational</a:t>
            </a:r>
            <a:r>
              <a:rPr lang="de-AT" baseline="0" dirty="0"/>
              <a:t> Training Institute) </a:t>
            </a:r>
            <a:r>
              <a:rPr lang="de-AT" baseline="0" dirty="0" err="1"/>
              <a:t>are</a:t>
            </a:r>
            <a:r>
              <a:rPr lang="de-AT" baseline="0" dirty="0"/>
              <a:t> also part of our </a:t>
            </a:r>
            <a:r>
              <a:rPr lang="de-AT" baseline="0" dirty="0" err="1"/>
              <a:t>target</a:t>
            </a:r>
            <a:r>
              <a:rPr lang="de-AT" baseline="0" dirty="0"/>
              <a:t> </a:t>
            </a:r>
            <a:r>
              <a:rPr lang="de-AT" baseline="0" dirty="0" err="1"/>
              <a:t>group</a:t>
            </a:r>
            <a:r>
              <a:rPr lang="de-AT" dirty="0"/>
              <a:t> </a:t>
            </a:r>
            <a:r>
              <a:rPr lang="de-AT" dirty="0" err="1"/>
              <a:t>who</a:t>
            </a:r>
            <a:r>
              <a:rPr lang="de-AT" baseline="0" dirty="0"/>
              <a:t> can inspire job seekers or lateral </a:t>
            </a:r>
            <a:r>
              <a:rPr lang="de-AT" baseline="0" dirty="0" err="1"/>
              <a:t>entrants</a:t>
            </a:r>
            <a:r>
              <a:rPr lang="de-AT" baseline="0" dirty="0"/>
              <a:t> </a:t>
            </a:r>
            <a:r>
              <a:rPr lang="de-AT" baseline="0" dirty="0" err="1"/>
              <a:t>to</a:t>
            </a:r>
            <a:r>
              <a:rPr lang="de-AT" baseline="0" dirty="0"/>
              <a:t> logistics or introduce this industry to them as a possible working environment.</a:t>
            </a:r>
          </a:p>
          <a:p>
            <a:r>
              <a:rPr lang="de-AT" dirty="0" err="1"/>
              <a:t>With</a:t>
            </a:r>
            <a:r>
              <a:rPr lang="de-AT" dirty="0"/>
              <a:t> </a:t>
            </a:r>
            <a:r>
              <a:rPr lang="de-AT" dirty="0" err="1"/>
              <a:t>our</a:t>
            </a:r>
            <a:r>
              <a:rPr lang="de-AT" dirty="0"/>
              <a:t> </a:t>
            </a:r>
            <a:r>
              <a:rPr lang="de-AT" dirty="0" err="1"/>
              <a:t>offer</a:t>
            </a:r>
            <a:r>
              <a:rPr lang="de-AT" dirty="0"/>
              <a:t> </a:t>
            </a:r>
            <a:r>
              <a:rPr lang="de-AT" dirty="0" err="1"/>
              <a:t>we</a:t>
            </a:r>
            <a:r>
              <a:rPr lang="de-AT" dirty="0"/>
              <a:t> would also like to</a:t>
            </a:r>
            <a:r>
              <a:rPr lang="de-AT" baseline="0" dirty="0"/>
              <a:t> address</a:t>
            </a:r>
            <a:r>
              <a:rPr lang="de-AT" dirty="0"/>
              <a:t> </a:t>
            </a:r>
            <a:r>
              <a:rPr lang="de-AT" dirty="0" err="1"/>
              <a:t>pupils</a:t>
            </a:r>
            <a:r>
              <a:rPr lang="de-AT" dirty="0"/>
              <a:t> and students who are interested in logistics and want to find out </a:t>
            </a:r>
            <a:r>
              <a:rPr lang="de-AT" dirty="0" err="1"/>
              <a:t>more</a:t>
            </a:r>
            <a:r>
              <a:rPr lang="de-AT" baseline="0" dirty="0"/>
              <a:t>.</a:t>
            </a:r>
          </a:p>
          <a:p>
            <a:r>
              <a:rPr lang="de-AT" baseline="0" dirty="0"/>
              <a:t>Of course, our content is also available </a:t>
            </a:r>
            <a:r>
              <a:rPr lang="de-AT" baseline="0" dirty="0" err="1"/>
              <a:t>to</a:t>
            </a:r>
            <a:r>
              <a:rPr lang="de-AT" baseline="0" dirty="0"/>
              <a:t> </a:t>
            </a:r>
            <a:r>
              <a:rPr lang="de-AT" baseline="0" dirty="0" err="1"/>
              <a:t>anyone</a:t>
            </a:r>
            <a:r>
              <a:rPr lang="de-AT" baseline="0" dirty="0"/>
              <a:t> </a:t>
            </a:r>
            <a:r>
              <a:rPr lang="de-AT" baseline="0" dirty="0" err="1"/>
              <a:t>else</a:t>
            </a:r>
            <a:r>
              <a:rPr lang="de-AT" baseline="0" dirty="0"/>
              <a:t> interested in logistics.</a:t>
            </a:r>
            <a:endParaRPr lang="de-AT" dirty="0"/>
          </a:p>
          <a:p>
            <a:endParaRPr lang="de-AT" dirty="0"/>
          </a:p>
          <a:p>
            <a:r>
              <a:rPr lang="de-AT" dirty="0"/>
              <a:t>Image source: </a:t>
            </a:r>
            <a:r>
              <a:rPr lang="de-AT" dirty="0" err="1"/>
              <a:t>pixabay</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1549117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5113" y="857250"/>
            <a:ext cx="6288087" cy="3538538"/>
          </a:xfrm>
        </p:spPr>
      </p:sp>
      <p:sp>
        <p:nvSpPr>
          <p:cNvPr id="3" name="Notizenplatzhalter 2"/>
          <p:cNvSpPr>
            <a:spLocks noGrp="1"/>
          </p:cNvSpPr>
          <p:nvPr>
            <p:ph type="body" idx="1"/>
          </p:nvPr>
        </p:nvSpPr>
        <p:spPr/>
        <p:txBody>
          <a:bodyPr/>
          <a:lstStyle/>
          <a:p>
            <a:r>
              <a:rPr lang="de-AT" dirty="0"/>
              <a:t>This</a:t>
            </a:r>
            <a:r>
              <a:rPr lang="de-AT" baseline="0" dirty="0"/>
              <a:t> section provides information about </a:t>
            </a:r>
            <a:r>
              <a:rPr lang="de-AT" baseline="0" dirty="0" err="1"/>
              <a:t>RERail</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2424285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7100" y="857250"/>
            <a:ext cx="4964113" cy="3722688"/>
          </a:xfrm>
        </p:spPr>
      </p:sp>
      <p:sp>
        <p:nvSpPr>
          <p:cNvPr id="3" name="Notizenplatzhalter 2"/>
          <p:cNvSpPr>
            <a:spLocks noGrp="1"/>
          </p:cNvSpPr>
          <p:nvPr>
            <p:ph type="body" idx="1"/>
          </p:nvPr>
        </p:nvSpPr>
        <p:spPr/>
        <p:txBody>
          <a:bodyPr/>
          <a:lstStyle/>
          <a:p>
            <a:r>
              <a:rPr lang="de-AT" dirty="0"/>
              <a:t>The</a:t>
            </a:r>
            <a:r>
              <a:rPr lang="de-AT" baseline="0" dirty="0"/>
              <a:t> </a:t>
            </a:r>
            <a:r>
              <a:rPr lang="de-AT" baseline="0" dirty="0" err="1"/>
              <a:t>RERail</a:t>
            </a:r>
            <a:r>
              <a:rPr lang="de-AT" baseline="0" dirty="0"/>
              <a:t> </a:t>
            </a:r>
            <a:r>
              <a:rPr lang="de-AT" dirty="0"/>
              <a:t>and </a:t>
            </a:r>
            <a:r>
              <a:rPr lang="de-AT" dirty="0" err="1"/>
              <a:t>RERoad</a:t>
            </a:r>
            <a:r>
              <a:rPr lang="de-AT" dirty="0"/>
              <a:t> </a:t>
            </a:r>
            <a:r>
              <a:rPr lang="de-AT" dirty="0" err="1"/>
              <a:t>start</a:t>
            </a:r>
            <a:r>
              <a:rPr lang="de-AT" dirty="0"/>
              <a:t> </a:t>
            </a:r>
            <a:r>
              <a:rPr lang="de-AT" baseline="0" dirty="0" err="1"/>
              <a:t>pages</a:t>
            </a:r>
            <a:r>
              <a:rPr lang="de-AT" baseline="0" dirty="0"/>
              <a:t> </a:t>
            </a:r>
            <a:r>
              <a:rPr lang="de-AT" baseline="0" dirty="0" err="1"/>
              <a:t>are</a:t>
            </a:r>
            <a:r>
              <a:rPr lang="de-AT" baseline="0" dirty="0"/>
              <a:t> </a:t>
            </a:r>
            <a:r>
              <a:rPr lang="de-AT" baseline="0" dirty="0" err="1"/>
              <a:t>similar</a:t>
            </a:r>
            <a:r>
              <a:rPr lang="de-AT" baseline="0" dirty="0"/>
              <a:t>. </a:t>
            </a:r>
            <a:r>
              <a:rPr lang="de-AT" dirty="0" err="1"/>
              <a:t>Starting</a:t>
            </a:r>
            <a:r>
              <a:rPr lang="de-AT" dirty="0"/>
              <a:t> </a:t>
            </a:r>
            <a:r>
              <a:rPr lang="de-AT" dirty="0" err="1"/>
              <a:t>with</a:t>
            </a:r>
            <a:r>
              <a:rPr lang="de-AT" baseline="0" dirty="0"/>
              <a:t> a short introductory </a:t>
            </a:r>
            <a:r>
              <a:rPr lang="de-AT" baseline="0" dirty="0" err="1"/>
              <a:t>video</a:t>
            </a:r>
            <a:r>
              <a:rPr lang="de-AT" baseline="0" dirty="0"/>
              <a:t> on rail freight </a:t>
            </a:r>
            <a:r>
              <a:rPr lang="de-AT" baseline="0" dirty="0" err="1"/>
              <a:t>transport</a:t>
            </a:r>
            <a:r>
              <a:rPr lang="de-AT" baseline="0" dirty="0"/>
              <a:t> </a:t>
            </a:r>
            <a:r>
              <a:rPr lang="de-AT" baseline="0" dirty="0" err="1"/>
              <a:t>you</a:t>
            </a:r>
            <a:r>
              <a:rPr lang="de-AT" baseline="0" dirty="0"/>
              <a:t> </a:t>
            </a:r>
            <a:r>
              <a:rPr lang="de-AT" baseline="0" dirty="0" err="1"/>
              <a:t>are</a:t>
            </a:r>
            <a:r>
              <a:rPr lang="de-AT" baseline="0" dirty="0"/>
              <a:t> </a:t>
            </a:r>
            <a:r>
              <a:rPr lang="de-AT" baseline="0" dirty="0" err="1"/>
              <a:t>led</a:t>
            </a:r>
            <a:r>
              <a:rPr lang="de-AT" baseline="0" dirty="0"/>
              <a:t> </a:t>
            </a:r>
            <a:r>
              <a:rPr lang="de-AT" baseline="0" dirty="0" err="1"/>
              <a:t>to</a:t>
            </a:r>
            <a:r>
              <a:rPr lang="de-AT" baseline="0" dirty="0"/>
              <a:t> </a:t>
            </a:r>
            <a:r>
              <a:rPr lang="de-AT" baseline="0" dirty="0" err="1"/>
              <a:t>the</a:t>
            </a:r>
            <a:r>
              <a:rPr lang="de-AT" baseline="0" dirty="0"/>
              <a:t> </a:t>
            </a:r>
            <a:r>
              <a:rPr lang="de-AT" baseline="0" dirty="0" err="1"/>
              <a:t>teaching</a:t>
            </a:r>
            <a:r>
              <a:rPr lang="de-AT" dirty="0"/>
              <a:t> </a:t>
            </a:r>
            <a:r>
              <a:rPr lang="de-AT" baseline="0" dirty="0" err="1"/>
              <a:t>packages</a:t>
            </a:r>
            <a:r>
              <a:rPr lang="de-AT" baseline="0" dirty="0"/>
              <a:t> </a:t>
            </a:r>
            <a:r>
              <a:rPr lang="de-AT" baseline="0" dirty="0" err="1"/>
              <a:t>with</a:t>
            </a:r>
            <a:r>
              <a:rPr lang="de-AT" baseline="0" dirty="0"/>
              <a:t> an overview of the </a:t>
            </a:r>
            <a:r>
              <a:rPr lang="de-AT" baseline="0" dirty="0" err="1"/>
              <a:t>RERail</a:t>
            </a:r>
            <a:r>
              <a:rPr lang="de-AT" baseline="0" dirty="0"/>
              <a:t> </a:t>
            </a:r>
            <a:r>
              <a:rPr lang="de-AT" baseline="0" dirty="0" err="1"/>
              <a:t>services</a:t>
            </a:r>
            <a:r>
              <a:rPr lang="de-AT" baseline="0" dirty="0"/>
              <a:t> </a:t>
            </a:r>
            <a:r>
              <a:rPr lang="de-AT" dirty="0" err="1"/>
              <a:t>afterwards</a:t>
            </a:r>
            <a:r>
              <a:rPr lang="de-AT" baseline="0" dirty="0"/>
              <a:t>.</a:t>
            </a:r>
          </a:p>
          <a:p>
            <a:r>
              <a:rPr lang="de-AT" dirty="0"/>
              <a:t>The </a:t>
            </a:r>
            <a:r>
              <a:rPr lang="de-AT" dirty="0" err="1"/>
              <a:t>menu</a:t>
            </a:r>
            <a:r>
              <a:rPr lang="de-AT" dirty="0"/>
              <a:t> </a:t>
            </a:r>
            <a:r>
              <a:rPr lang="de-AT" baseline="0" dirty="0"/>
              <a:t>item "Teaching </a:t>
            </a:r>
            <a:r>
              <a:rPr lang="de-AT" dirty="0" err="1"/>
              <a:t>materials</a:t>
            </a:r>
            <a:r>
              <a:rPr lang="de-AT" baseline="0" dirty="0"/>
              <a:t>" </a:t>
            </a:r>
            <a:r>
              <a:rPr lang="de-AT" baseline="0" dirty="0" err="1"/>
              <a:t>provides</a:t>
            </a:r>
            <a:r>
              <a:rPr lang="de-AT" baseline="0" dirty="0"/>
              <a:t> </a:t>
            </a:r>
            <a:r>
              <a:rPr lang="de-AT" baseline="0" dirty="0" err="1"/>
              <a:t>the</a:t>
            </a:r>
            <a:r>
              <a:rPr lang="de-AT" baseline="0" dirty="0"/>
              <a:t> </a:t>
            </a:r>
            <a:r>
              <a:rPr lang="de-AT" baseline="0" dirty="0" err="1"/>
              <a:t>packages</a:t>
            </a:r>
            <a:r>
              <a:rPr lang="de-AT" baseline="0" dirty="0"/>
              <a:t> plus an individual search filter.</a:t>
            </a:r>
          </a:p>
          <a:p>
            <a:r>
              <a:rPr lang="de-AT" baseline="0" dirty="0" err="1"/>
              <a:t>Under</a:t>
            </a:r>
            <a:r>
              <a:rPr lang="de-AT" baseline="0" dirty="0"/>
              <a:t> </a:t>
            </a:r>
            <a:r>
              <a:rPr lang="de-AT" dirty="0"/>
              <a:t>"Services" </a:t>
            </a:r>
            <a:r>
              <a:rPr lang="de-AT" baseline="0" dirty="0" err="1"/>
              <a:t>there</a:t>
            </a:r>
            <a:r>
              <a:rPr lang="de-AT" baseline="0" dirty="0"/>
              <a:t> </a:t>
            </a:r>
            <a:r>
              <a:rPr lang="de-AT" baseline="0" dirty="0" err="1"/>
              <a:t>is</a:t>
            </a:r>
            <a:r>
              <a:rPr lang="de-AT" baseline="0" dirty="0"/>
              <a:t> a list </a:t>
            </a:r>
            <a:r>
              <a:rPr lang="de-AT" baseline="0" dirty="0" err="1"/>
              <a:t>of</a:t>
            </a:r>
            <a:r>
              <a:rPr lang="de-AT" baseline="0" dirty="0"/>
              <a:t> expert </a:t>
            </a:r>
            <a:r>
              <a:rPr lang="de-AT" baseline="0" dirty="0" err="1"/>
              <a:t>talks</a:t>
            </a:r>
            <a:r>
              <a:rPr lang="de-AT" baseline="0" dirty="0"/>
              <a:t> and information on how </a:t>
            </a:r>
            <a:r>
              <a:rPr lang="de-AT" baseline="0" dirty="0" err="1"/>
              <a:t>to</a:t>
            </a:r>
            <a:r>
              <a:rPr lang="de-AT" baseline="0" dirty="0"/>
              <a:t> </a:t>
            </a:r>
            <a:r>
              <a:rPr lang="de-AT" baseline="0" dirty="0" err="1"/>
              <a:t>have</a:t>
            </a:r>
            <a:r>
              <a:rPr lang="de-AT" baseline="0" dirty="0"/>
              <a:t> individual </a:t>
            </a:r>
            <a:r>
              <a:rPr lang="de-AT" baseline="0" dirty="0" err="1"/>
              <a:t>learning</a:t>
            </a:r>
            <a:r>
              <a:rPr lang="de-AT" baseline="0" dirty="0"/>
              <a:t> </a:t>
            </a:r>
            <a:r>
              <a:rPr lang="de-AT" baseline="0" dirty="0" err="1"/>
              <a:t>packages</a:t>
            </a:r>
            <a:r>
              <a:rPr lang="de-AT" baseline="0" dirty="0"/>
              <a:t> </a:t>
            </a:r>
            <a:r>
              <a:rPr lang="de-AT" baseline="0" dirty="0" err="1"/>
              <a:t>created</a:t>
            </a:r>
            <a:r>
              <a:rPr lang="de-AT" baseline="0" dirty="0"/>
              <a:t>. As with </a:t>
            </a:r>
            <a:r>
              <a:rPr lang="de-AT" baseline="0" dirty="0" err="1"/>
              <a:t>RERoad</a:t>
            </a:r>
            <a:r>
              <a:rPr lang="de-AT" baseline="0" dirty="0"/>
              <a:t>, </a:t>
            </a:r>
            <a:r>
              <a:rPr lang="de-AT" baseline="0" dirty="0" err="1"/>
              <a:t>success</a:t>
            </a:r>
            <a:r>
              <a:rPr lang="de-AT" baseline="0" dirty="0"/>
              <a:t> stories of rail freight </a:t>
            </a:r>
            <a:r>
              <a:rPr lang="de-AT" baseline="0" dirty="0" err="1"/>
              <a:t>transport</a:t>
            </a:r>
            <a:r>
              <a:rPr lang="de-AT" baseline="0" dirty="0"/>
              <a:t> </a:t>
            </a:r>
            <a:r>
              <a:rPr lang="de-AT" baseline="0" dirty="0" err="1"/>
              <a:t>are</a:t>
            </a:r>
            <a:r>
              <a:rPr lang="de-AT" baseline="0" dirty="0"/>
              <a:t> </a:t>
            </a:r>
            <a:r>
              <a:rPr lang="de-AT" baseline="0" dirty="0" err="1"/>
              <a:t>shared</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146065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2013" y="857250"/>
            <a:ext cx="5094287" cy="3819525"/>
          </a:xfrm>
        </p:spPr>
      </p:sp>
      <p:sp>
        <p:nvSpPr>
          <p:cNvPr id="3" name="Notizenplatzhalter 2"/>
          <p:cNvSpPr>
            <a:spLocks noGrp="1"/>
          </p:cNvSpPr>
          <p:nvPr>
            <p:ph type="body" idx="1"/>
          </p:nvPr>
        </p:nvSpPr>
        <p:spPr/>
        <p:txBody>
          <a:bodyPr/>
          <a:lstStyle/>
          <a:p>
            <a:r>
              <a:rPr lang="de-AT" dirty="0"/>
              <a:t>Diverse </a:t>
            </a:r>
            <a:r>
              <a:rPr lang="de-AT" dirty="0" err="1"/>
              <a:t>exercises</a:t>
            </a:r>
            <a:r>
              <a:rPr lang="de-AT" dirty="0"/>
              <a:t> </a:t>
            </a:r>
            <a:r>
              <a:rPr lang="de-AT" dirty="0" err="1"/>
              <a:t>supplement</a:t>
            </a:r>
            <a:r>
              <a:rPr lang="de-AT" dirty="0"/>
              <a:t> the readers and </a:t>
            </a:r>
            <a:r>
              <a:rPr lang="de-AT" dirty="0" err="1"/>
              <a:t>ppt</a:t>
            </a:r>
            <a:r>
              <a:rPr lang="de-AT" dirty="0"/>
              <a:t> </a:t>
            </a:r>
            <a:r>
              <a:rPr lang="de-AT" dirty="0" err="1"/>
              <a:t>presentations</a:t>
            </a:r>
            <a:r>
              <a:rPr lang="de-AT" dirty="0"/>
              <a:t> on </a:t>
            </a:r>
            <a:r>
              <a:rPr lang="de-AT" dirty="0" err="1"/>
              <a:t>RERail</a:t>
            </a:r>
            <a:r>
              <a:rPr lang="de-AT" dirty="0"/>
              <a:t>. </a:t>
            </a:r>
            <a:r>
              <a:rPr lang="de-AT" dirty="0" err="1"/>
              <a:t>Introductory</a:t>
            </a:r>
            <a:r>
              <a:rPr lang="de-AT" dirty="0"/>
              <a:t> and f</a:t>
            </a:r>
            <a:r>
              <a:rPr lang="de-AT" baseline="0" dirty="0"/>
              <a:t>ilm </a:t>
            </a:r>
            <a:r>
              <a:rPr lang="de-AT" baseline="0" dirty="0" err="1"/>
              <a:t>sequence</a:t>
            </a:r>
            <a:r>
              <a:rPr lang="de-AT" baseline="0" dirty="0"/>
              <a:t> </a:t>
            </a:r>
            <a:r>
              <a:rPr lang="de-AT" baseline="0" dirty="0" err="1"/>
              <a:t>exercises</a:t>
            </a:r>
            <a:r>
              <a:rPr lang="de-AT" dirty="0"/>
              <a:t>,</a:t>
            </a:r>
            <a:r>
              <a:rPr lang="de-AT" baseline="0" dirty="0"/>
              <a:t> the game „Connect 4 - Rail", a </a:t>
            </a:r>
            <a:r>
              <a:rPr lang="de-AT" baseline="0" dirty="0" err="1"/>
              <a:t>crossword</a:t>
            </a:r>
            <a:r>
              <a:rPr lang="de-AT" baseline="0" dirty="0"/>
              <a:t> and a </a:t>
            </a:r>
            <a:r>
              <a:rPr lang="de-AT" baseline="0" dirty="0" err="1"/>
              <a:t>case</a:t>
            </a:r>
            <a:r>
              <a:rPr lang="de-AT" baseline="0" dirty="0"/>
              <a:t> </a:t>
            </a:r>
            <a:r>
              <a:rPr lang="de-AT" baseline="0" dirty="0" err="1"/>
              <a:t>study</a:t>
            </a:r>
            <a:r>
              <a:rPr lang="de-AT" baseline="0" dirty="0"/>
              <a:t> </a:t>
            </a:r>
            <a:r>
              <a:rPr lang="de-AT" baseline="0" dirty="0" err="1"/>
              <a:t>appeal</a:t>
            </a:r>
            <a:r>
              <a:rPr lang="de-AT" baseline="0" dirty="0"/>
              <a:t> with </a:t>
            </a:r>
            <a:r>
              <a:rPr lang="de-AT" baseline="0" dirty="0" err="1"/>
              <a:t>their</a:t>
            </a:r>
            <a:r>
              <a:rPr lang="de-AT" baseline="0" dirty="0"/>
              <a:t> </a:t>
            </a:r>
            <a:r>
              <a:rPr lang="de-AT" baseline="0" dirty="0" err="1"/>
              <a:t>variety</a:t>
            </a:r>
            <a:r>
              <a:rPr lang="de-AT" dirty="0"/>
              <a:t> and</a:t>
            </a:r>
            <a:r>
              <a:rPr lang="de-AT" baseline="0" dirty="0"/>
              <a:t> </a:t>
            </a:r>
            <a:r>
              <a:rPr lang="de-AT" dirty="0"/>
              <a:t>different </a:t>
            </a:r>
            <a:r>
              <a:rPr lang="de-AT" dirty="0" err="1"/>
              <a:t>scopes</a:t>
            </a:r>
            <a:r>
              <a:rPr lang="de-AT" dirty="0"/>
              <a:t> and </a:t>
            </a:r>
            <a:r>
              <a:rPr lang="de-AT" dirty="0" err="1"/>
              <a:t>levels</a:t>
            </a:r>
            <a:r>
              <a:rPr lang="de-AT" dirty="0"/>
              <a:t> </a:t>
            </a:r>
            <a:r>
              <a:rPr lang="de-AT" dirty="0" err="1"/>
              <a:t>of</a:t>
            </a:r>
            <a:r>
              <a:rPr lang="de-AT" dirty="0"/>
              <a:t> </a:t>
            </a:r>
            <a:r>
              <a:rPr lang="de-AT" dirty="0" err="1"/>
              <a:t>difficulty</a:t>
            </a:r>
            <a:r>
              <a:rPr lang="de-AT" dirty="0"/>
              <a:t> </a:t>
            </a:r>
            <a:r>
              <a:rPr lang="de-AT" dirty="0" err="1"/>
              <a:t>to</a:t>
            </a:r>
            <a:r>
              <a:rPr lang="de-AT" baseline="0" dirty="0"/>
              <a:t> different target groups.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740854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23938" y="857250"/>
            <a:ext cx="4770437" cy="3578225"/>
          </a:xfrm>
        </p:spPr>
      </p:sp>
      <p:sp>
        <p:nvSpPr>
          <p:cNvPr id="3" name="Notizenplatzhalter 2"/>
          <p:cNvSpPr>
            <a:spLocks noGrp="1"/>
          </p:cNvSpPr>
          <p:nvPr>
            <p:ph type="body" idx="1"/>
          </p:nvPr>
        </p:nvSpPr>
        <p:spPr/>
        <p:txBody>
          <a:bodyPr/>
          <a:lstStyle/>
          <a:p>
            <a:r>
              <a:rPr lang="de-AT" dirty="0" err="1"/>
              <a:t>RERail</a:t>
            </a:r>
            <a:r>
              <a:rPr lang="de-AT" dirty="0"/>
              <a:t> offers</a:t>
            </a:r>
            <a:r>
              <a:rPr lang="de-AT" baseline="0" dirty="0"/>
              <a:t> teaching material packages on </a:t>
            </a:r>
            <a:r>
              <a:rPr lang="de-AT" baseline="0" dirty="0" err="1"/>
              <a:t>the</a:t>
            </a:r>
            <a:r>
              <a:rPr lang="de-AT" baseline="0" dirty="0"/>
              <a:t> fundamentals of rail freight transport, combined transport, current </a:t>
            </a:r>
            <a:r>
              <a:rPr lang="de-AT" baseline="0" dirty="0" err="1"/>
              <a:t>trends</a:t>
            </a:r>
            <a:r>
              <a:rPr lang="de-AT" baseline="0" dirty="0"/>
              <a:t> and best practices</a:t>
            </a:r>
            <a:r>
              <a:rPr lang="de-AT" dirty="0"/>
              <a:t>. </a:t>
            </a:r>
            <a:r>
              <a:rPr lang="de-AT" baseline="0" dirty="0" err="1"/>
              <a:t>They</a:t>
            </a:r>
            <a:r>
              <a:rPr lang="de-AT" baseline="0" dirty="0"/>
              <a:t> all include a </a:t>
            </a:r>
            <a:r>
              <a:rPr lang="de-AT" baseline="0" dirty="0" err="1"/>
              <a:t>ppt</a:t>
            </a:r>
            <a:r>
              <a:rPr lang="de-AT" baseline="0" dirty="0"/>
              <a:t> </a:t>
            </a:r>
            <a:r>
              <a:rPr lang="de-AT" baseline="0" dirty="0" err="1"/>
              <a:t>presentation</a:t>
            </a:r>
            <a:r>
              <a:rPr lang="de-AT" baseline="0" dirty="0"/>
              <a:t>, a reader, interactive exercises, and links to other resources.</a:t>
            </a:r>
          </a:p>
          <a:p>
            <a:endParaRPr lang="de-AT" baseline="0" dirty="0"/>
          </a:p>
          <a:p>
            <a:r>
              <a:rPr lang="de-AT" b="1" baseline="0" dirty="0" err="1"/>
              <a:t>Fundamentals</a:t>
            </a:r>
            <a:r>
              <a:rPr lang="de-AT" b="1" baseline="0" dirty="0"/>
              <a:t> of Rail Freight Transport </a:t>
            </a:r>
            <a:r>
              <a:rPr lang="de-AT" baseline="0" dirty="0" err="1"/>
              <a:t>focuses</a:t>
            </a:r>
            <a:r>
              <a:rPr lang="de-AT" baseline="0" dirty="0"/>
              <a:t> on</a:t>
            </a:r>
          </a:p>
          <a:p>
            <a:pPr marL="171690" indent="-171690">
              <a:buFont typeface="Arial" panose="020B0604020202020204" pitchFamily="34" charset="0"/>
              <a:buChar char="•"/>
            </a:pPr>
            <a:r>
              <a:rPr lang="de-AT" baseline="0" dirty="0" err="1"/>
              <a:t>characteristics</a:t>
            </a:r>
            <a:endParaRPr lang="de-AT" baseline="0" dirty="0"/>
          </a:p>
          <a:p>
            <a:pPr marL="171690" indent="-171690">
              <a:buFont typeface="Arial" panose="020B0604020202020204" pitchFamily="34" charset="0"/>
              <a:buChar char="•"/>
            </a:pPr>
            <a:r>
              <a:rPr lang="de-AT" dirty="0" err="1"/>
              <a:t>rail</a:t>
            </a:r>
            <a:r>
              <a:rPr lang="de-AT" dirty="0"/>
              <a:t> f</a:t>
            </a:r>
            <a:r>
              <a:rPr lang="de-AT" baseline="0" dirty="0"/>
              <a:t>reight </a:t>
            </a:r>
            <a:r>
              <a:rPr lang="de-AT" baseline="0" dirty="0" err="1"/>
              <a:t>transport</a:t>
            </a:r>
            <a:endParaRPr lang="de-AT" baseline="0" dirty="0"/>
          </a:p>
          <a:p>
            <a:pPr marL="171690" indent="-171690">
              <a:buFont typeface="Arial" panose="020B0604020202020204" pitchFamily="34" charset="0"/>
              <a:buChar char="•"/>
            </a:pPr>
            <a:r>
              <a:rPr lang="de-AT" dirty="0" err="1"/>
              <a:t>f</a:t>
            </a:r>
            <a:r>
              <a:rPr lang="de-AT" baseline="0" dirty="0" err="1"/>
              <a:t>orms</a:t>
            </a:r>
            <a:r>
              <a:rPr lang="de-AT" baseline="0" dirty="0"/>
              <a:t> of production in rail freight transport</a:t>
            </a:r>
          </a:p>
          <a:p>
            <a:endParaRPr lang="de-AT" baseline="0" dirty="0"/>
          </a:p>
          <a:p>
            <a:pPr defTabSz="915680">
              <a:defRPr/>
            </a:pPr>
            <a:r>
              <a:rPr lang="de-AT" b="1" baseline="0" dirty="0" err="1"/>
              <a:t>Combined</a:t>
            </a:r>
            <a:r>
              <a:rPr lang="de-AT" b="1" baseline="0" dirty="0"/>
              <a:t> Transport</a:t>
            </a:r>
            <a:r>
              <a:rPr lang="de-AT" baseline="0" dirty="0"/>
              <a:t> </a:t>
            </a:r>
            <a:r>
              <a:rPr lang="de-AT" baseline="0" dirty="0" err="1"/>
              <a:t>deals</a:t>
            </a:r>
            <a:r>
              <a:rPr lang="de-AT" baseline="0" dirty="0"/>
              <a:t> </a:t>
            </a:r>
            <a:r>
              <a:rPr lang="de-AT" baseline="0" dirty="0" err="1"/>
              <a:t>with</a:t>
            </a:r>
            <a:endParaRPr lang="de-AT" baseline="0" dirty="0"/>
          </a:p>
          <a:p>
            <a:pPr marL="171690" indent="-171690" defTabSz="915680">
              <a:buFont typeface="Arial" panose="020B0604020202020204" pitchFamily="34" charset="0"/>
              <a:buChar char="•"/>
              <a:defRPr/>
            </a:pPr>
            <a:r>
              <a:rPr lang="de-AT" baseline="0" dirty="0"/>
              <a:t>transport processes</a:t>
            </a:r>
          </a:p>
          <a:p>
            <a:pPr marL="171690" indent="-171690" defTabSz="915680">
              <a:buFont typeface="Arial" panose="020B0604020202020204" pitchFamily="34" charset="0"/>
              <a:buChar char="•"/>
              <a:defRPr/>
            </a:pPr>
            <a:r>
              <a:rPr lang="de-AT" dirty="0" err="1"/>
              <a:t>c</a:t>
            </a:r>
            <a:r>
              <a:rPr lang="de-AT" baseline="0" dirty="0" err="1"/>
              <a:t>ombined</a:t>
            </a:r>
            <a:r>
              <a:rPr lang="de-AT" baseline="0" dirty="0"/>
              <a:t> transport (unaccompanied and accompanied)</a:t>
            </a:r>
          </a:p>
          <a:p>
            <a:pPr defTabSz="915680">
              <a:defRPr/>
            </a:pPr>
            <a:endParaRPr lang="de-AT" baseline="0" dirty="0"/>
          </a:p>
          <a:p>
            <a:pPr defTabSz="915680">
              <a:defRPr/>
            </a:pPr>
            <a:r>
              <a:rPr lang="de-AT" b="1" baseline="0" dirty="0" err="1"/>
              <a:t>Current</a:t>
            </a:r>
            <a:r>
              <a:rPr lang="de-AT" b="1" baseline="0" dirty="0"/>
              <a:t> Trends in Rail Freight Transport and Best Practices </a:t>
            </a:r>
            <a:r>
              <a:rPr lang="de-AT" baseline="0" dirty="0" err="1"/>
              <a:t>deals</a:t>
            </a:r>
            <a:r>
              <a:rPr lang="de-AT" baseline="0" dirty="0"/>
              <a:t> </a:t>
            </a:r>
            <a:r>
              <a:rPr lang="de-AT" baseline="0" dirty="0" err="1"/>
              <a:t>with</a:t>
            </a:r>
            <a:r>
              <a:rPr lang="de-AT" baseline="0" dirty="0"/>
              <a:t> </a:t>
            </a:r>
            <a:r>
              <a:rPr lang="de-AT" baseline="0" dirty="0" err="1"/>
              <a:t>innovations</a:t>
            </a:r>
            <a:r>
              <a:rPr lang="de-AT" baseline="0" dirty="0"/>
              <a:t> in </a:t>
            </a:r>
            <a:r>
              <a:rPr lang="de-AT" baseline="0" dirty="0" err="1"/>
              <a:t>rail</a:t>
            </a:r>
            <a:r>
              <a:rPr lang="de-AT" baseline="0" dirty="0"/>
              <a:t> freight </a:t>
            </a:r>
            <a:r>
              <a:rPr lang="de-AT" baseline="0" dirty="0" err="1"/>
              <a:t>transport</a:t>
            </a:r>
            <a:r>
              <a:rPr lang="de-AT" baseline="0" dirty="0"/>
              <a:t> such as driver assistance systems, whisper brakes, automatic clutches, hybrid locomotives and many more.</a:t>
            </a:r>
          </a:p>
          <a:p>
            <a:pPr marL="171690" indent="-171690">
              <a:buFont typeface="Arial" panose="020B0604020202020204" pitchFamily="34" charset="0"/>
              <a:buChar char="•"/>
            </a:pP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1782029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60438" y="857250"/>
            <a:ext cx="4897437" cy="3673475"/>
          </a:xfrm>
        </p:spPr>
      </p:sp>
      <p:sp>
        <p:nvSpPr>
          <p:cNvPr id="3" name="Notizenplatzhalter 2"/>
          <p:cNvSpPr>
            <a:spLocks noGrp="1"/>
          </p:cNvSpPr>
          <p:nvPr>
            <p:ph type="body" idx="1"/>
          </p:nvPr>
        </p:nvSpPr>
        <p:spPr/>
        <p:txBody>
          <a:bodyPr/>
          <a:lstStyle/>
          <a:p>
            <a:r>
              <a:rPr lang="de-DE" b="0" i="0" dirty="0"/>
              <a:t>REWWay </a:t>
            </a:r>
            <a:r>
              <a:rPr lang="de-DE" b="0" dirty="0"/>
              <a:t>stands for awareness and knowledge of the environmentally friendly transport mode waterway.</a:t>
            </a:r>
          </a:p>
          <a:p>
            <a:endParaRPr lang="en-GB" dirty="0"/>
          </a:p>
        </p:txBody>
      </p:sp>
      <p:sp>
        <p:nvSpPr>
          <p:cNvPr id="4" name="Foliennummernplatzhalter 3"/>
          <p:cNvSpPr>
            <a:spLocks noGrp="1"/>
          </p:cNvSpPr>
          <p:nvPr>
            <p:ph type="sldNum" sz="quarter" idx="10"/>
          </p:nvPr>
        </p:nvSpPr>
        <p:spPr/>
        <p:txBody>
          <a:bodyPr/>
          <a:lstStyle/>
          <a:p>
            <a:pPr defTabSz="915680">
              <a:defRPr/>
            </a:pPr>
            <a:fld id="{56F06DAA-0A4E-4110-9797-3FB8CA0FEA93}" type="slidenum">
              <a:rPr lang="de-AT">
                <a:solidFill>
                  <a:prstClr val="black"/>
                </a:solidFill>
                <a:latin typeface="Calibri"/>
              </a:rPr>
              <a:pPr defTabSz="915680">
                <a:defRPr/>
              </a:pPr>
              <a:t>34</a:t>
            </a:fld>
            <a:endParaRPr lang="de-AT" dirty="0">
              <a:solidFill>
                <a:prstClr val="black"/>
              </a:solidFill>
              <a:latin typeface="Calibri"/>
            </a:endParaRPr>
          </a:p>
        </p:txBody>
      </p:sp>
    </p:spTree>
    <p:extLst>
      <p:ext uri="{BB962C8B-B14F-4D97-AF65-F5344CB8AC3E}">
        <p14:creationId xmlns:p14="http://schemas.microsoft.com/office/powerpoint/2010/main" val="2931736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39813" y="857250"/>
            <a:ext cx="4738687" cy="3552825"/>
          </a:xfrm>
        </p:spPr>
      </p:sp>
      <p:sp>
        <p:nvSpPr>
          <p:cNvPr id="3" name="Notizenplatzhalter 2"/>
          <p:cNvSpPr>
            <a:spLocks noGrp="1"/>
          </p:cNvSpPr>
          <p:nvPr>
            <p:ph type="body" idx="1"/>
          </p:nvPr>
        </p:nvSpPr>
        <p:spPr/>
        <p:txBody>
          <a:bodyPr/>
          <a:lstStyle/>
          <a:p>
            <a:r>
              <a:rPr lang="de-AT" dirty="0"/>
              <a:t>The REWWay home page provides a good overview of the </a:t>
            </a:r>
            <a:r>
              <a:rPr lang="de-AT" dirty="0" err="1"/>
              <a:t>REWWay</a:t>
            </a:r>
            <a:r>
              <a:rPr lang="de-AT" dirty="0"/>
              <a:t> </a:t>
            </a:r>
            <a:r>
              <a:rPr lang="de-AT" dirty="0" err="1"/>
              <a:t>content</a:t>
            </a:r>
            <a:r>
              <a:rPr lang="de-AT" dirty="0"/>
              <a:t>. At the beginning,</a:t>
            </a:r>
            <a:r>
              <a:rPr lang="de-AT" baseline="0" dirty="0"/>
              <a:t> an introductory video is shown. Below, links to the teaching material packages are provided before the various services are presented in an overview.</a:t>
            </a:r>
          </a:p>
          <a:p>
            <a:endParaRPr lang="de-AT" baseline="0" dirty="0"/>
          </a:p>
          <a:p>
            <a:r>
              <a:rPr lang="de-AT" baseline="0" dirty="0"/>
              <a:t>The menu item "Teaching </a:t>
            </a:r>
            <a:r>
              <a:rPr lang="de-AT" dirty="0" err="1"/>
              <a:t>materials</a:t>
            </a:r>
            <a:r>
              <a:rPr lang="de-AT" baseline="0" dirty="0"/>
              <a:t>" contains the nine </a:t>
            </a:r>
            <a:r>
              <a:rPr lang="de-AT" baseline="0" dirty="0" err="1"/>
              <a:t>REWWay</a:t>
            </a:r>
            <a:r>
              <a:rPr lang="de-AT" baseline="0" dirty="0"/>
              <a:t> </a:t>
            </a:r>
            <a:r>
              <a:rPr lang="de-AT" baseline="0" dirty="0" err="1"/>
              <a:t>teaching</a:t>
            </a:r>
            <a:r>
              <a:rPr lang="de-AT" baseline="0" dirty="0"/>
              <a:t> packages as well as all individually available </a:t>
            </a:r>
            <a:r>
              <a:rPr lang="de-AT" baseline="0" dirty="0" err="1"/>
              <a:t>teaching</a:t>
            </a:r>
            <a:r>
              <a:rPr lang="de-AT" baseline="0" dirty="0"/>
              <a:t> </a:t>
            </a:r>
            <a:r>
              <a:rPr lang="de-AT" dirty="0" err="1"/>
              <a:t>materials</a:t>
            </a:r>
            <a:r>
              <a:rPr lang="de-AT" baseline="0" dirty="0"/>
              <a:t>. </a:t>
            </a:r>
            <a:r>
              <a:rPr lang="de-AT" dirty="0"/>
              <a:t>A </a:t>
            </a:r>
            <a:r>
              <a:rPr lang="de-AT" dirty="0" err="1"/>
              <a:t>research</a:t>
            </a:r>
            <a:r>
              <a:rPr lang="de-AT" dirty="0"/>
              <a:t> </a:t>
            </a:r>
            <a:r>
              <a:rPr lang="de-AT" dirty="0" err="1"/>
              <a:t>filter</a:t>
            </a:r>
            <a:r>
              <a:rPr lang="de-AT" dirty="0"/>
              <a:t> </a:t>
            </a:r>
            <a:r>
              <a:rPr lang="de-AT" dirty="0" err="1"/>
              <a:t>simplifies</a:t>
            </a:r>
            <a:r>
              <a:rPr lang="de-AT" baseline="0" dirty="0"/>
              <a:t> </a:t>
            </a:r>
            <a:r>
              <a:rPr lang="de-AT" baseline="0" dirty="0" err="1"/>
              <a:t>the</a:t>
            </a:r>
            <a:r>
              <a:rPr lang="de-AT" baseline="0" dirty="0"/>
              <a:t> </a:t>
            </a:r>
            <a:r>
              <a:rPr lang="de-AT" baseline="0" dirty="0" err="1"/>
              <a:t>search</a:t>
            </a:r>
            <a:r>
              <a:rPr lang="de-AT" baseline="0" dirty="0"/>
              <a:t>.</a:t>
            </a:r>
          </a:p>
          <a:p>
            <a:endParaRPr lang="de-AT" baseline="0" dirty="0"/>
          </a:p>
          <a:p>
            <a:r>
              <a:rPr lang="de-AT" baseline="0" dirty="0"/>
              <a:t>REWWay's </a:t>
            </a:r>
            <a:r>
              <a:rPr lang="de-AT" baseline="0" dirty="0" err="1"/>
              <a:t>services</a:t>
            </a:r>
            <a:r>
              <a:rPr lang="de-AT" baseline="0" dirty="0"/>
              <a:t> </a:t>
            </a:r>
            <a:r>
              <a:rPr lang="de-AT" baseline="0" dirty="0" err="1"/>
              <a:t>include</a:t>
            </a:r>
            <a:r>
              <a:rPr lang="de-AT" dirty="0"/>
              <a:t> </a:t>
            </a:r>
            <a:r>
              <a:rPr lang="de-AT" baseline="0" dirty="0" err="1"/>
              <a:t>excursions</a:t>
            </a:r>
            <a:r>
              <a:rPr lang="de-AT" baseline="0" dirty="0"/>
              <a:t> </a:t>
            </a:r>
            <a:r>
              <a:rPr lang="de-AT" dirty="0"/>
              <a:t>and expert </a:t>
            </a:r>
            <a:r>
              <a:rPr lang="de-AT" dirty="0" err="1"/>
              <a:t>talks</a:t>
            </a:r>
            <a:r>
              <a:rPr lang="de-AT" baseline="0" dirty="0"/>
              <a:t> </a:t>
            </a:r>
            <a:r>
              <a:rPr lang="de-AT" baseline="0" dirty="0" err="1"/>
              <a:t>lists</a:t>
            </a:r>
            <a:r>
              <a:rPr lang="de-AT" baseline="0" dirty="0"/>
              <a:t>, the creation of individual learning packages, the Learning App </a:t>
            </a:r>
            <a:r>
              <a:rPr lang="de-AT" baseline="0" dirty="0" err="1"/>
              <a:t>Logistify</a:t>
            </a:r>
            <a:r>
              <a:rPr lang="de-AT" baseline="0" dirty="0"/>
              <a:t> and Transport School Labs. REWWay also </a:t>
            </a:r>
            <a:r>
              <a:rPr lang="de-AT" baseline="0" dirty="0" err="1"/>
              <a:t>presents</a:t>
            </a:r>
            <a:r>
              <a:rPr lang="de-AT" baseline="0" dirty="0"/>
              <a:t> transport examples and </a:t>
            </a:r>
            <a:r>
              <a:rPr lang="de-AT" baseline="0" dirty="0" err="1"/>
              <a:t>inland</a:t>
            </a:r>
            <a:r>
              <a:rPr lang="de-AT" baseline="0" dirty="0"/>
              <a:t> </a:t>
            </a:r>
            <a:r>
              <a:rPr lang="de-AT" baseline="0" dirty="0" err="1"/>
              <a:t>navigation</a:t>
            </a:r>
            <a:r>
              <a:rPr lang="de-AT" baseline="0" dirty="0"/>
              <a:t> </a:t>
            </a:r>
            <a:r>
              <a:rPr lang="de-AT" baseline="0" dirty="0" err="1"/>
              <a:t>success</a:t>
            </a:r>
            <a:r>
              <a:rPr lang="de-AT" baseline="0" dirty="0"/>
              <a:t> </a:t>
            </a:r>
            <a:r>
              <a:rPr lang="de-AT" baseline="0" dirty="0" err="1"/>
              <a:t>stories</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433094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17588" y="857250"/>
            <a:ext cx="4783137" cy="3586163"/>
          </a:xfrm>
        </p:spPr>
      </p:sp>
      <p:sp>
        <p:nvSpPr>
          <p:cNvPr id="3" name="Notizenplatzhalter 2"/>
          <p:cNvSpPr>
            <a:spLocks noGrp="1"/>
          </p:cNvSpPr>
          <p:nvPr>
            <p:ph type="body" idx="1"/>
          </p:nvPr>
        </p:nvSpPr>
        <p:spPr/>
        <p:txBody>
          <a:bodyPr/>
          <a:lstStyle/>
          <a:p>
            <a:r>
              <a:rPr lang="de-AT" dirty="0"/>
              <a:t>The </a:t>
            </a:r>
            <a:r>
              <a:rPr lang="de-AT" dirty="0" err="1"/>
              <a:t>application</a:t>
            </a:r>
            <a:r>
              <a:rPr lang="de-AT" dirty="0"/>
              <a:t> </a:t>
            </a:r>
            <a:r>
              <a:rPr lang="de-AT" dirty="0" err="1"/>
              <a:t>exercises</a:t>
            </a:r>
            <a:r>
              <a:rPr lang="de-AT" dirty="0"/>
              <a:t> on </a:t>
            </a:r>
            <a:r>
              <a:rPr lang="de-AT" dirty="0" err="1"/>
              <a:t>REWWay</a:t>
            </a:r>
            <a:r>
              <a:rPr lang="de-AT" dirty="0"/>
              <a:t> </a:t>
            </a:r>
            <a:r>
              <a:rPr lang="de-AT" baseline="0" dirty="0" err="1"/>
              <a:t>optimally</a:t>
            </a:r>
            <a:r>
              <a:rPr lang="de-AT" baseline="0" dirty="0"/>
              <a:t> supplement the contents </a:t>
            </a:r>
            <a:r>
              <a:rPr lang="de-AT" baseline="0" dirty="0" err="1"/>
              <a:t>of</a:t>
            </a:r>
            <a:r>
              <a:rPr lang="de-AT" baseline="0" dirty="0"/>
              <a:t> </a:t>
            </a:r>
            <a:r>
              <a:rPr lang="de-AT" baseline="0" dirty="0" err="1"/>
              <a:t>ppt</a:t>
            </a:r>
            <a:r>
              <a:rPr lang="de-AT" baseline="0" dirty="0"/>
              <a:t> </a:t>
            </a:r>
            <a:r>
              <a:rPr lang="de-AT" baseline="0" dirty="0" err="1"/>
              <a:t>presentations</a:t>
            </a:r>
            <a:r>
              <a:rPr lang="de-AT" baseline="0" dirty="0"/>
              <a:t> and </a:t>
            </a:r>
            <a:r>
              <a:rPr lang="de-AT" baseline="0" dirty="0" err="1"/>
              <a:t>readers</a:t>
            </a:r>
            <a:r>
              <a:rPr lang="de-AT" baseline="0" dirty="0"/>
              <a:t> to </a:t>
            </a:r>
            <a:r>
              <a:rPr lang="de-AT" baseline="0" dirty="0" err="1"/>
              <a:t>consolidate</a:t>
            </a:r>
            <a:r>
              <a:rPr lang="de-AT" baseline="0" dirty="0"/>
              <a:t> </a:t>
            </a:r>
            <a:r>
              <a:rPr lang="de-AT" baseline="0" dirty="0" err="1"/>
              <a:t>the</a:t>
            </a:r>
            <a:r>
              <a:rPr lang="de-AT" baseline="0" dirty="0"/>
              <a:t> </a:t>
            </a:r>
            <a:r>
              <a:rPr lang="de-AT" baseline="0" dirty="0" err="1"/>
              <a:t>taught</a:t>
            </a:r>
            <a:r>
              <a:rPr lang="de-AT" baseline="0" dirty="0"/>
              <a:t> </a:t>
            </a:r>
            <a:r>
              <a:rPr lang="de-AT" baseline="0" dirty="0" err="1"/>
              <a:t>knowledge</a:t>
            </a:r>
            <a:r>
              <a:rPr lang="de-AT" baseline="0" dirty="0"/>
              <a:t>. The </a:t>
            </a:r>
            <a:r>
              <a:rPr lang="de-AT" baseline="0" dirty="0" err="1"/>
              <a:t>videos</a:t>
            </a:r>
            <a:r>
              <a:rPr lang="de-AT" baseline="0" dirty="0"/>
              <a:t> </a:t>
            </a:r>
            <a:r>
              <a:rPr lang="de-AT" baseline="0" dirty="0" err="1"/>
              <a:t>come</a:t>
            </a:r>
            <a:r>
              <a:rPr lang="de-AT" baseline="0" dirty="0"/>
              <a:t> </a:t>
            </a:r>
            <a:r>
              <a:rPr lang="de-AT" baseline="0" dirty="0" err="1"/>
              <a:t>with</a:t>
            </a:r>
            <a:r>
              <a:rPr lang="de-AT" baseline="0" dirty="0"/>
              <a:t> </a:t>
            </a:r>
            <a:r>
              <a:rPr lang="de-AT" dirty="0" err="1"/>
              <a:t>exercises</a:t>
            </a:r>
            <a:r>
              <a:rPr lang="de-AT" dirty="0"/>
              <a:t>, e.g. </a:t>
            </a:r>
            <a:r>
              <a:rPr lang="de-AT" baseline="0" dirty="0" err="1"/>
              <a:t>the</a:t>
            </a:r>
            <a:r>
              <a:rPr lang="de-AT" baseline="0" dirty="0"/>
              <a:t> </a:t>
            </a:r>
            <a:r>
              <a:rPr lang="de-AT" baseline="0" dirty="0" err="1"/>
              <a:t>introduction</a:t>
            </a:r>
            <a:r>
              <a:rPr lang="de-AT" baseline="0" dirty="0"/>
              <a:t> </a:t>
            </a:r>
            <a:r>
              <a:rPr lang="de-AT" baseline="0" dirty="0" err="1"/>
              <a:t>of</a:t>
            </a:r>
            <a:r>
              <a:rPr lang="de-AT" baseline="0" dirty="0"/>
              <a:t> a ZIB (an Austrian TV </a:t>
            </a:r>
            <a:r>
              <a:rPr lang="de-AT" baseline="0" dirty="0" err="1"/>
              <a:t>news</a:t>
            </a:r>
            <a:r>
              <a:rPr lang="de-AT" baseline="0" dirty="0"/>
              <a:t> </a:t>
            </a:r>
            <a:r>
              <a:rPr lang="de-AT" baseline="0" dirty="0" err="1"/>
              <a:t>programme</a:t>
            </a:r>
            <a:r>
              <a:rPr lang="de-AT" baseline="0" dirty="0"/>
              <a:t>) on </a:t>
            </a:r>
            <a:r>
              <a:rPr lang="de-AT" baseline="0" dirty="0" err="1"/>
              <a:t>inland</a:t>
            </a:r>
            <a:r>
              <a:rPr lang="de-AT" baseline="0" dirty="0"/>
              <a:t> </a:t>
            </a:r>
            <a:r>
              <a:rPr lang="de-AT" baseline="0" dirty="0" err="1"/>
              <a:t>navigation</a:t>
            </a:r>
            <a:r>
              <a:rPr lang="de-AT" baseline="0" dirty="0"/>
              <a:t> and other role plays. There are also puzzles such as the </a:t>
            </a:r>
            <a:r>
              <a:rPr lang="de-AT" baseline="0" dirty="0" err="1"/>
              <a:t>treasure</a:t>
            </a:r>
            <a:r>
              <a:rPr lang="de-AT" baseline="0" dirty="0"/>
              <a:t> </a:t>
            </a:r>
            <a:r>
              <a:rPr lang="de-AT" baseline="0" dirty="0" err="1"/>
              <a:t>map</a:t>
            </a:r>
            <a:r>
              <a:rPr lang="de-AT" dirty="0"/>
              <a:t>, </a:t>
            </a:r>
            <a:r>
              <a:rPr lang="de-AT" baseline="0" dirty="0" err="1"/>
              <a:t>crossword</a:t>
            </a:r>
            <a:r>
              <a:rPr lang="de-AT" dirty="0" err="1"/>
              <a:t>s</a:t>
            </a:r>
            <a:r>
              <a:rPr lang="de-AT" dirty="0"/>
              <a:t>, </a:t>
            </a:r>
            <a:r>
              <a:rPr lang="de-AT" baseline="0" dirty="0" err="1"/>
              <a:t>other</a:t>
            </a:r>
            <a:r>
              <a:rPr lang="de-AT" baseline="0" dirty="0"/>
              <a:t> </a:t>
            </a:r>
            <a:r>
              <a:rPr lang="de-AT" baseline="0" dirty="0" err="1"/>
              <a:t>quizzes</a:t>
            </a:r>
            <a:r>
              <a:rPr lang="de-AT" dirty="0"/>
              <a:t>, and “Who </a:t>
            </a:r>
            <a:r>
              <a:rPr lang="de-AT" dirty="0" err="1"/>
              <a:t>wants</a:t>
            </a:r>
            <a:r>
              <a:rPr lang="de-AT" dirty="0"/>
              <a:t> </a:t>
            </a:r>
            <a:r>
              <a:rPr lang="de-AT" dirty="0" err="1"/>
              <a:t>to</a:t>
            </a:r>
            <a:r>
              <a:rPr lang="de-AT" dirty="0"/>
              <a:t> </a:t>
            </a:r>
            <a:r>
              <a:rPr lang="de-AT" dirty="0" err="1"/>
              <a:t>be</a:t>
            </a:r>
            <a:r>
              <a:rPr lang="de-AT" dirty="0"/>
              <a:t> a </a:t>
            </a:r>
            <a:r>
              <a:rPr lang="de-AT" dirty="0" err="1"/>
              <a:t>millionaire</a:t>
            </a:r>
            <a:r>
              <a:rPr lang="de-AT" dirty="0"/>
              <a:t>?“</a:t>
            </a:r>
            <a:r>
              <a:rPr lang="de-AT" baseline="0" dirty="0"/>
              <a:t> </a:t>
            </a:r>
            <a:r>
              <a:rPr lang="de-AT" baseline="0" dirty="0" err="1"/>
              <a:t>with</a:t>
            </a:r>
            <a:r>
              <a:rPr lang="de-AT" baseline="0" dirty="0"/>
              <a:t> an </a:t>
            </a:r>
            <a:r>
              <a:rPr lang="de-AT" baseline="0" dirty="0" err="1"/>
              <a:t>inland</a:t>
            </a:r>
            <a:r>
              <a:rPr lang="de-AT" baseline="0" dirty="0"/>
              <a:t> </a:t>
            </a:r>
            <a:r>
              <a:rPr lang="de-AT" baseline="0" dirty="0" err="1"/>
              <a:t>navigation</a:t>
            </a:r>
            <a:r>
              <a:rPr lang="de-AT" baseline="0" dirty="0"/>
              <a:t> </a:t>
            </a:r>
            <a:r>
              <a:rPr lang="de-AT" baseline="0" dirty="0" err="1"/>
              <a:t>focus</a:t>
            </a:r>
            <a:r>
              <a:rPr lang="de-AT" baseline="0" dirty="0"/>
              <a:t>. A transport cost calculation, for example, shows the </a:t>
            </a:r>
            <a:r>
              <a:rPr lang="de-AT" baseline="0" dirty="0" err="1"/>
              <a:t>pupils</a:t>
            </a:r>
            <a:r>
              <a:rPr lang="de-AT" baseline="0" dirty="0"/>
              <a:t> </a:t>
            </a:r>
            <a:r>
              <a:rPr lang="de-AT" baseline="0" dirty="0" err="1"/>
              <a:t>what</a:t>
            </a:r>
            <a:r>
              <a:rPr lang="de-AT" baseline="0" dirty="0"/>
              <a:t> </a:t>
            </a:r>
            <a:r>
              <a:rPr lang="de-AT" baseline="0" dirty="0" err="1"/>
              <a:t>the</a:t>
            </a:r>
            <a:r>
              <a:rPr lang="de-AT" baseline="0" dirty="0"/>
              <a:t> </a:t>
            </a:r>
            <a:r>
              <a:rPr lang="de-AT" baseline="0" dirty="0" err="1"/>
              <a:t>costs</a:t>
            </a:r>
            <a:r>
              <a:rPr lang="de-AT" baseline="0" dirty="0"/>
              <a:t> of a </a:t>
            </a:r>
            <a:r>
              <a:rPr lang="de-AT" baseline="0" dirty="0" err="1"/>
              <a:t>transport</a:t>
            </a:r>
            <a:r>
              <a:rPr lang="de-AT" baseline="0" dirty="0"/>
              <a:t> </a:t>
            </a:r>
            <a:r>
              <a:rPr lang="de-AT" baseline="0" dirty="0" err="1"/>
              <a:t>consist</a:t>
            </a:r>
            <a:r>
              <a:rPr lang="de-AT" baseline="0" dirty="0"/>
              <a:t> </a:t>
            </a:r>
            <a:r>
              <a:rPr lang="de-AT" baseline="0" dirty="0" err="1"/>
              <a:t>of</a:t>
            </a:r>
            <a:r>
              <a:rPr lang="de-AT" baseline="0" dirty="0"/>
              <a:t>, whereas a </a:t>
            </a:r>
            <a:r>
              <a:rPr lang="de-AT" baseline="0" dirty="0" err="1"/>
              <a:t>stowage</a:t>
            </a:r>
            <a:r>
              <a:rPr lang="de-AT" baseline="0" dirty="0"/>
              <a:t> plan shows them how many </a:t>
            </a:r>
            <a:r>
              <a:rPr lang="de-AT" baseline="0" dirty="0" err="1"/>
              <a:t>pallets</a:t>
            </a:r>
            <a:r>
              <a:rPr lang="de-AT" baseline="0" dirty="0"/>
              <a:t> </a:t>
            </a:r>
            <a:r>
              <a:rPr lang="de-AT" baseline="0" dirty="0" err="1"/>
              <a:t>can</a:t>
            </a:r>
            <a:r>
              <a:rPr lang="de-AT" baseline="0" dirty="0"/>
              <a:t> </a:t>
            </a:r>
            <a:r>
              <a:rPr lang="de-AT" baseline="0" dirty="0" err="1"/>
              <a:t>be</a:t>
            </a:r>
            <a:r>
              <a:rPr lang="de-AT" baseline="0" dirty="0"/>
              <a:t> </a:t>
            </a:r>
            <a:r>
              <a:rPr lang="de-AT" baseline="0" dirty="0" err="1"/>
              <a:t>placed</a:t>
            </a:r>
            <a:r>
              <a:rPr lang="de-AT" baseline="0" dirty="0"/>
              <a:t> </a:t>
            </a:r>
            <a:r>
              <a:rPr lang="de-AT" baseline="0" dirty="0" err="1"/>
              <a:t>into</a:t>
            </a:r>
            <a:r>
              <a:rPr lang="de-AT" baseline="0" dirty="0"/>
              <a:t> a container. Case </a:t>
            </a:r>
            <a:r>
              <a:rPr lang="de-AT" baseline="0" dirty="0" err="1"/>
              <a:t>studies</a:t>
            </a:r>
            <a:r>
              <a:rPr lang="de-AT" baseline="0" dirty="0"/>
              <a:t> </a:t>
            </a:r>
            <a:r>
              <a:rPr lang="de-AT" baseline="0" dirty="0" err="1"/>
              <a:t>round</a:t>
            </a:r>
            <a:r>
              <a:rPr lang="de-AT" baseline="0" dirty="0"/>
              <a:t> off </a:t>
            </a:r>
            <a:r>
              <a:rPr lang="de-AT" baseline="0" dirty="0" err="1"/>
              <a:t>the</a:t>
            </a:r>
            <a:r>
              <a:rPr lang="de-AT" baseline="0" dirty="0"/>
              <a:t> </a:t>
            </a:r>
            <a:r>
              <a:rPr lang="de-AT" baseline="0" dirty="0" err="1"/>
              <a:t>range</a:t>
            </a:r>
            <a:r>
              <a:rPr lang="de-AT" baseline="0" dirty="0"/>
              <a:t> </a:t>
            </a:r>
            <a:r>
              <a:rPr lang="de-AT" baseline="0" dirty="0" err="1"/>
              <a:t>of</a:t>
            </a:r>
            <a:r>
              <a:rPr lang="de-AT" baseline="0" dirty="0"/>
              <a:t> </a:t>
            </a:r>
            <a:r>
              <a:rPr lang="de-AT" baseline="0" dirty="0" err="1"/>
              <a:t>materials</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3126391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11238" y="857250"/>
            <a:ext cx="4795837" cy="3595688"/>
          </a:xfrm>
        </p:spPr>
      </p:sp>
      <p:sp>
        <p:nvSpPr>
          <p:cNvPr id="3" name="Notizenplatzhalter 2"/>
          <p:cNvSpPr>
            <a:spLocks noGrp="1"/>
          </p:cNvSpPr>
          <p:nvPr>
            <p:ph type="body" idx="1"/>
          </p:nvPr>
        </p:nvSpPr>
        <p:spPr/>
        <p:txBody>
          <a:bodyPr/>
          <a:lstStyle/>
          <a:p>
            <a:pPr defTabSz="915680">
              <a:defRPr/>
            </a:pPr>
            <a:r>
              <a:rPr lang="de-AT" dirty="0"/>
              <a:t>REWWay offers</a:t>
            </a:r>
            <a:r>
              <a:rPr lang="de-AT" baseline="0" dirty="0"/>
              <a:t> nine different teaching material packages. </a:t>
            </a:r>
            <a:r>
              <a:rPr lang="de-AT" baseline="0" dirty="0" err="1"/>
              <a:t>Each</a:t>
            </a:r>
            <a:r>
              <a:rPr lang="de-AT" baseline="0" dirty="0"/>
              <a:t> </a:t>
            </a:r>
            <a:r>
              <a:rPr lang="de-AT" baseline="0" dirty="0" err="1"/>
              <a:t>includes</a:t>
            </a:r>
            <a:r>
              <a:rPr lang="de-AT" baseline="0" dirty="0"/>
              <a:t> a </a:t>
            </a:r>
            <a:r>
              <a:rPr lang="de-AT" baseline="0" dirty="0" err="1"/>
              <a:t>ppt</a:t>
            </a:r>
            <a:r>
              <a:rPr lang="de-AT" baseline="0" dirty="0"/>
              <a:t> </a:t>
            </a:r>
            <a:r>
              <a:rPr lang="de-AT" baseline="0" dirty="0" err="1"/>
              <a:t>presentation</a:t>
            </a:r>
            <a:r>
              <a:rPr lang="de-AT" baseline="0" dirty="0"/>
              <a:t>, a reader, interactive exercises, and links to other resources. Here </a:t>
            </a:r>
            <a:r>
              <a:rPr lang="de-AT" baseline="0" dirty="0" err="1"/>
              <a:t>is</a:t>
            </a:r>
            <a:r>
              <a:rPr lang="de-AT" baseline="0" dirty="0"/>
              <a:t> a </a:t>
            </a:r>
            <a:r>
              <a:rPr lang="de-AT" baseline="0" dirty="0" err="1"/>
              <a:t>thematic</a:t>
            </a:r>
            <a:r>
              <a:rPr lang="de-AT" baseline="0" dirty="0"/>
              <a:t> </a:t>
            </a:r>
            <a:r>
              <a:rPr lang="de-AT" baseline="0" dirty="0" err="1"/>
              <a:t>overview</a:t>
            </a:r>
            <a:r>
              <a:rPr lang="de-AT" baseline="0" dirty="0"/>
              <a:t>:</a:t>
            </a:r>
          </a:p>
          <a:p>
            <a:pPr defTabSz="915680">
              <a:defRPr/>
            </a:pPr>
            <a:endParaRPr lang="de-AT" dirty="0"/>
          </a:p>
          <a:p>
            <a:pPr marL="171690" indent="-171690">
              <a:buFont typeface="Arial" panose="020B0604020202020204" pitchFamily="34" charset="0"/>
              <a:buChar char="•"/>
            </a:pPr>
            <a:r>
              <a:rPr lang="de-DE" dirty="0"/>
              <a:t>The inland waterway vessel as part of the transport chain</a:t>
            </a:r>
          </a:p>
          <a:p>
            <a:pPr marL="629530" lvl="1" indent="-171690">
              <a:buFont typeface="Arial" panose="020B0604020202020204" pitchFamily="34" charset="0"/>
              <a:buChar char="•"/>
            </a:pPr>
            <a:r>
              <a:rPr lang="de-DE" dirty="0"/>
              <a:t>transportation of goods</a:t>
            </a:r>
          </a:p>
          <a:p>
            <a:pPr marL="629530" lvl="1" indent="-171690">
              <a:buFont typeface="Arial" panose="020B0604020202020204" pitchFamily="34" charset="0"/>
              <a:buChar char="•"/>
            </a:pPr>
            <a:r>
              <a:rPr lang="de-DE" dirty="0"/>
              <a:t>carrier comparison</a:t>
            </a:r>
          </a:p>
          <a:p>
            <a:pPr marL="629530" lvl="1" indent="-171690">
              <a:buFont typeface="Arial" panose="020B0604020202020204" pitchFamily="34" charset="0"/>
              <a:buChar char="•"/>
            </a:pPr>
            <a:r>
              <a:rPr lang="de-DE" dirty="0"/>
              <a:t>multimodal transports</a:t>
            </a:r>
          </a:p>
          <a:p>
            <a:pPr marL="629530" lvl="1" indent="-171690">
              <a:buFont typeface="Arial" panose="020B0604020202020204" pitchFamily="34" charset="0"/>
              <a:buChar char="•"/>
            </a:pPr>
            <a:r>
              <a:rPr lang="de-DE" dirty="0"/>
              <a:t>transport example</a:t>
            </a:r>
          </a:p>
          <a:p>
            <a:pPr marL="171690" indent="-171690">
              <a:buFont typeface="Arial" panose="020B0604020202020204" pitchFamily="34" charset="0"/>
              <a:buChar char="•"/>
            </a:pPr>
            <a:r>
              <a:rPr lang="de-DE" dirty="0"/>
              <a:t>The International Danube Waterway</a:t>
            </a:r>
          </a:p>
          <a:p>
            <a:pPr marL="629530" lvl="1" indent="-171690">
              <a:buFont typeface="Arial" panose="020B0604020202020204" pitchFamily="34" charset="0"/>
              <a:buChar char="•"/>
            </a:pPr>
            <a:r>
              <a:rPr lang="de-DE" dirty="0" err="1"/>
              <a:t>waterways</a:t>
            </a:r>
            <a:r>
              <a:rPr lang="de-DE" dirty="0"/>
              <a:t> in Europe</a:t>
            </a:r>
          </a:p>
          <a:p>
            <a:pPr marL="629530" lvl="1" indent="-171690">
              <a:buFont typeface="Arial" panose="020B0604020202020204" pitchFamily="34" charset="0"/>
              <a:buChar char="•"/>
            </a:pPr>
            <a:r>
              <a:rPr lang="de-DE" dirty="0"/>
              <a:t>Danube waterway</a:t>
            </a:r>
          </a:p>
          <a:p>
            <a:pPr marL="629530" lvl="1" indent="-171690">
              <a:buFont typeface="Arial" panose="020B0604020202020204" pitchFamily="34" charset="0"/>
              <a:buChar char="•"/>
            </a:pPr>
            <a:r>
              <a:rPr lang="de-DE" dirty="0"/>
              <a:t>Rhine-Main-Danube Corridor</a:t>
            </a:r>
          </a:p>
          <a:p>
            <a:pPr marL="629530" lvl="1" indent="-171690">
              <a:buFont typeface="Arial" panose="020B0604020202020204" pitchFamily="34" charset="0"/>
              <a:buChar char="•"/>
            </a:pPr>
            <a:r>
              <a:rPr lang="de-DE" dirty="0" err="1"/>
              <a:t>waterway</a:t>
            </a:r>
            <a:r>
              <a:rPr lang="de-DE" dirty="0"/>
              <a:t> Rhine</a:t>
            </a:r>
          </a:p>
          <a:p>
            <a:pPr marL="171690" indent="-171690">
              <a:buFont typeface="Arial" panose="020B0604020202020204" pitchFamily="34" charset="0"/>
              <a:buChar char="•"/>
            </a:pPr>
            <a:r>
              <a:rPr lang="de-DE" dirty="0"/>
              <a:t>Danube navigation - markets and </a:t>
            </a:r>
            <a:r>
              <a:rPr lang="de-DE" dirty="0" err="1"/>
              <a:t>strengthening</a:t>
            </a:r>
            <a:r>
              <a:rPr lang="de-DE" dirty="0"/>
              <a:t> </a:t>
            </a:r>
            <a:r>
              <a:rPr lang="de-DE" dirty="0" err="1"/>
              <a:t>waterways</a:t>
            </a:r>
            <a:endParaRPr lang="de-DE" dirty="0"/>
          </a:p>
          <a:p>
            <a:pPr marL="629530" lvl="1" indent="-171690">
              <a:buFont typeface="Arial" panose="020B0604020202020204" pitchFamily="34" charset="0"/>
              <a:buChar char="•"/>
            </a:pPr>
            <a:r>
              <a:rPr lang="de-DE" dirty="0" err="1"/>
              <a:t>the</a:t>
            </a:r>
            <a:r>
              <a:rPr lang="de-DE" dirty="0"/>
              <a:t> Danube waterway</a:t>
            </a:r>
          </a:p>
          <a:p>
            <a:pPr marL="629530" lvl="1" indent="-171690">
              <a:buFont typeface="Arial" panose="020B0604020202020204" pitchFamily="34" charset="0"/>
              <a:buChar char="•"/>
            </a:pPr>
            <a:r>
              <a:rPr lang="de-DE" dirty="0"/>
              <a:t>Danube navigation market</a:t>
            </a:r>
          </a:p>
          <a:p>
            <a:pPr marL="629530" lvl="1" indent="-171690">
              <a:buFont typeface="Arial" panose="020B0604020202020204" pitchFamily="34" charset="0"/>
              <a:buChar char="•"/>
            </a:pPr>
            <a:r>
              <a:rPr lang="de-DE" dirty="0" err="1"/>
              <a:t>strengthening</a:t>
            </a:r>
            <a:r>
              <a:rPr lang="de-DE" dirty="0"/>
              <a:t> Danube navigation</a:t>
            </a:r>
          </a:p>
          <a:p>
            <a:pPr marL="629530" lvl="1" indent="-171690">
              <a:buFont typeface="Arial" panose="020B0604020202020204" pitchFamily="34" charset="0"/>
              <a:buChar char="•"/>
            </a:pPr>
            <a:r>
              <a:rPr lang="de-DE" dirty="0" err="1"/>
              <a:t>transport</a:t>
            </a:r>
            <a:r>
              <a:rPr lang="de-DE" dirty="0"/>
              <a:t> examples</a:t>
            </a:r>
          </a:p>
          <a:p>
            <a:pPr marL="171690" indent="-171690">
              <a:buFont typeface="Arial" panose="020B0604020202020204" pitchFamily="34" charset="0"/>
              <a:buChar char="•"/>
            </a:pPr>
            <a:r>
              <a:rPr lang="de-DE" dirty="0"/>
              <a:t>Green Transport by inland vessel</a:t>
            </a:r>
          </a:p>
          <a:p>
            <a:pPr marL="629530" lvl="1" indent="-171690">
              <a:buFont typeface="Arial" panose="020B0604020202020204" pitchFamily="34" charset="0"/>
              <a:buChar char="•"/>
            </a:pPr>
            <a:r>
              <a:rPr lang="de-DE" dirty="0" err="1"/>
              <a:t>transport</a:t>
            </a:r>
            <a:r>
              <a:rPr lang="de-DE" dirty="0"/>
              <a:t> and environment</a:t>
            </a:r>
          </a:p>
          <a:p>
            <a:pPr marL="629530" lvl="1" indent="-171690">
              <a:buFont typeface="Arial" panose="020B0604020202020204" pitchFamily="34" charset="0"/>
              <a:buChar char="•"/>
            </a:pPr>
            <a:r>
              <a:rPr lang="de-DE" dirty="0" err="1"/>
              <a:t>sustainable</a:t>
            </a:r>
            <a:r>
              <a:rPr lang="de-DE" dirty="0"/>
              <a:t> modes of transport</a:t>
            </a:r>
          </a:p>
          <a:p>
            <a:pPr marL="629530" lvl="1" indent="-171690">
              <a:buFont typeface="Arial" panose="020B0604020202020204" pitchFamily="34" charset="0"/>
              <a:buChar char="•"/>
            </a:pPr>
            <a:r>
              <a:rPr lang="de-DE" dirty="0"/>
              <a:t>carrier comparison</a:t>
            </a:r>
          </a:p>
          <a:p>
            <a:pPr marL="629530" lvl="1" indent="-171690">
              <a:buFont typeface="Arial" panose="020B0604020202020204" pitchFamily="34" charset="0"/>
              <a:buChar char="•"/>
            </a:pPr>
            <a:r>
              <a:rPr lang="de-DE" dirty="0"/>
              <a:t>liquid gas - LNG</a:t>
            </a:r>
          </a:p>
          <a:p>
            <a:pPr marL="629530" lvl="1" indent="-171690">
              <a:buFont typeface="Arial" panose="020B0604020202020204" pitchFamily="34" charset="0"/>
              <a:buChar char="•"/>
            </a:pPr>
            <a:r>
              <a:rPr lang="de-DE" dirty="0" err="1"/>
              <a:t>challenges</a:t>
            </a:r>
            <a:r>
              <a:rPr lang="de-DE" dirty="0"/>
              <a:t> for sustainable freight transport</a:t>
            </a:r>
          </a:p>
          <a:p>
            <a:pPr marL="171690" indent="-171690">
              <a:buFont typeface="Arial" panose="020B0604020202020204" pitchFamily="34" charset="0"/>
              <a:buChar char="•"/>
            </a:pPr>
            <a:r>
              <a:rPr lang="de-DE" dirty="0"/>
              <a:t>Ports and inland waterway vessels</a:t>
            </a:r>
          </a:p>
          <a:p>
            <a:pPr marL="629530" lvl="1" indent="-171690">
              <a:buFont typeface="Arial" panose="020B0604020202020204" pitchFamily="34" charset="0"/>
              <a:buChar char="•"/>
            </a:pPr>
            <a:r>
              <a:rPr lang="de-DE" dirty="0" err="1"/>
              <a:t>basic</a:t>
            </a:r>
            <a:r>
              <a:rPr lang="de-DE" dirty="0"/>
              <a:t> structure of a port</a:t>
            </a:r>
          </a:p>
          <a:p>
            <a:pPr marL="629530" lvl="1" indent="-171690">
              <a:buFont typeface="Arial" panose="020B0604020202020204" pitchFamily="34" charset="0"/>
              <a:buChar char="•"/>
            </a:pPr>
            <a:r>
              <a:rPr lang="de-DE" dirty="0" err="1"/>
              <a:t>ports</a:t>
            </a:r>
            <a:r>
              <a:rPr lang="de-DE" dirty="0"/>
              <a:t> of the Danube</a:t>
            </a:r>
          </a:p>
          <a:p>
            <a:pPr marL="629530" lvl="1" indent="-171690">
              <a:buFont typeface="Arial" panose="020B0604020202020204" pitchFamily="34" charset="0"/>
              <a:buChar char="•"/>
            </a:pPr>
            <a:r>
              <a:rPr lang="de-DE" dirty="0" err="1"/>
              <a:t>Transshipment</a:t>
            </a:r>
            <a:r>
              <a:rPr lang="de-DE" dirty="0"/>
              <a:t> plus facilities</a:t>
            </a:r>
          </a:p>
          <a:p>
            <a:pPr marL="629530" lvl="1" indent="-171690">
              <a:buFont typeface="Arial" panose="020B0604020202020204" pitchFamily="34" charset="0"/>
              <a:buChar char="•"/>
            </a:pPr>
            <a:r>
              <a:rPr lang="de-DE" dirty="0" err="1"/>
              <a:t>types</a:t>
            </a:r>
            <a:r>
              <a:rPr lang="de-DE" dirty="0"/>
              <a:t> of ships</a:t>
            </a:r>
          </a:p>
          <a:p>
            <a:pPr marL="171690" indent="-171690">
              <a:buFont typeface="Arial" panose="020B0604020202020204" pitchFamily="34" charset="0"/>
              <a:buChar char="•"/>
            </a:pPr>
            <a:r>
              <a:rPr lang="de-DE" dirty="0"/>
              <a:t>International waterways</a:t>
            </a:r>
          </a:p>
          <a:p>
            <a:pPr marL="629530" lvl="1" indent="-171690">
              <a:buFont typeface="Arial" panose="020B0604020202020204" pitchFamily="34" charset="0"/>
              <a:buChar char="•"/>
            </a:pPr>
            <a:r>
              <a:rPr lang="de-DE" dirty="0" err="1"/>
              <a:t>characteristics</a:t>
            </a:r>
            <a:r>
              <a:rPr lang="de-DE" dirty="0"/>
              <a:t> of major waterways</a:t>
            </a:r>
          </a:p>
          <a:p>
            <a:pPr marL="629530" lvl="1" indent="-171690">
              <a:buFont typeface="Arial" panose="020B0604020202020204" pitchFamily="34" charset="0"/>
              <a:buChar char="•"/>
            </a:pPr>
            <a:r>
              <a:rPr lang="de-DE" dirty="0" err="1"/>
              <a:t>inland</a:t>
            </a:r>
            <a:r>
              <a:rPr lang="de-DE" dirty="0"/>
              <a:t> waterways in Europe</a:t>
            </a:r>
          </a:p>
          <a:p>
            <a:pPr marL="629530" lvl="1" indent="-171690">
              <a:buFont typeface="Arial" panose="020B0604020202020204" pitchFamily="34" charset="0"/>
              <a:buChar char="•"/>
            </a:pPr>
            <a:r>
              <a:rPr lang="de-DE" dirty="0" err="1"/>
              <a:t>inland</a:t>
            </a:r>
            <a:r>
              <a:rPr lang="de-DE" dirty="0"/>
              <a:t> waterways in Asia</a:t>
            </a:r>
          </a:p>
          <a:p>
            <a:pPr marL="629530" lvl="1" indent="-171690">
              <a:buFont typeface="Arial" panose="020B0604020202020204" pitchFamily="34" charset="0"/>
              <a:buChar char="•"/>
            </a:pPr>
            <a:r>
              <a:rPr lang="de-DE" dirty="0" err="1"/>
              <a:t>inland</a:t>
            </a:r>
            <a:r>
              <a:rPr lang="de-DE" dirty="0"/>
              <a:t> waterways in South America</a:t>
            </a:r>
          </a:p>
          <a:p>
            <a:pPr marL="629530" lvl="1" indent="-171690">
              <a:buFont typeface="Arial" panose="020B0604020202020204" pitchFamily="34" charset="0"/>
              <a:buChar char="•"/>
            </a:pPr>
            <a:r>
              <a:rPr lang="de-DE" dirty="0" err="1"/>
              <a:t>Comparison</a:t>
            </a:r>
            <a:r>
              <a:rPr lang="de-DE" dirty="0"/>
              <a:t> </a:t>
            </a:r>
            <a:r>
              <a:rPr lang="de-DE" dirty="0" err="1"/>
              <a:t>of</a:t>
            </a:r>
            <a:r>
              <a:rPr lang="de-DE" dirty="0"/>
              <a:t> Europe, Asia and South America</a:t>
            </a:r>
          </a:p>
          <a:p>
            <a:pPr marL="171690" indent="-171690">
              <a:buFont typeface="Arial" panose="020B0604020202020204" pitchFamily="34" charset="0"/>
              <a:buChar char="•"/>
            </a:pPr>
            <a:r>
              <a:rPr lang="de-DE" dirty="0"/>
              <a:t>Logistics - general conditions and costs</a:t>
            </a:r>
          </a:p>
          <a:p>
            <a:pPr marL="629530" lvl="1" indent="-171690">
              <a:buFont typeface="Arial" panose="020B0604020202020204" pitchFamily="34" charset="0"/>
              <a:buChar char="•"/>
            </a:pPr>
            <a:r>
              <a:rPr lang="de-DE" dirty="0" err="1"/>
              <a:t>suitable</a:t>
            </a:r>
            <a:r>
              <a:rPr lang="de-DE" dirty="0"/>
              <a:t> goods</a:t>
            </a:r>
          </a:p>
          <a:p>
            <a:pPr marL="629530" lvl="1" indent="-171690">
              <a:buFont typeface="Arial" panose="020B0604020202020204" pitchFamily="34" charset="0"/>
              <a:buChar char="•"/>
            </a:pPr>
            <a:r>
              <a:rPr lang="de-DE" dirty="0"/>
              <a:t>multimodal transport chains</a:t>
            </a:r>
          </a:p>
          <a:p>
            <a:pPr marL="629530" lvl="1" indent="-171690">
              <a:buFont typeface="Arial" panose="020B0604020202020204" pitchFamily="34" charset="0"/>
              <a:buChar char="•"/>
            </a:pPr>
            <a:r>
              <a:rPr lang="de-DE" dirty="0" err="1"/>
              <a:t>pricing</a:t>
            </a:r>
            <a:r>
              <a:rPr lang="de-DE" dirty="0"/>
              <a:t> for inland waterway transport</a:t>
            </a:r>
          </a:p>
          <a:p>
            <a:pPr marL="629530" lvl="1" indent="-171690">
              <a:buFont typeface="Arial" panose="020B0604020202020204" pitchFamily="34" charset="0"/>
              <a:buChar char="•"/>
            </a:pPr>
            <a:r>
              <a:rPr lang="de-DE" dirty="0" err="1"/>
              <a:t>transport</a:t>
            </a:r>
            <a:r>
              <a:rPr lang="de-DE" dirty="0"/>
              <a:t> variants, freight contract</a:t>
            </a:r>
          </a:p>
          <a:p>
            <a:pPr marL="171690" indent="-171690">
              <a:buFont typeface="Arial" panose="020B0604020202020204" pitchFamily="34" charset="0"/>
              <a:buChar char="•"/>
            </a:pPr>
            <a:r>
              <a:rPr lang="de-DE" dirty="0"/>
              <a:t>Legal framework</a:t>
            </a:r>
            <a:endParaRPr lang="de-AT" dirty="0"/>
          </a:p>
          <a:p>
            <a:pPr marL="629530" lvl="1" indent="-171690">
              <a:buFont typeface="Arial" panose="020B0604020202020204" pitchFamily="34" charset="0"/>
              <a:buChar char="•"/>
            </a:pPr>
            <a:r>
              <a:rPr lang="de-AT" dirty="0" err="1"/>
              <a:t>promotion</a:t>
            </a:r>
            <a:r>
              <a:rPr lang="de-AT" dirty="0"/>
              <a:t> of inland waterway transport</a:t>
            </a:r>
          </a:p>
          <a:p>
            <a:pPr marL="629530" lvl="1" indent="-171690">
              <a:buFont typeface="Arial" panose="020B0604020202020204" pitchFamily="34" charset="0"/>
              <a:buChar char="•"/>
            </a:pPr>
            <a:r>
              <a:rPr lang="de-AT" dirty="0"/>
              <a:t>waterways</a:t>
            </a:r>
          </a:p>
          <a:p>
            <a:pPr marL="629530" lvl="1" indent="-171690">
              <a:buFont typeface="Arial" panose="020B0604020202020204" pitchFamily="34" charset="0"/>
              <a:buChar char="•"/>
            </a:pPr>
            <a:r>
              <a:rPr lang="de-AT" dirty="0" err="1"/>
              <a:t>transport</a:t>
            </a:r>
            <a:r>
              <a:rPr lang="de-AT" dirty="0"/>
              <a:t> contracts, liability</a:t>
            </a:r>
          </a:p>
          <a:p>
            <a:pPr marL="629530" lvl="1" indent="-171690">
              <a:buFont typeface="Arial" panose="020B0604020202020204" pitchFamily="34" charset="0"/>
              <a:buChar char="•"/>
            </a:pPr>
            <a:r>
              <a:rPr lang="de-AT" dirty="0" err="1"/>
              <a:t>crew</a:t>
            </a:r>
            <a:r>
              <a:rPr lang="de-AT" dirty="0"/>
              <a:t>, equipment, drive</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546337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3163" y="857250"/>
            <a:ext cx="4471987" cy="3354388"/>
          </a:xfrm>
        </p:spPr>
      </p:sp>
      <p:sp>
        <p:nvSpPr>
          <p:cNvPr id="3" name="Notizenplatzhalter 2"/>
          <p:cNvSpPr>
            <a:spLocks noGrp="1"/>
          </p:cNvSpPr>
          <p:nvPr>
            <p:ph type="body" idx="1"/>
          </p:nvPr>
        </p:nvSpPr>
        <p:spPr/>
        <p:txBody>
          <a:bodyPr/>
          <a:lstStyle/>
          <a:p>
            <a:r>
              <a:rPr lang="de-DE" b="0" i="0" dirty="0" err="1"/>
              <a:t>REEcoTrans</a:t>
            </a:r>
            <a:r>
              <a:rPr lang="de-DE" b="0" i="0" dirty="0"/>
              <a:t> stands for </a:t>
            </a:r>
            <a:r>
              <a:rPr lang="de-DE" b="0" dirty="0"/>
              <a:t>awareness and </a:t>
            </a:r>
            <a:r>
              <a:rPr lang="de-DE" b="0" dirty="0" err="1"/>
              <a:t>knowledge</a:t>
            </a:r>
            <a:r>
              <a:rPr lang="de-DE" b="0" dirty="0"/>
              <a:t> </a:t>
            </a:r>
            <a:r>
              <a:rPr lang="de-DE" dirty="0" err="1"/>
              <a:t>around</a:t>
            </a:r>
            <a:r>
              <a:rPr lang="de-DE" b="0" dirty="0"/>
              <a:t> sustainable transport with road, rail and waterways.</a:t>
            </a:r>
          </a:p>
          <a:p>
            <a:endParaRPr lang="en-GB" dirty="0"/>
          </a:p>
        </p:txBody>
      </p:sp>
      <p:sp>
        <p:nvSpPr>
          <p:cNvPr id="4" name="Foliennummernplatzhalter 3"/>
          <p:cNvSpPr>
            <a:spLocks noGrp="1"/>
          </p:cNvSpPr>
          <p:nvPr>
            <p:ph type="sldNum" sz="quarter" idx="10"/>
          </p:nvPr>
        </p:nvSpPr>
        <p:spPr/>
        <p:txBody>
          <a:bodyPr/>
          <a:lstStyle/>
          <a:p>
            <a:pPr defTabSz="915680">
              <a:defRPr/>
            </a:pPr>
            <a:fld id="{56F06DAA-0A4E-4110-9797-3FB8CA0FEA93}" type="slidenum">
              <a:rPr lang="de-AT">
                <a:solidFill>
                  <a:prstClr val="black"/>
                </a:solidFill>
                <a:latin typeface="Calibri"/>
              </a:rPr>
              <a:pPr defTabSz="915680">
                <a:defRPr/>
              </a:pPr>
              <a:t>38</a:t>
            </a:fld>
            <a:endParaRPr lang="de-AT" dirty="0">
              <a:solidFill>
                <a:prstClr val="black"/>
              </a:solidFill>
              <a:latin typeface="Calibri"/>
            </a:endParaRPr>
          </a:p>
        </p:txBody>
      </p:sp>
    </p:spTree>
    <p:extLst>
      <p:ext uri="{BB962C8B-B14F-4D97-AF65-F5344CB8AC3E}">
        <p14:creationId xmlns:p14="http://schemas.microsoft.com/office/powerpoint/2010/main" val="3481638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0600" y="857250"/>
            <a:ext cx="4835525" cy="3625850"/>
          </a:xfrm>
        </p:spPr>
      </p:sp>
      <p:sp>
        <p:nvSpPr>
          <p:cNvPr id="3" name="Notizenplatzhalter 2"/>
          <p:cNvSpPr>
            <a:spLocks noGrp="1"/>
          </p:cNvSpPr>
          <p:nvPr>
            <p:ph type="body" idx="1"/>
          </p:nvPr>
        </p:nvSpPr>
        <p:spPr/>
        <p:txBody>
          <a:bodyPr/>
          <a:lstStyle/>
          <a:p>
            <a:r>
              <a:rPr lang="de-AT" dirty="0" err="1"/>
              <a:t>The REEcoTrans</a:t>
            </a:r>
            <a:r>
              <a:rPr lang="de-AT" dirty="0"/>
              <a:t> homepage also </a:t>
            </a:r>
            <a:r>
              <a:rPr lang="de-AT" baseline="0" dirty="0"/>
              <a:t>starts with an introductory video before it links to the teaching material packages and shows the services of </a:t>
            </a:r>
            <a:r>
              <a:rPr lang="de-AT" baseline="0" dirty="0" err="1"/>
              <a:t>REEcoTrans.</a:t>
            </a:r>
          </a:p>
          <a:p>
            <a:r>
              <a:rPr lang="de-AT" dirty="0"/>
              <a:t>T</a:t>
            </a:r>
            <a:r>
              <a:rPr lang="de-AT" baseline="0" dirty="0"/>
              <a:t>he menu item "Teaching materials" </a:t>
            </a:r>
            <a:r>
              <a:rPr lang="de-AT" baseline="0" dirty="0" err="1"/>
              <a:t>lists</a:t>
            </a:r>
            <a:r>
              <a:rPr lang="de-AT" baseline="0" dirty="0"/>
              <a:t> </a:t>
            </a:r>
            <a:r>
              <a:rPr lang="de-AT" baseline="0" dirty="0" err="1"/>
              <a:t>teaching</a:t>
            </a:r>
            <a:r>
              <a:rPr lang="de-AT" dirty="0"/>
              <a:t> </a:t>
            </a:r>
            <a:r>
              <a:rPr lang="de-AT" baseline="0" dirty="0" err="1"/>
              <a:t>packages</a:t>
            </a:r>
            <a:r>
              <a:rPr lang="de-AT" baseline="0" dirty="0"/>
              <a:t> as well as </a:t>
            </a:r>
            <a:r>
              <a:rPr lang="de-AT" baseline="0" dirty="0" err="1"/>
              <a:t>the</a:t>
            </a:r>
            <a:r>
              <a:rPr lang="de-AT" baseline="0" dirty="0"/>
              <a:t> individual materials, </a:t>
            </a:r>
            <a:r>
              <a:rPr lang="de-AT" baseline="0" dirty="0" err="1"/>
              <a:t>searchable</a:t>
            </a:r>
            <a:r>
              <a:rPr lang="de-AT" baseline="0" dirty="0"/>
              <a:t> </a:t>
            </a:r>
            <a:r>
              <a:rPr lang="de-AT" baseline="0" dirty="0" err="1"/>
              <a:t>with</a:t>
            </a:r>
            <a:r>
              <a:rPr lang="de-AT" baseline="0" dirty="0"/>
              <a:t> a filter.</a:t>
            </a:r>
          </a:p>
          <a:p>
            <a:r>
              <a:rPr lang="de-AT" baseline="0" dirty="0" err="1"/>
              <a:t>REEcoTrans</a:t>
            </a:r>
            <a:r>
              <a:rPr lang="de-AT" baseline="0" dirty="0"/>
              <a:t> </a:t>
            </a:r>
            <a:r>
              <a:rPr lang="de-AT" baseline="0" dirty="0" err="1"/>
              <a:t>services</a:t>
            </a:r>
            <a:r>
              <a:rPr lang="de-AT" baseline="0" dirty="0"/>
              <a:t> </a:t>
            </a:r>
            <a:r>
              <a:rPr lang="de-AT" baseline="0" dirty="0" err="1"/>
              <a:t>contain</a:t>
            </a:r>
            <a:r>
              <a:rPr lang="de-AT" baseline="0" dirty="0"/>
              <a:t> </a:t>
            </a:r>
            <a:r>
              <a:rPr lang="de-AT" baseline="0" dirty="0" err="1"/>
              <a:t>listed</a:t>
            </a:r>
            <a:r>
              <a:rPr lang="de-AT" baseline="0" dirty="0"/>
              <a:t> expert </a:t>
            </a:r>
            <a:r>
              <a:rPr lang="de-AT" baseline="0" dirty="0" err="1"/>
              <a:t>talks</a:t>
            </a:r>
            <a:r>
              <a:rPr lang="de-AT" baseline="0" dirty="0"/>
              <a:t> and </a:t>
            </a:r>
            <a:r>
              <a:rPr lang="de-AT" baseline="0" dirty="0" err="1"/>
              <a:t>the</a:t>
            </a:r>
            <a:r>
              <a:rPr lang="de-AT" baseline="0" dirty="0"/>
              <a:t> </a:t>
            </a:r>
            <a:r>
              <a:rPr lang="de-AT" baseline="0" dirty="0" err="1"/>
              <a:t>option</a:t>
            </a:r>
            <a:r>
              <a:rPr lang="de-AT" baseline="0" dirty="0"/>
              <a:t> </a:t>
            </a:r>
            <a:r>
              <a:rPr lang="de-AT" baseline="0" dirty="0" err="1"/>
              <a:t>of</a:t>
            </a:r>
            <a:r>
              <a:rPr lang="de-AT" baseline="0" dirty="0"/>
              <a:t> </a:t>
            </a:r>
            <a:r>
              <a:rPr lang="de-AT" baseline="0" dirty="0" err="1"/>
              <a:t>having</a:t>
            </a:r>
            <a:r>
              <a:rPr lang="de-AT" baseline="0" dirty="0"/>
              <a:t> an individual </a:t>
            </a:r>
            <a:r>
              <a:rPr lang="de-AT" baseline="0" dirty="0" err="1"/>
              <a:t>learning</a:t>
            </a:r>
            <a:r>
              <a:rPr lang="de-AT" baseline="0" dirty="0"/>
              <a:t> </a:t>
            </a:r>
            <a:r>
              <a:rPr lang="de-AT" baseline="0" dirty="0" err="1"/>
              <a:t>package</a:t>
            </a:r>
            <a:r>
              <a:rPr lang="de-AT" baseline="0" dirty="0"/>
              <a:t> </a:t>
            </a:r>
            <a:r>
              <a:rPr lang="de-AT" baseline="0" dirty="0" err="1"/>
              <a:t>created</a:t>
            </a:r>
            <a:r>
              <a:rPr lang="de-AT" baseline="0" dirty="0"/>
              <a:t>. Further, </a:t>
            </a:r>
            <a:r>
              <a:rPr lang="de-AT" baseline="0" dirty="0" err="1"/>
              <a:t>this</a:t>
            </a:r>
            <a:r>
              <a:rPr lang="de-AT" dirty="0"/>
              <a:t> </a:t>
            </a:r>
            <a:r>
              <a:rPr lang="de-AT" baseline="0" dirty="0" err="1"/>
              <a:t>page</a:t>
            </a:r>
            <a:r>
              <a:rPr lang="de-AT" baseline="0" dirty="0"/>
              <a:t> </a:t>
            </a:r>
            <a:r>
              <a:rPr lang="de-AT" baseline="0" dirty="0" err="1"/>
              <a:t>presents</a:t>
            </a:r>
            <a:r>
              <a:rPr lang="de-AT" baseline="0" dirty="0"/>
              <a:t> </a:t>
            </a:r>
            <a:r>
              <a:rPr lang="de-AT" baseline="0" dirty="0" err="1"/>
              <a:t>transport</a:t>
            </a:r>
            <a:r>
              <a:rPr lang="de-AT" baseline="0" dirty="0"/>
              <a:t> examples and </a:t>
            </a:r>
            <a:r>
              <a:rPr lang="de-AT" baseline="0" dirty="0" err="1"/>
              <a:t>success</a:t>
            </a:r>
            <a:r>
              <a:rPr lang="de-AT" baseline="0" dirty="0"/>
              <a:t> stories of sustainable freight transport.</a:t>
            </a:r>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07603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857250"/>
            <a:ext cx="5399087" cy="4048125"/>
          </a:xfrm>
        </p:spPr>
      </p:sp>
      <p:sp>
        <p:nvSpPr>
          <p:cNvPr id="3" name="Notizenplatzhalter 2"/>
          <p:cNvSpPr>
            <a:spLocks noGrp="1"/>
          </p:cNvSpPr>
          <p:nvPr>
            <p:ph type="body" idx="1"/>
          </p:nvPr>
        </p:nvSpPr>
        <p:spPr>
          <a:xfrm>
            <a:off x="679768" y="5201976"/>
            <a:ext cx="5438140" cy="3485221"/>
          </a:xfrm>
        </p:spPr>
        <p:txBody>
          <a:bodyPr/>
          <a:lstStyle/>
          <a:p>
            <a:r>
              <a:rPr lang="de-DE" dirty="0" err="1"/>
              <a:t>RETrans</a:t>
            </a:r>
            <a:r>
              <a:rPr lang="de-DE" dirty="0"/>
              <a:t> is</a:t>
            </a:r>
            <a:r>
              <a:rPr lang="de-DE" baseline="0" dirty="0"/>
              <a:t> the umbrella site and provides general information on the topic of logistics. Both, modes of transport and professions in logistics are dealt with. </a:t>
            </a:r>
            <a:r>
              <a:rPr lang="de-DE" baseline="0" dirty="0" err="1"/>
              <a:t>RETrans</a:t>
            </a:r>
            <a:r>
              <a:rPr lang="de-DE" baseline="0" dirty="0"/>
              <a:t> has </a:t>
            </a:r>
            <a:r>
              <a:rPr lang="de-DE" baseline="0" dirty="0" err="1"/>
              <a:t>four</a:t>
            </a:r>
            <a:r>
              <a:rPr lang="de-DE" baseline="0" dirty="0"/>
              <a:t> </a:t>
            </a:r>
            <a:r>
              <a:rPr lang="de-DE" dirty="0" err="1"/>
              <a:t>subpages</a:t>
            </a:r>
            <a:r>
              <a:rPr lang="de-DE" baseline="0" dirty="0"/>
              <a:t>: </a:t>
            </a:r>
            <a:r>
              <a:rPr lang="de-DE" baseline="0" dirty="0" err="1"/>
              <a:t>RERoad</a:t>
            </a:r>
            <a:r>
              <a:rPr lang="de-DE" baseline="0" dirty="0"/>
              <a:t>, </a:t>
            </a:r>
            <a:r>
              <a:rPr lang="de-DE" baseline="0" dirty="0" err="1"/>
              <a:t>RERail</a:t>
            </a:r>
            <a:r>
              <a:rPr lang="de-DE" baseline="0" dirty="0"/>
              <a:t>, REWWay and </a:t>
            </a:r>
            <a:r>
              <a:rPr lang="de-DE" baseline="0" dirty="0" err="1"/>
              <a:t>REEcoTrans</a:t>
            </a:r>
            <a:r>
              <a:rPr lang="de-DE" baseline="0" dirty="0"/>
              <a:t>.</a:t>
            </a:r>
          </a:p>
          <a:p>
            <a:r>
              <a:rPr lang="de-DE" baseline="0" dirty="0" err="1"/>
              <a:t>RERoad</a:t>
            </a:r>
            <a:r>
              <a:rPr lang="de-DE" baseline="0" dirty="0"/>
              <a:t> focuses on road transport, </a:t>
            </a:r>
            <a:r>
              <a:rPr lang="de-DE" baseline="0" dirty="0" err="1"/>
              <a:t>RERail on</a:t>
            </a:r>
            <a:r>
              <a:rPr lang="de-DE" baseline="0" dirty="0"/>
              <a:t> rail transport, REWWay on inland navigation and </a:t>
            </a:r>
            <a:r>
              <a:rPr lang="de-DE" baseline="0" dirty="0" err="1"/>
              <a:t>REEcoTrans</a:t>
            </a:r>
            <a:r>
              <a:rPr lang="de-DE" baseline="0" dirty="0"/>
              <a:t> on sustainable freight transport. Teaching materials, information and other offers are made available on all four sub-pages.</a:t>
            </a:r>
          </a:p>
          <a:p>
            <a:r>
              <a:rPr lang="de-DE" baseline="0" dirty="0"/>
              <a:t>We also offer Transport School Labs and </a:t>
            </a:r>
            <a:r>
              <a:rPr lang="de-DE" baseline="0" dirty="0" err="1"/>
              <a:t>Logistify</a:t>
            </a:r>
            <a:r>
              <a:rPr lang="de-DE" baseline="0" dirty="0"/>
              <a:t>. Transport School Labs are workshops for pupils and students. </a:t>
            </a:r>
            <a:r>
              <a:rPr lang="de-DE" baseline="0" dirty="0" err="1"/>
              <a:t>Logistify</a:t>
            </a:r>
            <a:r>
              <a:rPr lang="de-DE" baseline="0" dirty="0"/>
              <a:t> is a learning app. Both will be presented in more </a:t>
            </a:r>
            <a:r>
              <a:rPr lang="de-DE" baseline="0" dirty="0" err="1"/>
              <a:t>detail</a:t>
            </a:r>
            <a:r>
              <a:rPr lang="de-DE" baseline="0" dirty="0"/>
              <a:t> </a:t>
            </a:r>
            <a:r>
              <a:rPr lang="de-DE" baseline="0" dirty="0" err="1"/>
              <a:t>later</a:t>
            </a:r>
            <a:r>
              <a:rPr lang="de-DE" baseline="0" dirty="0"/>
              <a:t>.</a:t>
            </a:r>
          </a:p>
        </p:txBody>
      </p:sp>
      <p:sp>
        <p:nvSpPr>
          <p:cNvPr id="4" name="Foliennummernplatzhalter 3"/>
          <p:cNvSpPr>
            <a:spLocks noGrp="1"/>
          </p:cNvSpPr>
          <p:nvPr>
            <p:ph type="sldNum" sz="quarter" idx="10"/>
          </p:nvPr>
        </p:nvSpPr>
        <p:spPr/>
        <p:txBody>
          <a:bodyPr/>
          <a:lstStyle/>
          <a:p>
            <a:pPr>
              <a:defRPr/>
            </a:pPr>
            <a:fld id="{F6215B7E-2C41-4CA5-8739-9DA61DE0D4E0}" type="slidenum">
              <a:rPr lang="de-DE" smtClean="0"/>
              <a:pPr>
                <a:defRPr/>
              </a:pPr>
              <a:t>4</a:t>
            </a:fld>
            <a:endParaRPr lang="de-DE"/>
          </a:p>
        </p:txBody>
      </p:sp>
    </p:spTree>
    <p:extLst>
      <p:ext uri="{BB962C8B-B14F-4D97-AF65-F5344CB8AC3E}">
        <p14:creationId xmlns:p14="http://schemas.microsoft.com/office/powerpoint/2010/main" val="3455252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33463" y="857250"/>
            <a:ext cx="4751387" cy="3562350"/>
          </a:xfrm>
        </p:spPr>
      </p:sp>
      <p:sp>
        <p:nvSpPr>
          <p:cNvPr id="3" name="Notizenplatzhalter 2"/>
          <p:cNvSpPr>
            <a:spLocks noGrp="1"/>
          </p:cNvSpPr>
          <p:nvPr>
            <p:ph type="body" idx="1"/>
          </p:nvPr>
        </p:nvSpPr>
        <p:spPr/>
        <p:txBody>
          <a:bodyPr/>
          <a:lstStyle/>
          <a:p>
            <a:r>
              <a:rPr lang="de-AT" baseline="0" dirty="0" err="1"/>
              <a:t>REEcoTrans</a:t>
            </a:r>
            <a:r>
              <a:rPr lang="de-AT" baseline="0" dirty="0"/>
              <a:t> </a:t>
            </a:r>
            <a:r>
              <a:rPr lang="de-AT" baseline="0" dirty="0" err="1"/>
              <a:t>as</a:t>
            </a:r>
            <a:r>
              <a:rPr lang="de-AT" baseline="0" dirty="0"/>
              <a:t> the other </a:t>
            </a:r>
            <a:r>
              <a:rPr lang="de-AT" baseline="0" dirty="0" err="1"/>
              <a:t>subpages</a:t>
            </a:r>
            <a:r>
              <a:rPr lang="de-AT" baseline="0" dirty="0"/>
              <a:t> </a:t>
            </a:r>
            <a:r>
              <a:rPr lang="de-AT" baseline="0" dirty="0" err="1"/>
              <a:t>offers</a:t>
            </a:r>
            <a:r>
              <a:rPr lang="de-AT" baseline="0" dirty="0"/>
              <a:t> a </a:t>
            </a:r>
            <a:r>
              <a:rPr lang="de-AT" baseline="0" dirty="0" err="1"/>
              <a:t>wealth</a:t>
            </a:r>
            <a:r>
              <a:rPr lang="de-AT" baseline="0" dirty="0"/>
              <a:t> </a:t>
            </a:r>
            <a:r>
              <a:rPr lang="de-AT" baseline="0" dirty="0" err="1"/>
              <a:t>of</a:t>
            </a:r>
            <a:r>
              <a:rPr lang="de-AT" baseline="0" dirty="0"/>
              <a:t> </a:t>
            </a:r>
            <a:r>
              <a:rPr lang="de-AT" baseline="0" dirty="0" err="1"/>
              <a:t>varied</a:t>
            </a:r>
            <a:r>
              <a:rPr lang="de-AT" baseline="0" dirty="0"/>
              <a:t> </a:t>
            </a:r>
            <a:r>
              <a:rPr lang="de-AT" baseline="0" dirty="0" err="1"/>
              <a:t>exercises</a:t>
            </a:r>
            <a:r>
              <a:rPr lang="de-AT" baseline="0" dirty="0"/>
              <a:t> in addition </a:t>
            </a:r>
            <a:r>
              <a:rPr lang="de-AT" baseline="0" dirty="0" err="1"/>
              <a:t>to</a:t>
            </a:r>
            <a:r>
              <a:rPr lang="de-AT" baseline="0" dirty="0"/>
              <a:t> </a:t>
            </a:r>
            <a:r>
              <a:rPr lang="de-AT" baseline="0" dirty="0" err="1"/>
              <a:t>readers</a:t>
            </a:r>
            <a:r>
              <a:rPr lang="de-AT" dirty="0"/>
              <a:t>, </a:t>
            </a:r>
            <a:r>
              <a:rPr lang="de-AT" baseline="0" dirty="0" err="1"/>
              <a:t>ppt</a:t>
            </a:r>
            <a:r>
              <a:rPr lang="de-AT" baseline="0" dirty="0"/>
              <a:t> </a:t>
            </a:r>
            <a:r>
              <a:rPr lang="de-AT" baseline="0" dirty="0" err="1"/>
              <a:t>presentations</a:t>
            </a:r>
            <a:r>
              <a:rPr lang="de-AT" dirty="0"/>
              <a:t>, </a:t>
            </a:r>
            <a:r>
              <a:rPr lang="de-AT" dirty="0" err="1"/>
              <a:t>video</a:t>
            </a:r>
            <a:r>
              <a:rPr lang="de-AT" dirty="0"/>
              <a:t> </a:t>
            </a:r>
            <a:r>
              <a:rPr lang="de-AT" dirty="0" err="1"/>
              <a:t>activities</a:t>
            </a:r>
            <a:r>
              <a:rPr lang="de-AT" dirty="0"/>
              <a:t>, </a:t>
            </a:r>
            <a:r>
              <a:rPr lang="de-AT" dirty="0" err="1"/>
              <a:t>puzzles</a:t>
            </a:r>
            <a:r>
              <a:rPr lang="de-AT" dirty="0"/>
              <a:t> and </a:t>
            </a:r>
            <a:r>
              <a:rPr lang="de-AT" dirty="0" err="1"/>
              <a:t>role</a:t>
            </a:r>
            <a:r>
              <a:rPr lang="de-AT" dirty="0"/>
              <a:t> </a:t>
            </a:r>
            <a:r>
              <a:rPr lang="de-AT" dirty="0" err="1"/>
              <a:t>plays</a:t>
            </a:r>
            <a:r>
              <a:rPr lang="de-AT" baseline="0" dirty="0"/>
              <a:t>.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995985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63613" y="857250"/>
            <a:ext cx="4891087" cy="3667125"/>
          </a:xfrm>
        </p:spPr>
      </p:sp>
      <p:sp>
        <p:nvSpPr>
          <p:cNvPr id="3" name="Notizenplatzhalter 2"/>
          <p:cNvSpPr>
            <a:spLocks noGrp="1"/>
          </p:cNvSpPr>
          <p:nvPr>
            <p:ph type="body" idx="1"/>
          </p:nvPr>
        </p:nvSpPr>
        <p:spPr/>
        <p:txBody>
          <a:bodyPr/>
          <a:lstStyle/>
          <a:p>
            <a:r>
              <a:rPr lang="de-AT" dirty="0"/>
              <a:t> </a:t>
            </a:r>
            <a:r>
              <a:rPr lang="de-AT" dirty="0" err="1"/>
              <a:t>REEcoTrans</a:t>
            </a:r>
            <a:r>
              <a:rPr lang="de-AT" dirty="0"/>
              <a:t> </a:t>
            </a:r>
            <a:r>
              <a:rPr lang="de-AT" dirty="0" err="1"/>
              <a:t>contains</a:t>
            </a:r>
            <a:r>
              <a:rPr lang="de-AT" dirty="0"/>
              <a:t> </a:t>
            </a:r>
            <a:r>
              <a:rPr lang="de-AT" baseline="0" dirty="0" err="1"/>
              <a:t>teaching</a:t>
            </a:r>
            <a:r>
              <a:rPr lang="de-AT" dirty="0"/>
              <a:t> </a:t>
            </a:r>
            <a:r>
              <a:rPr lang="de-AT" baseline="0" dirty="0" err="1"/>
              <a:t>packages</a:t>
            </a:r>
            <a:r>
              <a:rPr lang="de-AT" baseline="0" dirty="0"/>
              <a:t> on multimodal </a:t>
            </a:r>
            <a:r>
              <a:rPr lang="de-AT" baseline="0" dirty="0" err="1"/>
              <a:t>transport</a:t>
            </a:r>
            <a:r>
              <a:rPr lang="de-AT" baseline="0" dirty="0"/>
              <a:t>, </a:t>
            </a:r>
            <a:r>
              <a:rPr lang="de-AT" baseline="0" dirty="0" err="1"/>
              <a:t>transport</a:t>
            </a:r>
            <a:r>
              <a:rPr lang="de-AT" baseline="0" dirty="0"/>
              <a:t> and </a:t>
            </a:r>
            <a:r>
              <a:rPr lang="de-AT" baseline="0" dirty="0" err="1"/>
              <a:t>the</a:t>
            </a:r>
            <a:r>
              <a:rPr lang="de-AT" baseline="0" dirty="0"/>
              <a:t> </a:t>
            </a:r>
            <a:r>
              <a:rPr lang="de-AT" baseline="0" dirty="0" err="1"/>
              <a:t>environment</a:t>
            </a:r>
            <a:r>
              <a:rPr lang="de-AT" baseline="0" dirty="0"/>
              <a:t> </a:t>
            </a:r>
            <a:r>
              <a:rPr lang="de-AT" baseline="0" dirty="0" err="1"/>
              <a:t>as</a:t>
            </a:r>
            <a:r>
              <a:rPr lang="de-AT" baseline="0" dirty="0"/>
              <a:t> </a:t>
            </a:r>
            <a:r>
              <a:rPr lang="de-AT" baseline="0" dirty="0" err="1"/>
              <a:t>well</a:t>
            </a:r>
            <a:r>
              <a:rPr lang="de-AT" baseline="0" dirty="0"/>
              <a:t> </a:t>
            </a:r>
            <a:r>
              <a:rPr lang="de-AT" baseline="0" dirty="0" err="1"/>
              <a:t>as</a:t>
            </a:r>
            <a:r>
              <a:rPr lang="de-AT" baseline="0" dirty="0"/>
              <a:t> </a:t>
            </a:r>
            <a:r>
              <a:rPr lang="de-AT" baseline="0" dirty="0" err="1"/>
              <a:t>future</a:t>
            </a:r>
            <a:r>
              <a:rPr lang="de-AT" baseline="0" dirty="0"/>
              <a:t> freight </a:t>
            </a:r>
            <a:r>
              <a:rPr lang="de-AT" baseline="0" dirty="0" err="1"/>
              <a:t>transport</a:t>
            </a:r>
            <a:r>
              <a:rPr lang="de-AT" baseline="0" dirty="0"/>
              <a:t>. </a:t>
            </a:r>
            <a:r>
              <a:rPr lang="de-AT" baseline="0" dirty="0" err="1"/>
              <a:t>Each</a:t>
            </a:r>
            <a:r>
              <a:rPr lang="de-AT" baseline="0" dirty="0"/>
              <a:t> </a:t>
            </a:r>
            <a:r>
              <a:rPr lang="de-AT" baseline="0" dirty="0" err="1"/>
              <a:t>includes</a:t>
            </a:r>
            <a:r>
              <a:rPr lang="de-AT" baseline="0" dirty="0"/>
              <a:t> a </a:t>
            </a:r>
            <a:r>
              <a:rPr lang="de-AT" baseline="0" dirty="0" err="1"/>
              <a:t>ppt</a:t>
            </a:r>
            <a:r>
              <a:rPr lang="de-AT" baseline="0" dirty="0"/>
              <a:t> </a:t>
            </a:r>
            <a:r>
              <a:rPr lang="de-AT" baseline="0" dirty="0" err="1"/>
              <a:t>presentation</a:t>
            </a:r>
            <a:r>
              <a:rPr lang="de-AT" baseline="0" dirty="0"/>
              <a:t>, a </a:t>
            </a:r>
            <a:r>
              <a:rPr lang="de-AT" baseline="0" dirty="0" err="1"/>
              <a:t>reader</a:t>
            </a:r>
            <a:r>
              <a:rPr lang="de-AT" baseline="0" dirty="0"/>
              <a:t>, </a:t>
            </a:r>
            <a:r>
              <a:rPr lang="de-AT" baseline="0" dirty="0" err="1"/>
              <a:t>interactive</a:t>
            </a:r>
            <a:r>
              <a:rPr lang="de-AT" baseline="0" dirty="0"/>
              <a:t> </a:t>
            </a:r>
            <a:r>
              <a:rPr lang="de-AT" baseline="0" dirty="0" err="1"/>
              <a:t>exercises</a:t>
            </a:r>
            <a:r>
              <a:rPr lang="de-AT" baseline="0" dirty="0"/>
              <a:t>, and links </a:t>
            </a:r>
            <a:r>
              <a:rPr lang="de-AT" baseline="0" dirty="0" err="1"/>
              <a:t>to</a:t>
            </a:r>
            <a:r>
              <a:rPr lang="de-AT" baseline="0" dirty="0"/>
              <a:t> </a:t>
            </a:r>
            <a:r>
              <a:rPr lang="de-AT" baseline="0" dirty="0" err="1"/>
              <a:t>other</a:t>
            </a:r>
            <a:r>
              <a:rPr lang="de-AT" baseline="0" dirty="0"/>
              <a:t> </a:t>
            </a:r>
            <a:r>
              <a:rPr lang="de-AT" baseline="0" dirty="0" err="1"/>
              <a:t>resources</a:t>
            </a:r>
            <a:r>
              <a:rPr lang="de-AT" baseline="0" dirty="0"/>
              <a:t>.</a:t>
            </a:r>
          </a:p>
          <a:p>
            <a:endParaRPr lang="de-AT" baseline="0" dirty="0"/>
          </a:p>
          <a:p>
            <a:r>
              <a:rPr lang="de-AT" b="1" baseline="0" dirty="0"/>
              <a:t>Multimodal Transport </a:t>
            </a:r>
            <a:r>
              <a:rPr lang="de-AT" baseline="0" dirty="0" err="1"/>
              <a:t>is</a:t>
            </a:r>
            <a:r>
              <a:rPr lang="de-AT" baseline="0" dirty="0"/>
              <a:t> </a:t>
            </a:r>
            <a:r>
              <a:rPr lang="de-AT" baseline="0" dirty="0" err="1"/>
              <a:t>about</a:t>
            </a:r>
            <a:endParaRPr lang="de-AT" baseline="0" dirty="0"/>
          </a:p>
          <a:p>
            <a:pPr marL="171690" indent="-171690">
              <a:buFont typeface="Arial" panose="020B0604020202020204" pitchFamily="34" charset="0"/>
              <a:buChar char="•"/>
            </a:pPr>
            <a:r>
              <a:rPr lang="de-DE" dirty="0"/>
              <a:t>multimodal transport chain</a:t>
            </a:r>
          </a:p>
          <a:p>
            <a:pPr marL="171690" indent="-171690">
              <a:buFont typeface="Arial" panose="020B0604020202020204" pitchFamily="34" charset="0"/>
              <a:buChar char="•"/>
            </a:pPr>
            <a:r>
              <a:rPr lang="de-DE" dirty="0" err="1"/>
              <a:t>advantages</a:t>
            </a:r>
            <a:r>
              <a:rPr lang="de-DE" dirty="0"/>
              <a:t> and challenges</a:t>
            </a:r>
          </a:p>
          <a:p>
            <a:pPr marL="171690" indent="-171690">
              <a:buFont typeface="Arial" panose="020B0604020202020204" pitchFamily="34" charset="0"/>
              <a:buChar char="•"/>
            </a:pPr>
            <a:r>
              <a:rPr lang="de-DE" dirty="0"/>
              <a:t>multimodal transport in Europe</a:t>
            </a:r>
          </a:p>
          <a:p>
            <a:pPr marL="171690" indent="-171690">
              <a:buFont typeface="Arial" panose="020B0604020202020204" pitchFamily="34" charset="0"/>
              <a:buChar char="•"/>
            </a:pPr>
            <a:r>
              <a:rPr lang="de-DE" dirty="0"/>
              <a:t>application examples</a:t>
            </a:r>
          </a:p>
          <a:p>
            <a:pPr marL="171690" indent="-171690">
              <a:buFont typeface="Arial" panose="020B0604020202020204" pitchFamily="34" charset="0"/>
              <a:buChar char="•"/>
            </a:pPr>
            <a:r>
              <a:rPr lang="de-DE" dirty="0"/>
              <a:t>tools</a:t>
            </a:r>
          </a:p>
          <a:p>
            <a:pPr marL="171690" indent="-171690">
              <a:buFont typeface="Arial" panose="020B0604020202020204" pitchFamily="34" charset="0"/>
              <a:buChar char="•"/>
            </a:pPr>
            <a:r>
              <a:rPr lang="de-DE" dirty="0" err="1"/>
              <a:t>future</a:t>
            </a:r>
            <a:r>
              <a:rPr lang="de-DE" dirty="0"/>
              <a:t> </a:t>
            </a:r>
            <a:r>
              <a:rPr lang="de-DE" dirty="0" err="1"/>
              <a:t>outlook</a:t>
            </a:r>
            <a:endParaRPr lang="de-DE" dirty="0"/>
          </a:p>
          <a:p>
            <a:endParaRPr lang="de-AT" baseline="0" dirty="0"/>
          </a:p>
          <a:p>
            <a:pPr defTabSz="915680">
              <a:defRPr/>
            </a:pPr>
            <a:r>
              <a:rPr lang="de-AT" b="1" baseline="0" dirty="0"/>
              <a:t>Multimodal Transport </a:t>
            </a:r>
            <a:r>
              <a:rPr lang="de-AT" baseline="0" dirty="0" err="1"/>
              <a:t>deals</a:t>
            </a:r>
            <a:r>
              <a:rPr lang="de-AT" baseline="0" dirty="0"/>
              <a:t> </a:t>
            </a:r>
            <a:r>
              <a:rPr lang="de-AT" baseline="0" dirty="0" err="1"/>
              <a:t>with</a:t>
            </a:r>
            <a:endParaRPr lang="de-AT" baseline="0" dirty="0"/>
          </a:p>
          <a:p>
            <a:pPr marL="171690" indent="-171690">
              <a:buFont typeface="Arial" panose="020B0604020202020204" pitchFamily="34" charset="0"/>
              <a:buChar char="•"/>
            </a:pPr>
            <a:r>
              <a:rPr lang="de-DE" dirty="0" err="1"/>
              <a:t>transport</a:t>
            </a:r>
            <a:r>
              <a:rPr lang="de-DE" dirty="0"/>
              <a:t> and environment</a:t>
            </a:r>
          </a:p>
          <a:p>
            <a:pPr marL="171690" indent="-171690">
              <a:buFont typeface="Arial" panose="020B0604020202020204" pitchFamily="34" charset="0"/>
              <a:buChar char="•"/>
            </a:pPr>
            <a:r>
              <a:rPr lang="de-DE" dirty="0" err="1"/>
              <a:t>sustainable</a:t>
            </a:r>
            <a:r>
              <a:rPr lang="de-DE" dirty="0"/>
              <a:t> modes of transport</a:t>
            </a:r>
          </a:p>
          <a:p>
            <a:pPr marL="171690" indent="-171690">
              <a:buFont typeface="Arial" panose="020B0604020202020204" pitchFamily="34" charset="0"/>
              <a:buChar char="•"/>
            </a:pPr>
            <a:r>
              <a:rPr lang="de-DE" dirty="0"/>
              <a:t>carrier comparison</a:t>
            </a:r>
          </a:p>
          <a:p>
            <a:pPr marL="171690" indent="-171690">
              <a:buFont typeface="Arial" panose="020B0604020202020204" pitchFamily="34" charset="0"/>
              <a:buChar char="•"/>
            </a:pPr>
            <a:r>
              <a:rPr lang="de-DE" dirty="0" err="1"/>
              <a:t>challenges</a:t>
            </a:r>
            <a:r>
              <a:rPr lang="de-DE" dirty="0"/>
              <a:t> for sustainable freight transport</a:t>
            </a:r>
          </a:p>
          <a:p>
            <a:pPr marL="171690" indent="-171690">
              <a:buFont typeface="Arial" panose="020B0604020202020204" pitchFamily="34" charset="0"/>
              <a:buChar char="•"/>
            </a:pPr>
            <a:r>
              <a:rPr lang="de-DE" dirty="0" err="1"/>
              <a:t>influencing</a:t>
            </a:r>
            <a:r>
              <a:rPr lang="de-DE" dirty="0"/>
              <a:t> factor society</a:t>
            </a:r>
          </a:p>
          <a:p>
            <a:pPr defTabSz="915680">
              <a:defRPr/>
            </a:pPr>
            <a:endParaRPr lang="de-AT" baseline="0" dirty="0"/>
          </a:p>
          <a:p>
            <a:pPr defTabSz="915680">
              <a:defRPr/>
            </a:pPr>
            <a:r>
              <a:rPr lang="de-AT" b="1" baseline="0" dirty="0"/>
              <a:t>Future Freight Transport </a:t>
            </a:r>
            <a:r>
              <a:rPr lang="de-AT" baseline="0" dirty="0" err="1"/>
              <a:t>focuses</a:t>
            </a:r>
            <a:r>
              <a:rPr lang="de-AT" baseline="0" dirty="0"/>
              <a:t> on</a:t>
            </a:r>
          </a:p>
          <a:p>
            <a:pPr marL="171690" indent="-171690">
              <a:buFont typeface="Arial" panose="020B0604020202020204" pitchFamily="34" charset="0"/>
              <a:buChar char="•"/>
            </a:pPr>
            <a:r>
              <a:rPr lang="de-DE" dirty="0" err="1"/>
              <a:t>why</a:t>
            </a:r>
            <a:r>
              <a:rPr lang="de-DE" dirty="0"/>
              <a:t> we need alternatives in freight transport</a:t>
            </a:r>
            <a:endParaRPr lang="de-DE" b="1" dirty="0"/>
          </a:p>
          <a:p>
            <a:pPr marL="171690" indent="-171690">
              <a:buFont typeface="Arial" panose="020B0604020202020204" pitchFamily="34" charset="0"/>
              <a:buChar char="•"/>
            </a:pPr>
            <a:r>
              <a:rPr lang="de-DE" dirty="0" err="1"/>
              <a:t>optimisation</a:t>
            </a:r>
            <a:r>
              <a:rPr lang="de-DE" dirty="0"/>
              <a:t> of existing means of transport</a:t>
            </a:r>
            <a:endParaRPr lang="de-DE" b="1" dirty="0"/>
          </a:p>
          <a:p>
            <a:pPr marL="171690" indent="-171690">
              <a:buFont typeface="Arial" panose="020B0604020202020204" pitchFamily="34" charset="0"/>
              <a:buChar char="•"/>
            </a:pPr>
            <a:r>
              <a:rPr lang="de-DE" dirty="0" err="1"/>
              <a:t>visionary</a:t>
            </a:r>
            <a:r>
              <a:rPr lang="de-DE" dirty="0"/>
              <a:t> transport modes</a:t>
            </a:r>
          </a:p>
          <a:p>
            <a:pPr marL="171690" indent="-171690">
              <a:buFont typeface="Arial" panose="020B0604020202020204" pitchFamily="34" charset="0"/>
              <a:buChar char="•"/>
            </a:pPr>
            <a:r>
              <a:rPr lang="de-DE" dirty="0"/>
              <a:t>innovative transport concepts</a:t>
            </a:r>
          </a:p>
          <a:p>
            <a:pPr defTabSz="915680">
              <a:defRPr/>
            </a:pPr>
            <a:endParaRPr lang="de-AT" baseline="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514732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60450" y="857250"/>
            <a:ext cx="4697413" cy="3522663"/>
          </a:xfrm>
        </p:spPr>
      </p:sp>
      <p:sp>
        <p:nvSpPr>
          <p:cNvPr id="3" name="Notizenplatzhalter 2"/>
          <p:cNvSpPr>
            <a:spLocks noGrp="1"/>
          </p:cNvSpPr>
          <p:nvPr>
            <p:ph type="body" idx="1"/>
          </p:nvPr>
        </p:nvSpPr>
        <p:spPr/>
        <p:txBody>
          <a:bodyPr/>
          <a:lstStyle/>
          <a:p>
            <a:r>
              <a:rPr lang="de-AT" dirty="0"/>
              <a:t>This section</a:t>
            </a:r>
            <a:r>
              <a:rPr lang="de-AT" baseline="0" dirty="0"/>
              <a:t> </a:t>
            </a:r>
            <a:r>
              <a:rPr lang="de-AT" baseline="0" dirty="0" err="1"/>
              <a:t>presents</a:t>
            </a:r>
            <a:r>
              <a:rPr lang="de-AT" baseline="0" dirty="0"/>
              <a:t> </a:t>
            </a:r>
            <a:r>
              <a:rPr lang="de-AT" dirty="0"/>
              <a:t>additional </a:t>
            </a:r>
            <a:r>
              <a:rPr lang="de-AT" dirty="0" err="1"/>
              <a:t>offers</a:t>
            </a:r>
            <a:r>
              <a:rPr lang="de-AT" baseline="0" dirty="0"/>
              <a:t>, including </a:t>
            </a:r>
            <a:r>
              <a:rPr lang="de-AT" baseline="0" dirty="0" err="1"/>
              <a:t>the</a:t>
            </a:r>
            <a:r>
              <a:rPr lang="de-AT" baseline="0" dirty="0"/>
              <a:t> Learning App </a:t>
            </a:r>
            <a:r>
              <a:rPr lang="de-AT" baseline="0" dirty="0" err="1"/>
              <a:t>Logistify</a:t>
            </a:r>
            <a:r>
              <a:rPr lang="de-AT" baseline="0" dirty="0"/>
              <a:t> and Transport School Labs.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312790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63613" y="857250"/>
            <a:ext cx="4891087" cy="3667125"/>
          </a:xfrm>
        </p:spPr>
      </p:sp>
      <p:sp>
        <p:nvSpPr>
          <p:cNvPr id="3" name="Notizenplatzhalter 2"/>
          <p:cNvSpPr>
            <a:spLocks noGrp="1"/>
          </p:cNvSpPr>
          <p:nvPr>
            <p:ph type="body" idx="1"/>
          </p:nvPr>
        </p:nvSpPr>
        <p:spPr/>
        <p:txBody>
          <a:bodyPr/>
          <a:lstStyle/>
          <a:p>
            <a:r>
              <a:rPr lang="de-AT" dirty="0"/>
              <a:t>Transport School Labs </a:t>
            </a:r>
            <a:r>
              <a:rPr lang="de-AT" dirty="0" err="1"/>
              <a:t>are</a:t>
            </a:r>
            <a:r>
              <a:rPr lang="de-AT" dirty="0"/>
              <a:t> half </a:t>
            </a:r>
            <a:r>
              <a:rPr lang="de-AT" dirty="0" err="1"/>
              <a:t>or</a:t>
            </a:r>
            <a:r>
              <a:rPr lang="de-AT" dirty="0"/>
              <a:t> </a:t>
            </a:r>
            <a:r>
              <a:rPr lang="de-AT" dirty="0" err="1"/>
              <a:t>full</a:t>
            </a:r>
            <a:r>
              <a:rPr lang="de-AT" dirty="0"/>
              <a:t> </a:t>
            </a:r>
            <a:r>
              <a:rPr lang="de-AT" dirty="0" err="1"/>
              <a:t>day</a:t>
            </a:r>
            <a:r>
              <a:rPr lang="de-AT" dirty="0"/>
              <a:t> </a:t>
            </a:r>
            <a:r>
              <a:rPr lang="de-AT" dirty="0" err="1"/>
              <a:t>workshops</a:t>
            </a:r>
            <a:r>
              <a:rPr lang="de-AT" dirty="0"/>
              <a:t> </a:t>
            </a:r>
            <a:r>
              <a:rPr lang="de-AT" dirty="0" err="1"/>
              <a:t>which</a:t>
            </a:r>
            <a:r>
              <a:rPr lang="de-AT" dirty="0"/>
              <a:t> can</a:t>
            </a:r>
            <a:r>
              <a:rPr lang="de-AT" baseline="0" dirty="0"/>
              <a:t> </a:t>
            </a:r>
            <a:r>
              <a:rPr lang="de-AT" baseline="0" dirty="0" err="1"/>
              <a:t>be</a:t>
            </a:r>
            <a:r>
              <a:rPr lang="de-AT" baseline="0" dirty="0"/>
              <a:t> </a:t>
            </a:r>
            <a:r>
              <a:rPr lang="de-AT" dirty="0" err="1"/>
              <a:t>customised</a:t>
            </a:r>
            <a:r>
              <a:rPr lang="de-AT" dirty="0"/>
              <a:t> individually and age-specifically. </a:t>
            </a:r>
            <a:r>
              <a:rPr lang="de-AT" baseline="0" dirty="0"/>
              <a:t>School classes of different types and levels participate in our workshops.</a:t>
            </a:r>
          </a:p>
          <a:p>
            <a:r>
              <a:rPr lang="de-AT" baseline="0" dirty="0"/>
              <a:t>In Transport School Labs, we deal with topics relating to the various modes of transport, </a:t>
            </a:r>
            <a:r>
              <a:rPr lang="de-AT" baseline="0" dirty="0" err="1"/>
              <a:t>focussing</a:t>
            </a:r>
            <a:r>
              <a:rPr lang="de-AT" baseline="0" dirty="0"/>
              <a:t> on sustainable goods mobility. We adapt </a:t>
            </a:r>
            <a:r>
              <a:rPr lang="de-AT" baseline="0" dirty="0" err="1"/>
              <a:t>our</a:t>
            </a:r>
            <a:r>
              <a:rPr lang="de-AT" baseline="0" dirty="0"/>
              <a:t> </a:t>
            </a:r>
            <a:r>
              <a:rPr lang="de-AT" baseline="0" dirty="0" err="1"/>
              <a:t>programme</a:t>
            </a:r>
            <a:r>
              <a:rPr lang="de-AT" baseline="0" dirty="0"/>
              <a:t> </a:t>
            </a:r>
            <a:r>
              <a:rPr lang="de-AT" baseline="0" dirty="0" err="1"/>
              <a:t>to</a:t>
            </a:r>
            <a:r>
              <a:rPr lang="de-AT" baseline="0" dirty="0"/>
              <a:t> topics and </a:t>
            </a:r>
            <a:r>
              <a:rPr lang="de-AT" dirty="0" err="1"/>
              <a:t>requirements</a:t>
            </a:r>
            <a:r>
              <a:rPr lang="de-AT" dirty="0"/>
              <a:t> and </a:t>
            </a:r>
            <a:r>
              <a:rPr lang="de-AT" baseline="0" dirty="0" err="1"/>
              <a:t>attach</a:t>
            </a:r>
            <a:r>
              <a:rPr lang="de-AT" baseline="0" dirty="0"/>
              <a:t> particular </a:t>
            </a:r>
            <a:r>
              <a:rPr lang="de-AT" baseline="0" dirty="0" err="1"/>
              <a:t>importance</a:t>
            </a:r>
            <a:r>
              <a:rPr lang="de-AT" baseline="0" dirty="0"/>
              <a:t> </a:t>
            </a:r>
            <a:r>
              <a:rPr lang="de-AT" baseline="0" dirty="0" err="1"/>
              <a:t>to</a:t>
            </a:r>
            <a:r>
              <a:rPr lang="de-AT" baseline="0" dirty="0"/>
              <a:t> interactive and </a:t>
            </a:r>
            <a:r>
              <a:rPr lang="de-AT" baseline="0" dirty="0" err="1"/>
              <a:t>creative</a:t>
            </a:r>
            <a:r>
              <a:rPr lang="de-AT" baseline="0" dirty="0"/>
              <a:t> </a:t>
            </a:r>
            <a:r>
              <a:rPr lang="de-AT" baseline="0" dirty="0" err="1"/>
              <a:t>exercises</a:t>
            </a:r>
            <a:r>
              <a:rPr lang="de-AT" dirty="0"/>
              <a:t> like</a:t>
            </a:r>
            <a:endParaRPr lang="de-AT" baseline="0" dirty="0"/>
          </a:p>
          <a:p>
            <a:pPr marL="171690" indent="-171690">
              <a:buFont typeface="Arial" panose="020B0604020202020204" pitchFamily="34" charset="0"/>
              <a:buChar char="•"/>
            </a:pPr>
            <a:r>
              <a:rPr lang="de-AT" dirty="0" err="1"/>
              <a:t>o</a:t>
            </a:r>
            <a:r>
              <a:rPr lang="de-AT" baseline="0" dirty="0" err="1"/>
              <a:t>ur</a:t>
            </a:r>
            <a:r>
              <a:rPr lang="de-AT" baseline="0" dirty="0"/>
              <a:t> Lego ® - </a:t>
            </a:r>
            <a:r>
              <a:rPr lang="de-AT" baseline="0" dirty="0" err="1"/>
              <a:t>transport</a:t>
            </a:r>
            <a:r>
              <a:rPr lang="de-AT" baseline="0" dirty="0"/>
              <a:t> </a:t>
            </a:r>
            <a:r>
              <a:rPr lang="de-AT" baseline="0" dirty="0" err="1"/>
              <a:t>simulator</a:t>
            </a:r>
            <a:r>
              <a:rPr lang="de-AT" baseline="0" dirty="0"/>
              <a:t> </a:t>
            </a:r>
            <a:r>
              <a:rPr lang="de-AT" baseline="0" dirty="0" err="1"/>
              <a:t>which</a:t>
            </a:r>
            <a:r>
              <a:rPr lang="de-AT" baseline="0" dirty="0"/>
              <a:t> </a:t>
            </a:r>
            <a:r>
              <a:rPr lang="de-AT" baseline="0" dirty="0" err="1"/>
              <a:t>simulates</a:t>
            </a:r>
            <a:r>
              <a:rPr lang="de-AT" baseline="0" dirty="0"/>
              <a:t> </a:t>
            </a:r>
            <a:r>
              <a:rPr lang="de-AT" baseline="0" dirty="0" err="1"/>
              <a:t>transport</a:t>
            </a:r>
            <a:r>
              <a:rPr lang="de-AT" baseline="0" dirty="0"/>
              <a:t> </a:t>
            </a:r>
            <a:r>
              <a:rPr lang="de-AT" baseline="0" dirty="0" err="1"/>
              <a:t>sequences</a:t>
            </a:r>
            <a:r>
              <a:rPr lang="de-AT" dirty="0"/>
              <a:t> </a:t>
            </a:r>
            <a:r>
              <a:rPr lang="de-AT" dirty="0" err="1"/>
              <a:t>to</a:t>
            </a:r>
            <a:r>
              <a:rPr lang="de-AT" dirty="0"/>
              <a:t> </a:t>
            </a:r>
            <a:r>
              <a:rPr lang="de-AT" dirty="0" err="1"/>
              <a:t>optimise</a:t>
            </a:r>
            <a:r>
              <a:rPr lang="de-AT" baseline="0" dirty="0"/>
              <a:t> </a:t>
            </a:r>
            <a:r>
              <a:rPr lang="de-AT" baseline="0" dirty="0" err="1"/>
              <a:t>transport</a:t>
            </a:r>
            <a:r>
              <a:rPr lang="de-AT" baseline="0" dirty="0"/>
              <a:t> </a:t>
            </a:r>
            <a:r>
              <a:rPr lang="de-AT" baseline="0" dirty="0" err="1"/>
              <a:t>chains</a:t>
            </a:r>
            <a:r>
              <a:rPr lang="de-AT" baseline="0" dirty="0"/>
              <a:t>.</a:t>
            </a:r>
          </a:p>
          <a:p>
            <a:pPr marL="171690" indent="-171690">
              <a:buFont typeface="Arial" panose="020B0604020202020204" pitchFamily="34" charset="0"/>
              <a:buChar char="•"/>
            </a:pPr>
            <a:r>
              <a:rPr lang="de-AT" dirty="0" err="1"/>
              <a:t>trends</a:t>
            </a:r>
            <a:r>
              <a:rPr lang="de-AT" dirty="0"/>
              <a:t> of </a:t>
            </a:r>
            <a:r>
              <a:rPr lang="de-AT" dirty="0" err="1"/>
              <a:t>the</a:t>
            </a:r>
            <a:r>
              <a:rPr lang="de-AT" dirty="0"/>
              <a:t> </a:t>
            </a:r>
            <a:r>
              <a:rPr lang="de-AT" dirty="0" err="1"/>
              <a:t>future</a:t>
            </a:r>
            <a:r>
              <a:rPr lang="de-AT" dirty="0"/>
              <a:t> </a:t>
            </a:r>
            <a:r>
              <a:rPr lang="de-AT" baseline="0" dirty="0"/>
              <a:t>such as </a:t>
            </a:r>
            <a:r>
              <a:rPr lang="de-AT" baseline="0" dirty="0" err="1"/>
              <a:t>Synchromodality</a:t>
            </a:r>
            <a:r>
              <a:rPr lang="de-AT" baseline="0" dirty="0"/>
              <a:t>, </a:t>
            </a:r>
            <a:r>
              <a:rPr lang="de-AT" baseline="0" dirty="0" err="1"/>
              <a:t>Physical</a:t>
            </a:r>
            <a:r>
              <a:rPr lang="de-AT" baseline="0" dirty="0"/>
              <a:t> Internet or Blockchain and </a:t>
            </a:r>
            <a:r>
              <a:rPr lang="de-AT" baseline="0" dirty="0" err="1"/>
              <a:t>Circular</a:t>
            </a:r>
            <a:r>
              <a:rPr lang="de-AT" baseline="0" dirty="0"/>
              <a:t> Economy</a:t>
            </a:r>
          </a:p>
          <a:p>
            <a:pPr marL="171690" indent="-171690">
              <a:buFont typeface="Arial" panose="020B0604020202020204" pitchFamily="34" charset="0"/>
              <a:buChar char="•"/>
            </a:pPr>
            <a:r>
              <a:rPr lang="de-AT" dirty="0" err="1"/>
              <a:t>f</a:t>
            </a:r>
            <a:r>
              <a:rPr lang="de-AT" baseline="0" dirty="0" err="1"/>
              <a:t>uture</a:t>
            </a:r>
            <a:r>
              <a:rPr lang="de-AT" baseline="0" dirty="0"/>
              <a:t> </a:t>
            </a:r>
            <a:r>
              <a:rPr lang="de-AT" dirty="0" err="1"/>
              <a:t>t</a:t>
            </a:r>
            <a:r>
              <a:rPr lang="de-AT" baseline="0" dirty="0" err="1"/>
              <a:t>ransport</a:t>
            </a:r>
            <a:r>
              <a:rPr lang="de-AT" baseline="0" dirty="0"/>
              <a:t> </a:t>
            </a:r>
            <a:r>
              <a:rPr lang="de-AT" dirty="0" err="1"/>
              <a:t>i</a:t>
            </a:r>
            <a:r>
              <a:rPr lang="de-AT" baseline="0" dirty="0" err="1"/>
              <a:t>deas</a:t>
            </a:r>
            <a:r>
              <a:rPr lang="de-AT" baseline="0" dirty="0"/>
              <a:t> - increasing traffic volume, increasing environmental pollution: The </a:t>
            </a:r>
            <a:r>
              <a:rPr lang="de-AT" baseline="0" dirty="0" err="1"/>
              <a:t>participants</a:t>
            </a:r>
            <a:r>
              <a:rPr lang="de-AT" baseline="0" dirty="0"/>
              <a:t> work in teams to develop sustainable and efficient transport ideas </a:t>
            </a:r>
            <a:r>
              <a:rPr lang="de-AT" baseline="0" dirty="0" err="1"/>
              <a:t>for</a:t>
            </a:r>
            <a:r>
              <a:rPr lang="de-AT" baseline="0" dirty="0"/>
              <a:t> </a:t>
            </a:r>
            <a:r>
              <a:rPr lang="de-AT" baseline="0" dirty="0" err="1"/>
              <a:t>tomorrow</a:t>
            </a:r>
            <a:r>
              <a:rPr lang="de-AT" baseline="0" dirty="0"/>
              <a:t> </a:t>
            </a:r>
            <a:r>
              <a:rPr lang="de-AT" baseline="0" dirty="0" err="1"/>
              <a:t>with</a:t>
            </a:r>
            <a:r>
              <a:rPr lang="de-AT" baseline="0" dirty="0"/>
              <a:t> </a:t>
            </a:r>
            <a:r>
              <a:rPr lang="de-AT" baseline="0" dirty="0" err="1"/>
              <a:t>no</a:t>
            </a:r>
            <a:r>
              <a:rPr lang="de-AT" baseline="0" dirty="0"/>
              <a:t> </a:t>
            </a:r>
            <a:r>
              <a:rPr lang="de-AT" baseline="0" dirty="0" err="1"/>
              <a:t>limits</a:t>
            </a:r>
            <a:r>
              <a:rPr lang="de-AT" baseline="0" dirty="0"/>
              <a:t> </a:t>
            </a:r>
            <a:r>
              <a:rPr lang="de-AT" baseline="0" dirty="0" err="1"/>
              <a:t>to</a:t>
            </a:r>
            <a:r>
              <a:rPr lang="de-AT" baseline="0" dirty="0"/>
              <a:t> </a:t>
            </a:r>
            <a:r>
              <a:rPr lang="de-AT" baseline="0" dirty="0" err="1"/>
              <a:t>their</a:t>
            </a:r>
            <a:r>
              <a:rPr lang="de-AT" baseline="0" dirty="0"/>
              <a:t> creativity.</a:t>
            </a:r>
          </a:p>
          <a:p>
            <a:endParaRPr lang="de-AT" baseline="0" dirty="0"/>
          </a:p>
          <a:p>
            <a:r>
              <a:rPr lang="de-AT" dirty="0" err="1"/>
              <a:t>To</a:t>
            </a:r>
            <a:r>
              <a:rPr lang="de-AT" baseline="0" dirty="0"/>
              <a:t> book our Transport School Labs </a:t>
            </a:r>
            <a:r>
              <a:rPr lang="de-AT" baseline="0" dirty="0" err="1"/>
              <a:t>e-mail</a:t>
            </a:r>
            <a:r>
              <a:rPr lang="de-AT" baseline="0" dirty="0"/>
              <a:t> </a:t>
            </a:r>
            <a:r>
              <a:rPr lang="de-AT" baseline="0" dirty="0" err="1"/>
              <a:t>us</a:t>
            </a:r>
            <a:r>
              <a:rPr lang="de-AT" baseline="0" dirty="0"/>
              <a:t> at retrans@fh-steyr.at </a:t>
            </a:r>
            <a:r>
              <a:rPr lang="de-AT" baseline="0" dirty="0" err="1"/>
              <a:t>or</a:t>
            </a:r>
            <a:r>
              <a:rPr lang="de-AT" baseline="0" dirty="0"/>
              <a:t> </a:t>
            </a:r>
            <a:r>
              <a:rPr lang="de-AT" baseline="0" dirty="0" err="1"/>
              <a:t>call</a:t>
            </a:r>
            <a:r>
              <a:rPr lang="de-AT" baseline="0" dirty="0"/>
              <a:t> </a:t>
            </a:r>
            <a:r>
              <a:rPr lang="de-AT" baseline="0" dirty="0" err="1"/>
              <a:t>us</a:t>
            </a:r>
            <a:r>
              <a:rPr lang="de-AT" baseline="0" dirty="0"/>
              <a:t> at +43 5 0804 33270, </a:t>
            </a:r>
            <a:r>
              <a:rPr lang="de-AT" baseline="0" dirty="0" err="1"/>
              <a:t>please</a:t>
            </a:r>
            <a:r>
              <a:rPr lang="de-AT" baseline="0" dirty="0"/>
              <a:t>.</a:t>
            </a:r>
          </a:p>
          <a:p>
            <a:pPr defTabSz="915680">
              <a:defRPr/>
            </a:pPr>
            <a:r>
              <a:rPr lang="de-AT" dirty="0"/>
              <a:t>Further </a:t>
            </a:r>
            <a:r>
              <a:rPr lang="de-AT" dirty="0" err="1"/>
              <a:t>information</a:t>
            </a:r>
            <a:r>
              <a:rPr lang="de-AT" dirty="0"/>
              <a:t> at https://www.rewway.at/de/transport-school-lab/</a:t>
            </a:r>
          </a:p>
        </p:txBody>
      </p:sp>
      <p:sp>
        <p:nvSpPr>
          <p:cNvPr id="4" name="Foliennummernplatzhalt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1217341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84250" y="857250"/>
            <a:ext cx="4848225" cy="3635375"/>
          </a:xfrm>
        </p:spPr>
      </p:sp>
      <p:sp>
        <p:nvSpPr>
          <p:cNvPr id="3" name="Notizenplatzhalter 2"/>
          <p:cNvSpPr>
            <a:spLocks noGrp="1"/>
          </p:cNvSpPr>
          <p:nvPr>
            <p:ph type="body" idx="1"/>
          </p:nvPr>
        </p:nvSpPr>
        <p:spPr/>
        <p:txBody>
          <a:bodyPr/>
          <a:lstStyle/>
          <a:p>
            <a:r>
              <a:rPr lang="de-AT" dirty="0"/>
              <a:t>LOGISTIFY </a:t>
            </a:r>
            <a:r>
              <a:rPr lang="de-AT" dirty="0" err="1"/>
              <a:t>is</a:t>
            </a:r>
            <a:r>
              <a:rPr lang="de-AT" dirty="0"/>
              <a:t> a </a:t>
            </a:r>
            <a:r>
              <a:rPr lang="de-AT" dirty="0" err="1"/>
              <a:t>learning</a:t>
            </a:r>
            <a:r>
              <a:rPr lang="de-AT" dirty="0"/>
              <a:t> </a:t>
            </a:r>
            <a:r>
              <a:rPr lang="de-AT" dirty="0" err="1"/>
              <a:t>app</a:t>
            </a:r>
            <a:r>
              <a:rPr lang="de-AT" dirty="0"/>
              <a:t> </a:t>
            </a:r>
            <a:r>
              <a:rPr lang="de-AT" dirty="0" err="1"/>
              <a:t>based</a:t>
            </a:r>
            <a:r>
              <a:rPr lang="de-AT" dirty="0"/>
              <a:t> on </a:t>
            </a:r>
            <a:r>
              <a:rPr lang="de-AT" dirty="0" err="1"/>
              <a:t>Augmented</a:t>
            </a:r>
            <a:r>
              <a:rPr lang="de-AT" dirty="0"/>
              <a:t> Reality. LOGISTIFY consists of</a:t>
            </a:r>
            <a:r>
              <a:rPr lang="de-AT" baseline="0" dirty="0"/>
              <a:t> three games, </a:t>
            </a:r>
            <a:r>
              <a:rPr lang="de-AT" baseline="0" dirty="0" err="1"/>
              <a:t>each</a:t>
            </a:r>
            <a:r>
              <a:rPr lang="de-AT" baseline="0" dirty="0"/>
              <a:t> </a:t>
            </a:r>
            <a:r>
              <a:rPr lang="de-AT" baseline="0" dirty="0" err="1"/>
              <a:t>lasting</a:t>
            </a:r>
            <a:r>
              <a:rPr lang="de-AT" baseline="0" dirty="0"/>
              <a:t> about 15 minutes. The games can be used variably in </a:t>
            </a:r>
            <a:r>
              <a:rPr lang="de-AT" baseline="0" dirty="0" err="1"/>
              <a:t>lessons</a:t>
            </a:r>
            <a:r>
              <a:rPr lang="de-AT" baseline="0" dirty="0"/>
              <a:t>, </a:t>
            </a:r>
            <a:r>
              <a:rPr lang="de-AT" baseline="0" dirty="0" err="1"/>
              <a:t>one</a:t>
            </a:r>
            <a:r>
              <a:rPr lang="de-AT" baseline="0" dirty="0"/>
              <a:t>, </a:t>
            </a:r>
            <a:r>
              <a:rPr lang="de-AT" baseline="0" dirty="0" err="1"/>
              <a:t>two</a:t>
            </a:r>
            <a:r>
              <a:rPr lang="de-AT" baseline="0" dirty="0"/>
              <a:t> </a:t>
            </a:r>
            <a:r>
              <a:rPr lang="de-AT" baseline="0" dirty="0" err="1"/>
              <a:t>or</a:t>
            </a:r>
            <a:r>
              <a:rPr lang="de-AT" baseline="0" dirty="0"/>
              <a:t> all </a:t>
            </a:r>
            <a:r>
              <a:rPr lang="de-AT" baseline="0" dirty="0" err="1"/>
              <a:t>thre</a:t>
            </a:r>
            <a:r>
              <a:rPr lang="de-AT" dirty="0" err="1"/>
              <a:t>e</a:t>
            </a:r>
            <a:r>
              <a:rPr lang="de-AT" dirty="0"/>
              <a:t>. </a:t>
            </a:r>
          </a:p>
          <a:p>
            <a:r>
              <a:rPr lang="de-AT" baseline="0" dirty="0"/>
              <a:t>The </a:t>
            </a:r>
            <a:r>
              <a:rPr lang="de-AT" b="1" baseline="0" dirty="0"/>
              <a:t>first game is </a:t>
            </a:r>
            <a:r>
              <a:rPr lang="de-AT" baseline="0" dirty="0" err="1"/>
              <a:t>called</a:t>
            </a:r>
            <a:r>
              <a:rPr lang="de-AT" baseline="0" dirty="0"/>
              <a:t> </a:t>
            </a:r>
            <a:r>
              <a:rPr lang="de-AT" dirty="0"/>
              <a:t>"Choice </a:t>
            </a:r>
            <a:r>
              <a:rPr lang="de-AT" baseline="0" dirty="0" err="1"/>
              <a:t>of</a:t>
            </a:r>
            <a:r>
              <a:rPr lang="de-AT" baseline="0" dirty="0"/>
              <a:t> </a:t>
            </a:r>
            <a:r>
              <a:rPr lang="de-AT" dirty="0"/>
              <a:t>T</a:t>
            </a:r>
            <a:r>
              <a:rPr lang="de-AT" baseline="0" dirty="0"/>
              <a:t>ransport </a:t>
            </a:r>
            <a:r>
              <a:rPr lang="de-AT" dirty="0" err="1"/>
              <a:t>M</a:t>
            </a:r>
            <a:r>
              <a:rPr lang="de-AT" baseline="0" dirty="0" err="1"/>
              <a:t>eans</a:t>
            </a:r>
            <a:r>
              <a:rPr lang="de-AT" baseline="0" dirty="0"/>
              <a:t>". </a:t>
            </a:r>
            <a:r>
              <a:rPr lang="de-AT" dirty="0"/>
              <a:t>D</a:t>
            </a:r>
            <a:r>
              <a:rPr lang="de-AT" baseline="0" dirty="0"/>
              <a:t>ifferent </a:t>
            </a:r>
            <a:r>
              <a:rPr lang="de-AT" baseline="0" dirty="0" err="1"/>
              <a:t>goods</a:t>
            </a:r>
            <a:r>
              <a:rPr lang="de-AT" baseline="0" dirty="0"/>
              <a:t> </a:t>
            </a:r>
            <a:r>
              <a:rPr lang="de-AT" baseline="0" dirty="0" err="1"/>
              <a:t>are</a:t>
            </a:r>
            <a:r>
              <a:rPr lang="de-AT" baseline="0" dirty="0"/>
              <a:t> </a:t>
            </a:r>
            <a:r>
              <a:rPr lang="de-AT" baseline="0" dirty="0" err="1"/>
              <a:t>to</a:t>
            </a:r>
            <a:r>
              <a:rPr lang="de-AT" baseline="0" dirty="0"/>
              <a:t> </a:t>
            </a:r>
            <a:r>
              <a:rPr lang="de-AT" baseline="0" dirty="0" err="1"/>
              <a:t>be</a:t>
            </a:r>
            <a:r>
              <a:rPr lang="de-AT" baseline="0" dirty="0"/>
              <a:t> transported from A to B in the best possible </a:t>
            </a:r>
            <a:r>
              <a:rPr lang="de-AT" baseline="0" dirty="0" err="1"/>
              <a:t>way</a:t>
            </a:r>
            <a:r>
              <a:rPr lang="de-AT" baseline="0" dirty="0"/>
              <a:t> </a:t>
            </a:r>
            <a:r>
              <a:rPr lang="de-AT" dirty="0" err="1"/>
              <a:t>with</a:t>
            </a:r>
            <a:r>
              <a:rPr lang="de-AT" dirty="0"/>
              <a:t> </a:t>
            </a:r>
            <a:r>
              <a:rPr lang="de-AT" baseline="0" dirty="0" err="1"/>
              <a:t>the</a:t>
            </a:r>
            <a:r>
              <a:rPr lang="de-AT" baseline="0" dirty="0"/>
              <a:t> </a:t>
            </a:r>
            <a:r>
              <a:rPr lang="de-AT" baseline="0" dirty="0" err="1"/>
              <a:t>players</a:t>
            </a:r>
            <a:r>
              <a:rPr lang="de-AT" baseline="0" dirty="0"/>
              <a:t> </a:t>
            </a:r>
            <a:r>
              <a:rPr lang="de-AT" baseline="0" dirty="0" err="1"/>
              <a:t>choosing</a:t>
            </a:r>
            <a:r>
              <a:rPr lang="de-AT" baseline="0" dirty="0"/>
              <a:t> the appropriate means of transport (truck, train or inland waterway </a:t>
            </a:r>
            <a:r>
              <a:rPr lang="de-AT" baseline="0" dirty="0" err="1"/>
              <a:t>vessel</a:t>
            </a:r>
            <a:r>
              <a:rPr lang="de-AT" baseline="0" dirty="0"/>
              <a:t>) </a:t>
            </a:r>
            <a:r>
              <a:rPr lang="de-AT" baseline="0" dirty="0" err="1"/>
              <a:t>based</a:t>
            </a:r>
            <a:r>
              <a:rPr lang="de-AT" baseline="0" dirty="0"/>
              <a:t> on </a:t>
            </a:r>
            <a:r>
              <a:rPr lang="de-AT" baseline="0" dirty="0" err="1"/>
              <a:t>their</a:t>
            </a:r>
            <a:r>
              <a:rPr lang="de-AT" baseline="0" dirty="0"/>
              <a:t> </a:t>
            </a:r>
            <a:r>
              <a:rPr lang="de-AT" baseline="0" dirty="0" err="1"/>
              <a:t>characteristics</a:t>
            </a:r>
            <a:r>
              <a:rPr lang="de-AT" baseline="0" dirty="0"/>
              <a:t> and the goods.</a:t>
            </a:r>
          </a:p>
          <a:p>
            <a:r>
              <a:rPr lang="de-AT" dirty="0"/>
              <a:t>The </a:t>
            </a:r>
            <a:r>
              <a:rPr lang="de-AT" b="1" dirty="0"/>
              <a:t>second game is </a:t>
            </a:r>
            <a:r>
              <a:rPr lang="de-AT" dirty="0"/>
              <a:t>called</a:t>
            </a:r>
            <a:r>
              <a:rPr lang="de-AT" baseline="0" dirty="0"/>
              <a:t> "Transport Chains". </a:t>
            </a:r>
            <a:r>
              <a:rPr lang="de-AT" dirty="0"/>
              <a:t>T</a:t>
            </a:r>
            <a:r>
              <a:rPr lang="de-AT" baseline="0" dirty="0"/>
              <a:t>he </a:t>
            </a:r>
            <a:r>
              <a:rPr lang="de-AT" baseline="0" dirty="0" err="1"/>
              <a:t>players</a:t>
            </a:r>
            <a:r>
              <a:rPr lang="de-AT" baseline="0" dirty="0"/>
              <a:t> plan a transport on the basis of means of transport, production sites, harbours etc. For this they use markers (for </a:t>
            </a:r>
            <a:r>
              <a:rPr lang="de-AT" baseline="0" dirty="0" err="1"/>
              <a:t>printing</a:t>
            </a:r>
            <a:r>
              <a:rPr lang="de-AT" baseline="0" dirty="0"/>
              <a:t> </a:t>
            </a:r>
            <a:r>
              <a:rPr lang="de-AT" dirty="0"/>
              <a:t>at</a:t>
            </a:r>
            <a:r>
              <a:rPr lang="de-AT" baseline="0" dirty="0"/>
              <a:t> rewway.at), which they place in the form of a transport chain and scan with </a:t>
            </a:r>
            <a:r>
              <a:rPr lang="de-AT" baseline="0" dirty="0" err="1"/>
              <a:t>the</a:t>
            </a:r>
            <a:r>
              <a:rPr lang="de-AT" baseline="0" dirty="0"/>
              <a:t> </a:t>
            </a:r>
            <a:r>
              <a:rPr lang="de-AT" baseline="0" dirty="0" err="1"/>
              <a:t>tablet</a:t>
            </a:r>
            <a:r>
              <a:rPr lang="de-AT" baseline="0" dirty="0"/>
              <a:t> </a:t>
            </a:r>
            <a:r>
              <a:rPr lang="de-AT" baseline="0" dirty="0" err="1"/>
              <a:t>computer</a:t>
            </a:r>
            <a:r>
              <a:rPr lang="de-AT" baseline="0" dirty="0"/>
              <a:t>.</a:t>
            </a:r>
          </a:p>
          <a:p>
            <a:r>
              <a:rPr lang="de-AT" dirty="0"/>
              <a:t>The </a:t>
            </a:r>
            <a:r>
              <a:rPr lang="de-AT" b="1" dirty="0"/>
              <a:t>third game is </a:t>
            </a:r>
            <a:r>
              <a:rPr lang="de-AT" dirty="0" err="1"/>
              <a:t>called</a:t>
            </a:r>
            <a:r>
              <a:rPr lang="de-AT" dirty="0"/>
              <a:t> "Job </a:t>
            </a:r>
            <a:r>
              <a:rPr lang="de-AT" dirty="0" err="1"/>
              <a:t>Profiles</a:t>
            </a:r>
            <a:r>
              <a:rPr lang="de-AT" dirty="0"/>
              <a:t>". In a personal chat the </a:t>
            </a:r>
            <a:r>
              <a:rPr lang="de-AT" dirty="0" err="1"/>
              <a:t>players get</a:t>
            </a:r>
            <a:r>
              <a:rPr lang="de-AT" baseline="0" dirty="0"/>
              <a:t> to know</a:t>
            </a:r>
            <a:r>
              <a:rPr lang="de-AT" dirty="0"/>
              <a:t> the tasks</a:t>
            </a:r>
            <a:r>
              <a:rPr lang="de-AT" baseline="0" dirty="0"/>
              <a:t> and characteristics of different job profiles in logistics.</a:t>
            </a:r>
          </a:p>
          <a:p>
            <a:endParaRPr lang="de-AT" baseline="0" dirty="0"/>
          </a:p>
          <a:p>
            <a:r>
              <a:rPr lang="de-AT" baseline="0" dirty="0"/>
              <a:t>The aim of LOGISTIFY is the playful and appealing transfer of knowledge about sustainable freight transport and getting to know the job profiles in logistics.</a:t>
            </a:r>
          </a:p>
          <a:p>
            <a:r>
              <a:rPr lang="de-AT" baseline="0" dirty="0"/>
              <a:t>All three games are available in both German and English.</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3229414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3825" y="787400"/>
            <a:ext cx="6619875" cy="3724275"/>
          </a:xfrm>
        </p:spPr>
      </p:sp>
      <p:sp>
        <p:nvSpPr>
          <p:cNvPr id="3" name="Notizenplatzhalter 2"/>
          <p:cNvSpPr>
            <a:spLocks noGrp="1"/>
          </p:cNvSpPr>
          <p:nvPr>
            <p:ph type="body" idx="1"/>
          </p:nvPr>
        </p:nvSpPr>
        <p:spPr/>
        <p:txBody>
          <a:bodyPr/>
          <a:lstStyle/>
          <a:p>
            <a:r>
              <a:rPr lang="de-AT" dirty="0"/>
              <a:t>D</a:t>
            </a:r>
            <a:r>
              <a:rPr lang="de-AT" baseline="0" dirty="0"/>
              <a:t>ownload</a:t>
            </a:r>
            <a:r>
              <a:rPr lang="de-AT" dirty="0"/>
              <a:t> LOGISTIFY</a:t>
            </a:r>
            <a:r>
              <a:rPr lang="de-AT" baseline="0" dirty="0"/>
              <a:t> anytime and anywhere from the Google Play Store or the Apple Store. </a:t>
            </a:r>
            <a:r>
              <a:rPr lang="de-AT" dirty="0" err="1"/>
              <a:t>D</a:t>
            </a:r>
            <a:r>
              <a:rPr lang="de-AT" baseline="0" dirty="0" err="1"/>
              <a:t>ownloading</a:t>
            </a:r>
            <a:r>
              <a:rPr lang="de-AT" baseline="0" dirty="0"/>
              <a:t> </a:t>
            </a:r>
            <a:r>
              <a:rPr lang="de-AT" baseline="0" dirty="0" err="1"/>
              <a:t>takes</a:t>
            </a:r>
            <a:r>
              <a:rPr lang="de-AT" baseline="0" dirty="0"/>
              <a:t> an </a:t>
            </a:r>
            <a:r>
              <a:rPr lang="de-AT" baseline="0" dirty="0" err="1"/>
              <a:t>internet</a:t>
            </a:r>
            <a:r>
              <a:rPr lang="de-AT" baseline="0" dirty="0"/>
              <a:t> </a:t>
            </a:r>
            <a:r>
              <a:rPr lang="de-AT" baseline="0" dirty="0" err="1"/>
              <a:t>connection</a:t>
            </a:r>
            <a:r>
              <a:rPr lang="de-AT" baseline="0" dirty="0"/>
              <a:t> </a:t>
            </a:r>
            <a:r>
              <a:rPr lang="de-AT" baseline="0" dirty="0" err="1"/>
              <a:t>whereas</a:t>
            </a:r>
            <a:r>
              <a:rPr lang="de-AT" baseline="0" dirty="0"/>
              <a:t> </a:t>
            </a:r>
            <a:r>
              <a:rPr lang="de-AT" baseline="0" dirty="0" err="1"/>
              <a:t>for</a:t>
            </a:r>
            <a:r>
              <a:rPr lang="de-AT" baseline="0" dirty="0"/>
              <a:t> </a:t>
            </a:r>
            <a:r>
              <a:rPr lang="de-AT" baseline="0" dirty="0" err="1"/>
              <a:t>the</a:t>
            </a:r>
            <a:r>
              <a:rPr lang="de-AT" baseline="0" dirty="0"/>
              <a:t> </a:t>
            </a:r>
            <a:r>
              <a:rPr lang="de-AT" baseline="0" dirty="0" err="1"/>
              <a:t>app</a:t>
            </a:r>
            <a:r>
              <a:rPr lang="de-AT" baseline="0" dirty="0"/>
              <a:t> this is not necessary.</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3760250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42975" y="857250"/>
            <a:ext cx="4932363" cy="3698875"/>
          </a:xfrm>
        </p:spPr>
      </p:sp>
      <p:sp>
        <p:nvSpPr>
          <p:cNvPr id="3" name="Notizenplatzhalter 2"/>
          <p:cNvSpPr>
            <a:spLocks noGrp="1"/>
          </p:cNvSpPr>
          <p:nvPr>
            <p:ph type="body" idx="1"/>
          </p:nvPr>
        </p:nvSpPr>
        <p:spPr/>
        <p:txBody>
          <a:bodyPr/>
          <a:lstStyle/>
          <a:p>
            <a:r>
              <a:rPr lang="de-AT" baseline="0" noProof="0" dirty="0" err="1"/>
              <a:t>Please</a:t>
            </a:r>
            <a:r>
              <a:rPr lang="de-AT" baseline="0" noProof="0" dirty="0"/>
              <a:t> </a:t>
            </a:r>
            <a:r>
              <a:rPr lang="de-AT" dirty="0"/>
              <a:t>c</a:t>
            </a:r>
            <a:r>
              <a:rPr lang="de-AT" baseline="0" noProof="0" dirty="0" err="1"/>
              <a:t>ontact</a:t>
            </a:r>
            <a:r>
              <a:rPr lang="de-AT" baseline="0" noProof="0" dirty="0"/>
              <a:t> </a:t>
            </a:r>
            <a:r>
              <a:rPr lang="de-AT" baseline="0" noProof="0" dirty="0" err="1"/>
              <a:t>us</a:t>
            </a:r>
            <a:r>
              <a:rPr lang="de-AT" baseline="0" noProof="0" dirty="0"/>
              <a:t> any time </a:t>
            </a:r>
            <a:r>
              <a:rPr lang="de-AT" dirty="0" err="1"/>
              <a:t>for</a:t>
            </a:r>
            <a:r>
              <a:rPr lang="de-AT" dirty="0"/>
              <a:t> </a:t>
            </a:r>
            <a:r>
              <a:rPr lang="de-AT" noProof="0" dirty="0" err="1"/>
              <a:t>questions</a:t>
            </a:r>
            <a:r>
              <a:rPr lang="de-AT" noProof="0" dirty="0"/>
              <a:t> or feedback regarding our teaching materials or</a:t>
            </a:r>
            <a:r>
              <a:rPr lang="de-AT" baseline="0" noProof="0" dirty="0"/>
              <a:t> other services.</a:t>
            </a:r>
          </a:p>
          <a:p>
            <a:r>
              <a:rPr lang="de-AT" b="1" baseline="0" noProof="0" dirty="0"/>
              <a:t>Logistikum</a:t>
            </a:r>
            <a:r>
              <a:rPr lang="de-AT" baseline="0" noProof="0" dirty="0"/>
              <a:t> is mainly responsible for the websites </a:t>
            </a:r>
            <a:r>
              <a:rPr lang="de-AT" baseline="0" noProof="0" dirty="0" err="1"/>
              <a:t>RETrans</a:t>
            </a:r>
            <a:r>
              <a:rPr lang="de-AT" baseline="0" noProof="0" dirty="0"/>
              <a:t>, REWWay and </a:t>
            </a:r>
            <a:r>
              <a:rPr lang="de-AT" baseline="0" noProof="0" dirty="0" err="1"/>
              <a:t>REEcoTrans</a:t>
            </a:r>
            <a:r>
              <a:rPr lang="de-AT" baseline="0" noProof="0" dirty="0"/>
              <a:t>. The Logistikum also organises Transport School Labs and is responsible for LOGISTIFY. You can contact Alexandra Haller either by telephone at +43 5 0804 33270 or by e-mail at rewway@fh-steyr.at or retrans@fh-steyr.at.</a:t>
            </a:r>
          </a:p>
          <a:p>
            <a:endParaRPr lang="de-AT" baseline="0" noProof="0" dirty="0"/>
          </a:p>
          <a:p>
            <a:pPr defTabSz="915680">
              <a:defRPr/>
            </a:pPr>
            <a:r>
              <a:rPr lang="en-GB" baseline="0" dirty="0"/>
              <a:t>The </a:t>
            </a:r>
            <a:r>
              <a:rPr lang="de-AT" b="1" baseline="0" noProof="0" dirty="0"/>
              <a:t>University of Applied Sciences BFI Vienna is </a:t>
            </a:r>
            <a:r>
              <a:rPr lang="de-AT" baseline="0" noProof="0" dirty="0"/>
              <a:t>mainly responsible for the websites </a:t>
            </a:r>
            <a:r>
              <a:rPr lang="de-AT" baseline="0" noProof="0" dirty="0" err="1"/>
              <a:t>RERoad</a:t>
            </a:r>
            <a:r>
              <a:rPr lang="de-AT" baseline="0" noProof="0" dirty="0"/>
              <a:t> and </a:t>
            </a:r>
            <a:r>
              <a:rPr lang="de-AT" baseline="0" noProof="0" dirty="0" err="1"/>
              <a:t>RERail</a:t>
            </a:r>
            <a:r>
              <a:rPr lang="de-AT" baseline="0" noProof="0" dirty="0"/>
              <a:t>. Email Professor</a:t>
            </a:r>
            <a:r>
              <a:rPr lang="de-AT" baseline="30000" noProof="0" dirty="0"/>
              <a:t> </a:t>
            </a:r>
            <a:r>
              <a:rPr lang="de-AT" baseline="0" noProof="0" dirty="0"/>
              <a:t>Sandra Eitler at sandra.eitler@fh-vie.ac.at </a:t>
            </a:r>
            <a:r>
              <a:rPr lang="de-AT" baseline="0" noProof="0" dirty="0" err="1"/>
              <a:t>or</a:t>
            </a:r>
            <a:r>
              <a:rPr lang="de-AT" baseline="0" noProof="0" dirty="0"/>
              <a:t> </a:t>
            </a:r>
            <a:r>
              <a:rPr lang="de-AT" baseline="0" noProof="0" dirty="0" err="1"/>
              <a:t>call</a:t>
            </a:r>
            <a:r>
              <a:rPr lang="de-AT" baseline="0" noProof="0" dirty="0"/>
              <a:t> her at </a:t>
            </a:r>
            <a:r>
              <a:rPr lang="de-DE" dirty="0"/>
              <a:t>+43/1/720 12 86/933, </a:t>
            </a:r>
            <a:r>
              <a:rPr lang="de-DE" dirty="0" err="1"/>
              <a:t>please</a:t>
            </a:r>
            <a:r>
              <a:rPr lang="de-DE" dirty="0"/>
              <a:t>.</a:t>
            </a:r>
          </a:p>
          <a:p>
            <a:endParaRPr lang="de-AT" baseline="0" noProof="0" dirty="0"/>
          </a:p>
          <a:p>
            <a:endParaRPr lang="en-GB" baseline="0" dirty="0"/>
          </a:p>
          <a:p>
            <a:endParaRPr lang="en-GB" baseline="0" dirty="0"/>
          </a:p>
          <a:p>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2251850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47738" y="857250"/>
            <a:ext cx="4922837" cy="3692525"/>
          </a:xfrm>
        </p:spPr>
      </p:sp>
      <p:sp>
        <p:nvSpPr>
          <p:cNvPr id="3" name="Notizenplatzhalter 2"/>
          <p:cNvSpPr>
            <a:spLocks noGrp="1"/>
          </p:cNvSpPr>
          <p:nvPr>
            <p:ph type="body" idx="1"/>
          </p:nvPr>
        </p:nvSpPr>
        <p:spPr/>
        <p:txBody>
          <a:bodyPr/>
          <a:lstStyle/>
          <a:p>
            <a:r>
              <a:rPr lang="de-AT" baseline="0" dirty="0"/>
              <a:t>First, </a:t>
            </a:r>
            <a:r>
              <a:rPr lang="de-AT" baseline="0" dirty="0" err="1"/>
              <a:t>reasons</a:t>
            </a:r>
            <a:r>
              <a:rPr lang="de-AT" baseline="0" dirty="0"/>
              <a:t> </a:t>
            </a:r>
            <a:r>
              <a:rPr lang="de-AT" baseline="0" dirty="0" err="1"/>
              <a:t>why</a:t>
            </a:r>
            <a:r>
              <a:rPr lang="de-AT" baseline="0" dirty="0"/>
              <a:t> logistics topics should be integrated </a:t>
            </a:r>
            <a:r>
              <a:rPr lang="de-AT" baseline="0" dirty="0" err="1"/>
              <a:t>into</a:t>
            </a:r>
            <a:r>
              <a:rPr lang="de-AT" baseline="0" dirty="0"/>
              <a:t> </a:t>
            </a:r>
            <a:r>
              <a:rPr lang="de-AT" baseline="0" dirty="0" err="1"/>
              <a:t>lessons</a:t>
            </a:r>
            <a:r>
              <a:rPr lang="de-AT" baseline="0" dirty="0"/>
              <a:t> and why logistics should be dealt </a:t>
            </a:r>
            <a:r>
              <a:rPr lang="de-AT" baseline="0" dirty="0" err="1"/>
              <a:t>with</a:t>
            </a:r>
            <a:r>
              <a:rPr lang="de-AT" baseline="0" dirty="0"/>
              <a:t> at all </a:t>
            </a:r>
            <a:r>
              <a:rPr lang="de-AT" baseline="0" dirty="0" err="1"/>
              <a:t>are</a:t>
            </a:r>
            <a:r>
              <a:rPr lang="de-AT" baseline="0" dirty="0"/>
              <a:t> </a:t>
            </a:r>
            <a:r>
              <a:rPr lang="de-AT" baseline="0" dirty="0" err="1"/>
              <a:t>given</a:t>
            </a:r>
            <a:r>
              <a:rPr lang="de-AT" baseline="0" dirty="0"/>
              <a:t>. </a:t>
            </a:r>
            <a:r>
              <a:rPr lang="de-AT" baseline="0" dirty="0" err="1"/>
              <a:t>Then</a:t>
            </a:r>
            <a:r>
              <a:rPr lang="de-AT" baseline="0" dirty="0"/>
              <a:t>, </a:t>
            </a:r>
            <a:r>
              <a:rPr lang="de-AT" baseline="0" dirty="0" err="1"/>
              <a:t>suggestions</a:t>
            </a:r>
            <a:r>
              <a:rPr lang="de-AT" baseline="0" dirty="0"/>
              <a:t> </a:t>
            </a:r>
            <a:r>
              <a:rPr lang="de-AT" baseline="0" dirty="0" err="1"/>
              <a:t>for</a:t>
            </a:r>
            <a:r>
              <a:rPr lang="de-AT" baseline="0" dirty="0"/>
              <a:t> </a:t>
            </a:r>
            <a:r>
              <a:rPr lang="de-AT" baseline="0" dirty="0" err="1"/>
              <a:t>use</a:t>
            </a:r>
            <a:r>
              <a:rPr lang="de-AT" baseline="0" dirty="0"/>
              <a:t> </a:t>
            </a:r>
            <a:r>
              <a:rPr lang="de-AT" baseline="0" dirty="0" err="1"/>
              <a:t>of</a:t>
            </a:r>
            <a:r>
              <a:rPr lang="de-AT" baseline="0" dirty="0"/>
              <a:t> </a:t>
            </a:r>
            <a:r>
              <a:rPr lang="de-AT" baseline="0" dirty="0" err="1"/>
              <a:t>the</a:t>
            </a:r>
            <a:r>
              <a:rPr lang="de-AT" baseline="0" dirty="0"/>
              <a:t> </a:t>
            </a:r>
            <a:r>
              <a:rPr lang="de-AT" baseline="0" dirty="0" err="1"/>
              <a:t>teaching</a:t>
            </a:r>
            <a:r>
              <a:rPr lang="de-AT" baseline="0" dirty="0"/>
              <a:t> </a:t>
            </a:r>
            <a:r>
              <a:rPr lang="de-AT" dirty="0" err="1"/>
              <a:t>resources</a:t>
            </a:r>
            <a:r>
              <a:rPr lang="de-AT" baseline="0" dirty="0"/>
              <a:t> </a:t>
            </a:r>
            <a:r>
              <a:rPr lang="de-AT" baseline="0" dirty="0" err="1"/>
              <a:t>are</a:t>
            </a:r>
            <a:r>
              <a:rPr lang="de-AT" baseline="0" dirty="0"/>
              <a:t> </a:t>
            </a:r>
            <a:r>
              <a:rPr lang="de-AT" baseline="0" dirty="0" err="1"/>
              <a:t>made</a:t>
            </a:r>
            <a:r>
              <a:rPr lang="de-AT" baseline="0" dirty="0"/>
              <a:t> and </a:t>
            </a:r>
            <a:r>
              <a:rPr lang="de-AT" baseline="0" dirty="0" err="1"/>
              <a:t>their</a:t>
            </a:r>
            <a:r>
              <a:rPr lang="de-AT" baseline="0" dirty="0"/>
              <a:t> different </a:t>
            </a:r>
            <a:r>
              <a:rPr lang="de-AT" baseline="0" dirty="0" err="1"/>
              <a:t>types</a:t>
            </a:r>
            <a:r>
              <a:rPr lang="de-AT" baseline="0" dirty="0"/>
              <a:t> and </a:t>
            </a:r>
            <a:r>
              <a:rPr lang="de-AT" baseline="0" dirty="0" err="1"/>
              <a:t>forms</a:t>
            </a:r>
            <a:r>
              <a:rPr lang="de-AT" baseline="0" dirty="0"/>
              <a:t> </a:t>
            </a:r>
            <a:r>
              <a:rPr lang="de-AT" dirty="0" err="1"/>
              <a:t>plus</a:t>
            </a:r>
            <a:r>
              <a:rPr lang="de-AT" baseline="0" dirty="0" err="1"/>
              <a:t>possible</a:t>
            </a:r>
            <a:r>
              <a:rPr lang="de-AT" baseline="0" dirty="0"/>
              <a:t> </a:t>
            </a:r>
            <a:r>
              <a:rPr lang="de-AT" baseline="0" dirty="0" err="1"/>
              <a:t>combinations</a:t>
            </a:r>
            <a:r>
              <a:rPr lang="de-AT" baseline="0" dirty="0"/>
              <a:t> </a:t>
            </a:r>
            <a:r>
              <a:rPr lang="de-AT" baseline="0" dirty="0" err="1"/>
              <a:t>introduced</a:t>
            </a:r>
            <a:r>
              <a:rPr lang="de-AT" baseline="0" dirty="0"/>
              <a:t>. </a:t>
            </a:r>
            <a:r>
              <a:rPr lang="de-AT" dirty="0"/>
              <a:t>At last,</a:t>
            </a:r>
            <a:r>
              <a:rPr lang="de-AT" baseline="0" dirty="0"/>
              <a:t> </a:t>
            </a:r>
            <a:r>
              <a:rPr lang="de-AT" baseline="0" dirty="0" err="1"/>
              <a:t>RETrans</a:t>
            </a:r>
            <a:r>
              <a:rPr lang="de-AT" dirty="0"/>
              <a:t>,</a:t>
            </a:r>
            <a:r>
              <a:rPr lang="de-AT" baseline="0" dirty="0"/>
              <a:t> </a:t>
            </a:r>
            <a:r>
              <a:rPr lang="de-AT" baseline="0" dirty="0" err="1"/>
              <a:t>its</a:t>
            </a:r>
            <a:r>
              <a:rPr lang="de-AT" baseline="0" dirty="0"/>
              <a:t> four sub-pages and additional </a:t>
            </a:r>
            <a:r>
              <a:rPr lang="de-AT" baseline="0" dirty="0" err="1"/>
              <a:t>offers</a:t>
            </a:r>
            <a:r>
              <a:rPr lang="de-AT" baseline="0" dirty="0"/>
              <a:t> </a:t>
            </a:r>
            <a:r>
              <a:rPr lang="de-AT" dirty="0" err="1"/>
              <a:t>are</a:t>
            </a:r>
            <a:r>
              <a:rPr lang="de-AT" dirty="0"/>
              <a:t> </a:t>
            </a:r>
            <a:r>
              <a:rPr lang="de-AT" dirty="0" err="1"/>
              <a:t>introduced</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365004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3925" y="857250"/>
            <a:ext cx="4970463" cy="3727450"/>
          </a:xfrm>
        </p:spPr>
      </p:sp>
      <p:sp>
        <p:nvSpPr>
          <p:cNvPr id="3" name="Notizenplatzhalter 2"/>
          <p:cNvSpPr>
            <a:spLocks noGrp="1"/>
          </p:cNvSpPr>
          <p:nvPr>
            <p:ph type="body" idx="1"/>
          </p:nvPr>
        </p:nvSpPr>
        <p:spPr/>
        <p:txBody>
          <a:bodyPr/>
          <a:lstStyle/>
          <a:p>
            <a:r>
              <a:rPr lang="de-AT" dirty="0"/>
              <a:t>This section explains why it is important and useful to deal with logistics issues</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99215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41363" y="857250"/>
            <a:ext cx="5399087" cy="4048125"/>
          </a:xfrm>
        </p:spPr>
      </p:sp>
      <p:sp>
        <p:nvSpPr>
          <p:cNvPr id="3" name="Notizenplatzhalter 2"/>
          <p:cNvSpPr>
            <a:spLocks noGrp="1"/>
          </p:cNvSpPr>
          <p:nvPr>
            <p:ph type="body" idx="1"/>
          </p:nvPr>
        </p:nvSpPr>
        <p:spPr>
          <a:xfrm>
            <a:off x="679768" y="5370894"/>
            <a:ext cx="5438140" cy="3316303"/>
          </a:xfrm>
        </p:spPr>
        <p:txBody>
          <a:bodyPr/>
          <a:lstStyle/>
          <a:p>
            <a:r>
              <a:rPr lang="de-AT" dirty="0"/>
              <a:t>Why</a:t>
            </a:r>
            <a:r>
              <a:rPr lang="de-AT" baseline="0" dirty="0"/>
              <a:t> should I integrate logistics topics into my lessons?</a:t>
            </a:r>
          </a:p>
          <a:p>
            <a:endParaRPr lang="de-AT" baseline="0" dirty="0"/>
          </a:p>
          <a:p>
            <a:r>
              <a:rPr lang="de-DE" baseline="0" dirty="0"/>
              <a:t>There are a number of good reasons for this, the following </a:t>
            </a:r>
            <a:r>
              <a:rPr lang="de-DE" baseline="0" dirty="0" err="1"/>
              <a:t>list</a:t>
            </a:r>
            <a:r>
              <a:rPr lang="de-DE" baseline="0" dirty="0"/>
              <a:t> </a:t>
            </a:r>
            <a:r>
              <a:rPr lang="de-DE" dirty="0" err="1"/>
              <a:t>gives</a:t>
            </a:r>
            <a:r>
              <a:rPr lang="de-DE" baseline="0" dirty="0"/>
              <a:t> an initial overview:</a:t>
            </a:r>
            <a:endParaRPr lang="de-AT" baseline="0" dirty="0"/>
          </a:p>
          <a:p>
            <a:r>
              <a:rPr lang="de-AT" baseline="0" dirty="0"/>
              <a:t>1. </a:t>
            </a:r>
            <a:r>
              <a:rPr lang="de-AT" dirty="0" err="1"/>
              <a:t>T</a:t>
            </a:r>
            <a:r>
              <a:rPr lang="de-AT" baseline="0" dirty="0" err="1"/>
              <a:t>here</a:t>
            </a:r>
            <a:r>
              <a:rPr lang="de-AT" baseline="0" dirty="0"/>
              <a:t> is a shortage of skilled workers in </a:t>
            </a:r>
            <a:r>
              <a:rPr lang="de-AT" baseline="0" dirty="0" err="1"/>
              <a:t>logistics</a:t>
            </a:r>
            <a:r>
              <a:rPr lang="de-AT" baseline="0" dirty="0"/>
              <a:t> and therefore a demand for qualified personnel. This, in turn, </a:t>
            </a:r>
            <a:r>
              <a:rPr lang="de-AT" baseline="0" dirty="0" err="1"/>
              <a:t>means</a:t>
            </a:r>
            <a:r>
              <a:rPr lang="de-AT" baseline="0" dirty="0"/>
              <a:t> good job opportunities for </a:t>
            </a:r>
            <a:r>
              <a:rPr lang="de-AT" baseline="0" dirty="0" err="1"/>
              <a:t>pupils</a:t>
            </a:r>
            <a:r>
              <a:rPr lang="de-AT" baseline="0" dirty="0"/>
              <a:t> and students.</a:t>
            </a:r>
          </a:p>
          <a:p>
            <a:r>
              <a:rPr lang="de-AT" baseline="0" dirty="0"/>
              <a:t>2. </a:t>
            </a:r>
            <a:r>
              <a:rPr lang="de-AT" baseline="0" dirty="0" err="1"/>
              <a:t>Moreover</a:t>
            </a:r>
            <a:r>
              <a:rPr lang="de-AT" baseline="0" dirty="0"/>
              <a:t>, freight transport is the backbone of our society, it is relevant to each and every one of us, but most people lack awareness of it.</a:t>
            </a:r>
          </a:p>
          <a:p>
            <a:r>
              <a:rPr lang="de-AT" dirty="0"/>
              <a:t>3.</a:t>
            </a:r>
            <a:r>
              <a:rPr lang="de-AT" baseline="0" dirty="0"/>
              <a:t> Logistics and freight transport are often only marginal topics in the classroom, although they are of great interest to pupils and students and can offer a broad future field of work. In daily life, logistics affects all of us, as the </a:t>
            </a:r>
            <a:r>
              <a:rPr lang="de-AT" baseline="0" dirty="0" err="1"/>
              <a:t>following</a:t>
            </a:r>
            <a:r>
              <a:rPr lang="de-AT" baseline="0" dirty="0"/>
              <a:t> </a:t>
            </a:r>
            <a:r>
              <a:rPr lang="de-AT" dirty="0" err="1"/>
              <a:t>slides</a:t>
            </a:r>
            <a:r>
              <a:rPr lang="de-AT" baseline="0" dirty="0"/>
              <a:t> will illustrate.</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8258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857250"/>
            <a:ext cx="5399087" cy="4048125"/>
          </a:xfrm>
        </p:spPr>
      </p:sp>
      <p:sp>
        <p:nvSpPr>
          <p:cNvPr id="3" name="Notizenplatzhalter 2"/>
          <p:cNvSpPr>
            <a:spLocks noGrp="1"/>
          </p:cNvSpPr>
          <p:nvPr>
            <p:ph type="body" idx="1"/>
          </p:nvPr>
        </p:nvSpPr>
        <p:spPr>
          <a:xfrm>
            <a:off x="679768" y="5322632"/>
            <a:ext cx="5438140" cy="33645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a survey conducted by BVL, 90% of respondents rated the shortage of skilled workers in the logistics sector as noticeable to strongly noticeable.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 all advertised positions can be filled. This is due to a lack of qualified applicants, which in turn could be a possible consequence of the little-known professional and career opportunities in logistics.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majority of those surveyed (approx. 82%) expect the shortage of skilled workers to have negative to strongly negative effects on the success of their company over the next ten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r>
              <a:rPr lang="de-DE" sz="800" dirty="0" smtClean="0">
                <a:solidFill>
                  <a:srgbClr val="002E60"/>
                </a:solidFill>
                <a:latin typeface="+mn-lt"/>
              </a:rPr>
              <a:t>Bundesvereinigung Logistik (2017) </a:t>
            </a:r>
            <a:r>
              <a:rPr lang="de-AT" sz="800" dirty="0" smtClean="0">
                <a:solidFill>
                  <a:srgbClr val="002E60"/>
                </a:solidFill>
                <a:latin typeface="+mn-lt"/>
              </a:rPr>
              <a:t>Fachkräftemangel in der Logistik – Eine Umfrage der Bundesvereinigung Logistik (BVL) e.V., URL: https://www.bvl.de/dossiers/arbeitgeber-logistik/umfrage-fachkraeftemangel-2017 [16.07.2019]</a:t>
            </a:r>
            <a:endParaRPr lang="en-GB" sz="800" dirty="0" smtClean="0">
              <a:solidFill>
                <a:srgbClr val="002E6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en-GB" dirty="0"/>
          </a:p>
        </p:txBody>
      </p:sp>
      <p:sp>
        <p:nvSpPr>
          <p:cNvPr id="4" name="Foliennummernplatzhalter 3"/>
          <p:cNvSpPr>
            <a:spLocks noGrp="1"/>
          </p:cNvSpPr>
          <p:nvPr>
            <p:ph type="sldNum" sz="quarter" idx="10"/>
          </p:nvPr>
        </p:nvSpPr>
        <p:spPr/>
        <p:txBody>
          <a:bodyPr/>
          <a:lstStyle/>
          <a:p>
            <a:fld id="{3302C4EF-2F8B-46D0-B02E-4BABEE06E65D}" type="slidenum">
              <a:rPr lang="de-DE" smtClean="0"/>
              <a:pPr/>
              <a:t>8</a:t>
            </a:fld>
            <a:endParaRPr lang="de-DE"/>
          </a:p>
        </p:txBody>
      </p:sp>
    </p:spTree>
    <p:extLst>
      <p:ext uri="{BB962C8B-B14F-4D97-AF65-F5344CB8AC3E}">
        <p14:creationId xmlns:p14="http://schemas.microsoft.com/office/powerpoint/2010/main" val="189425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44575" y="857250"/>
            <a:ext cx="4729163" cy="3546475"/>
          </a:xfrm>
        </p:spPr>
      </p:sp>
      <p:sp>
        <p:nvSpPr>
          <p:cNvPr id="3" name="Notizenplatzhalter 2"/>
          <p:cNvSpPr>
            <a:spLocks noGrp="1"/>
          </p:cNvSpPr>
          <p:nvPr>
            <p:ph type="body" idx="1"/>
          </p:nvPr>
        </p:nvSpPr>
        <p:spPr>
          <a:xfrm>
            <a:off x="782098" y="4964112"/>
            <a:ext cx="5438140" cy="3162620"/>
          </a:xfrm>
        </p:spPr>
        <p:txBody>
          <a:bodyPr/>
          <a:lstStyle/>
          <a:p>
            <a:r>
              <a:rPr lang="de-AT" b="1" dirty="0"/>
              <a:t>Freight transport is the backbone of our society</a:t>
            </a:r>
          </a:p>
          <a:p>
            <a:r>
              <a:rPr lang="de-AT" dirty="0"/>
              <a:t>The GDP share of logistics in the EU-28 is 7% and logistics creates more</a:t>
            </a:r>
            <a:r>
              <a:rPr lang="de-AT" baseline="0" dirty="0"/>
              <a:t> than 11 million jobs in </a:t>
            </a:r>
            <a:r>
              <a:rPr lang="de-AT" dirty="0"/>
              <a:t>Europe. </a:t>
            </a:r>
            <a:r>
              <a:rPr lang="de-AT" baseline="0" dirty="0"/>
              <a:t>The development of freight transport correlates with the development of the economy or the development of GDP. The market volume of the European logistics market amounted </a:t>
            </a:r>
            <a:r>
              <a:rPr lang="de-AT" baseline="0" dirty="0" err="1"/>
              <a:t>to</a:t>
            </a:r>
            <a:r>
              <a:rPr lang="de-AT" baseline="0" dirty="0"/>
              <a:t> 1.050 billion euros in 2016. The </a:t>
            </a:r>
            <a:r>
              <a:rPr lang="de-AT" baseline="0" dirty="0" err="1"/>
              <a:t>volume</a:t>
            </a:r>
            <a:r>
              <a:rPr lang="de-AT" baseline="0" dirty="0"/>
              <a:t> </a:t>
            </a:r>
            <a:r>
              <a:rPr lang="de-AT" baseline="0" dirty="0" err="1"/>
              <a:t>of</a:t>
            </a:r>
            <a:r>
              <a:rPr lang="de-AT" baseline="0" dirty="0"/>
              <a:t> internal freight </a:t>
            </a:r>
            <a:r>
              <a:rPr lang="de-AT" baseline="0" dirty="0" err="1"/>
              <a:t>traffic</a:t>
            </a:r>
            <a:r>
              <a:rPr lang="de-AT" baseline="0" dirty="0"/>
              <a:t> in </a:t>
            </a:r>
            <a:r>
              <a:rPr lang="de-AT" baseline="0" dirty="0" err="1"/>
              <a:t>the</a:t>
            </a:r>
            <a:r>
              <a:rPr lang="de-AT" baseline="0" dirty="0"/>
              <a:t> EU-28 amounted </a:t>
            </a:r>
            <a:r>
              <a:rPr lang="de-AT" baseline="0" dirty="0" err="1"/>
              <a:t>to</a:t>
            </a:r>
            <a:r>
              <a:rPr lang="de-AT" baseline="0" dirty="0"/>
              <a:t> 2.400 billion tonne-kilometres in 2016.</a:t>
            </a:r>
            <a:endParaRPr lang="de-AT" dirty="0"/>
          </a:p>
          <a:p>
            <a:endParaRPr lang="de-AT" dirty="0"/>
          </a:p>
          <a:p>
            <a:pPr defTabSz="915680">
              <a:defRPr/>
            </a:pPr>
            <a:r>
              <a:rPr lang="de-AT" dirty="0"/>
              <a:t>Source(s):</a:t>
            </a:r>
          </a:p>
          <a:p>
            <a:pPr defTabSz="915680">
              <a:defRPr/>
            </a:pPr>
            <a:r>
              <a:rPr lang="de-AT" dirty="0"/>
              <a:t>Europäische Kommission, URL: https://ec.europa.eu/eurostat/statistics-explained/index.php/Freight_transport_statistics#Relative_growth_of_freight_transport_and_the_economy [22.03.2019]</a:t>
            </a:r>
          </a:p>
          <a:p>
            <a:pPr defTabSz="915680">
              <a:defRPr/>
            </a:pPr>
            <a:r>
              <a:rPr lang="de-AT" dirty="0"/>
              <a:t>Statista.com, URL: https://de.statista.com/statistik/daten/studie/204132/umfrage/volumen-des-logistikmarktes-in-europa/ [22.03.2019}</a:t>
            </a:r>
          </a:p>
          <a:p>
            <a:pPr defTabSz="915680">
              <a:defRPr/>
            </a:pPr>
            <a:r>
              <a:rPr lang="de-AT" dirty="0"/>
              <a:t>European Commission, URL: https://ec.europa.eu/transport/sites/transport/files/themes/strategies/studies/doc/2015-01-freight-logistics-lot1-logistics-sector.pdf [22.03.2019]</a:t>
            </a:r>
          </a:p>
          <a:p>
            <a:pPr defTabSz="915680">
              <a:defRPr/>
            </a:pPr>
            <a:r>
              <a:rPr lang="de-AT" dirty="0"/>
              <a:t>European Commission, URL: &amp;lt;font color=#38B0DE&amp;gt;-=https://ec.europa.eu/transport/sites/transport/files/connect-to-compete-all-v3=- Proudly Presents</a:t>
            </a:r>
          </a:p>
          <a:p>
            <a:pPr defTabSz="915680">
              <a:defRPr/>
            </a:pPr>
            <a:endParaRPr lang="de-AT" dirty="0"/>
          </a:p>
          <a:p>
            <a:pPr defTabSz="915680">
              <a:defRPr/>
            </a:pPr>
            <a:r>
              <a:rPr lang="de-AT" dirty="0"/>
              <a:t>Image source:</a:t>
            </a:r>
          </a:p>
          <a:p>
            <a:pPr defTabSz="915680">
              <a:defRPr/>
            </a:pPr>
            <a:r>
              <a:rPr lang="de-AT" dirty="0" err="1"/>
              <a:t>pixabay</a:t>
            </a: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9</a:t>
            </a:fld>
            <a:endParaRPr lang="en-US"/>
          </a:p>
        </p:txBody>
      </p:sp>
    </p:spTree>
    <p:extLst>
      <p:ext uri="{BB962C8B-B14F-4D97-AF65-F5344CB8AC3E}">
        <p14:creationId xmlns:p14="http://schemas.microsoft.com/office/powerpoint/2010/main" val="156565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1">
                    <a:lumMod val="50000"/>
                    <a:lumOff val="50000"/>
                  </a:schemeClr>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Aug-19</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28575">
            <a:solidFill>
              <a:srgbClr val="FDBB5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B629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19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602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August 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2269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14530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August 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71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August 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5847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DBB5E"/>
              </a:buClr>
              <a:defRPr>
                <a:solidFill>
                  <a:schemeClr val="tx1">
                    <a:lumMod val="75000"/>
                    <a:lumOff val="25000"/>
                  </a:schemeClr>
                </a:solidFill>
              </a:defRPr>
            </a:lvl1pPr>
            <a:lvl2pPr>
              <a:buClr>
                <a:srgbClr val="FDBB5E"/>
              </a:buClr>
              <a:defRPr>
                <a:solidFill>
                  <a:schemeClr val="tx1">
                    <a:lumMod val="75000"/>
                    <a:lumOff val="25000"/>
                  </a:schemeClr>
                </a:solidFill>
              </a:defRPr>
            </a:lvl2pPr>
            <a:lvl3pPr>
              <a:buClr>
                <a:srgbClr val="FDBB5E"/>
              </a:buClr>
              <a:defRPr>
                <a:solidFill>
                  <a:schemeClr val="tx1">
                    <a:lumMod val="75000"/>
                    <a:lumOff val="25000"/>
                  </a:schemeClr>
                </a:solidFill>
              </a:defRPr>
            </a:lvl3pPr>
            <a:lvl4pPr>
              <a:buClr>
                <a:srgbClr val="FDBB5E"/>
              </a:buClr>
              <a:defRPr>
                <a:solidFill>
                  <a:schemeClr val="tx1">
                    <a:lumMod val="75000"/>
                    <a:lumOff val="25000"/>
                  </a:schemeClr>
                </a:solidFill>
              </a:defRPr>
            </a:lvl4pPr>
            <a:lvl5pPr>
              <a:buClr>
                <a:srgbClr val="FDBB5E"/>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18000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August 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16026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893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4811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74167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5444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9493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30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53998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August 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2242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755299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August 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FDB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August 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18247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August 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36479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3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0782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25569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3904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DBB5E"/>
              </a:buClr>
              <a:defRPr>
                <a:solidFill>
                  <a:schemeClr val="tx1">
                    <a:lumMod val="75000"/>
                    <a:lumOff val="25000"/>
                  </a:schemeClr>
                </a:solidFill>
              </a:defRPr>
            </a:lvl1pPr>
            <a:lvl2pPr>
              <a:buClr>
                <a:srgbClr val="FDBB5E"/>
              </a:buClr>
              <a:defRPr>
                <a:solidFill>
                  <a:schemeClr val="tx1">
                    <a:lumMod val="75000"/>
                    <a:lumOff val="25000"/>
                  </a:schemeClr>
                </a:solidFill>
              </a:defRPr>
            </a:lvl2pPr>
            <a:lvl3pPr>
              <a:buClr>
                <a:srgbClr val="FDBB5E"/>
              </a:buClr>
              <a:defRPr>
                <a:solidFill>
                  <a:schemeClr val="tx1">
                    <a:lumMod val="75000"/>
                    <a:lumOff val="25000"/>
                  </a:schemeClr>
                </a:solidFill>
              </a:defRPr>
            </a:lvl3pPr>
            <a:lvl4pPr>
              <a:buClr>
                <a:srgbClr val="FDBB5E"/>
              </a:buClr>
              <a:defRPr>
                <a:solidFill>
                  <a:schemeClr val="tx1">
                    <a:lumMod val="75000"/>
                    <a:lumOff val="25000"/>
                  </a:schemeClr>
                </a:solidFill>
              </a:defRPr>
            </a:lvl4pPr>
            <a:lvl5pPr>
              <a:buClr>
                <a:srgbClr val="FDBB5E"/>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Aug-19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Aug-19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Aug-19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Aug-19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Aug-19</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63" r:id="rId2"/>
  </p:sldLayoutIdLst>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FDBB5E"/>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rgbClr val="FDBB5E"/>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Aug-19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B62904"/>
          </a:solidFill>
          <a:ln>
            <a:solidFill>
              <a:srgbClr val="B62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rgbClr val="B62904"/>
          </a:solidFill>
          <a:ln>
            <a:solidFill>
              <a:srgbClr val="B62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August 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887687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p:txStyles>
    <p:titleStyle>
      <a:lvl1pPr algn="l" defTabSz="914400" rtl="0" eaLnBrk="1" latinLnBrk="0" hangingPunct="1">
        <a:spcBef>
          <a:spcPct val="0"/>
        </a:spcBef>
        <a:buNone/>
        <a:defRPr sz="2800" b="1"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27884"/>
            <a:ext cx="9289032" cy="460232"/>
          </a:xfrm>
          <a:prstGeom prst="rect">
            <a:avLst/>
          </a:prstGeom>
          <a:solidFill>
            <a:srgbClr val="94938F"/>
          </a:solidFill>
          <a:ln>
            <a:solidFill>
              <a:srgbClr val="949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rgbClr val="94938F"/>
          </a:solidFill>
          <a:ln>
            <a:solidFill>
              <a:srgbClr val="949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August 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678293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p:txStyles>
    <p:titleStyle>
      <a:lvl1pPr algn="l" defTabSz="914400" rtl="0" eaLnBrk="1" latinLnBrk="0" hangingPunct="1">
        <a:spcBef>
          <a:spcPct val="0"/>
        </a:spcBef>
        <a:buNone/>
        <a:defRPr sz="2800" b="1"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3.png"/><Relationship Id="rId5" Type="http://schemas.openxmlformats.org/officeDocument/2006/relationships/diagramQuickStyle" Target="../diagrams/quickStyle5.xml"/><Relationship Id="rId10" Type="http://schemas.openxmlformats.org/officeDocument/2006/relationships/image" Target="../media/image12.png"/><Relationship Id="rId4" Type="http://schemas.openxmlformats.org/officeDocument/2006/relationships/diagramLayout" Target="../diagrams/layout5.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reecotrans.at/" TargetMode="External"/><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rewway.at/" TargetMode="External"/><Relationship Id="rId5" Type="http://schemas.openxmlformats.org/officeDocument/2006/relationships/hyperlink" Target="http://www.rerail.at/" TargetMode="External"/><Relationship Id="rId4" Type="http://schemas.openxmlformats.org/officeDocument/2006/relationships/hyperlink" Target="http://www.reroad.a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7.png"/><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hyperlink" Target="https://www.rewway.at/de/transport-school-lab/" TargetMode="External"/><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hyperlink" Target="https://www.rewway.at/de/logistify-lern-ap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hyperlink" Target="mailto:retrans@fh-steyr.at" TargetMode="External"/><Relationship Id="rId7"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hyperlink" Target="http://www.rewway.a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27095"/>
            <a:ext cx="7812360" cy="1470025"/>
          </a:xfrm>
        </p:spPr>
        <p:txBody>
          <a:bodyPr>
            <a:normAutofit/>
          </a:bodyPr>
          <a:lstStyle/>
          <a:p>
            <a:r>
              <a:rPr lang="de-AT" sz="3200" b="1" cap="none" dirty="0">
                <a:solidFill>
                  <a:schemeClr val="tx1"/>
                </a:solidFill>
              </a:rPr>
              <a:t>Train-</a:t>
            </a:r>
            <a:r>
              <a:rPr lang="de-AT" sz="3200" b="1" cap="none" dirty="0" err="1">
                <a:solidFill>
                  <a:schemeClr val="tx1"/>
                </a:solidFill>
              </a:rPr>
              <a:t>the</a:t>
            </a:r>
            <a:r>
              <a:rPr lang="de-AT" sz="3200" b="1" cap="none" dirty="0">
                <a:solidFill>
                  <a:schemeClr val="tx1"/>
                </a:solidFill>
              </a:rPr>
              <a:t>-Trainer Manual</a:t>
            </a:r>
          </a:p>
        </p:txBody>
      </p:sp>
      <p:sp>
        <p:nvSpPr>
          <p:cNvPr id="8" name="Subtitle 7"/>
          <p:cNvSpPr>
            <a:spLocks noGrp="1"/>
          </p:cNvSpPr>
          <p:nvPr>
            <p:ph type="subTitle" idx="1"/>
          </p:nvPr>
        </p:nvSpPr>
        <p:spPr>
          <a:xfrm>
            <a:off x="683568" y="3371266"/>
            <a:ext cx="7920880" cy="1752600"/>
          </a:xfrm>
        </p:spPr>
        <p:txBody>
          <a:bodyPr>
            <a:normAutofit/>
          </a:bodyPr>
          <a:lstStyle/>
          <a:p>
            <a:endParaRPr lang="en-US" dirty="0" smtClean="0">
              <a:solidFill>
                <a:schemeClr val="tx1"/>
              </a:solidFill>
            </a:endParaRPr>
          </a:p>
          <a:p>
            <a:r>
              <a:rPr lang="en-US" dirty="0" smtClean="0">
                <a:solidFill>
                  <a:schemeClr val="tx1"/>
                </a:solidFill>
              </a:rPr>
              <a:t>"</a:t>
            </a:r>
            <a:r>
              <a:rPr lang="en-US" dirty="0">
                <a:solidFill>
                  <a:schemeClr val="tx1"/>
                </a:solidFill>
              </a:rPr>
              <a:t>How to use these teaching materials"</a:t>
            </a:r>
          </a:p>
        </p:txBody>
      </p:sp>
      <p:pic>
        <p:nvPicPr>
          <p:cNvPr id="10"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p41662\AppData\Local\Microsoft\Windows\Temporary Internet Files\Content.Outlook\VDWGJMU4\RZ-Logo-Logistikum-hoch-cmyk-2000x2000px.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2" name="Grafik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4" name="Grafik 3">
            <a:extLst>
              <a:ext uri="{FF2B5EF4-FFF2-40B4-BE49-F238E27FC236}">
                <a16:creationId xmlns:a16="http://schemas.microsoft.com/office/drawing/2014/main" id="{2B16B44F-68CD-4F2E-B469-66ECE3C71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64683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6588732" cy="990600"/>
          </a:xfrm>
        </p:spPr>
        <p:txBody>
          <a:bodyPr>
            <a:normAutofit/>
          </a:bodyPr>
          <a:lstStyle/>
          <a:p>
            <a:r>
              <a:rPr lang="de-DE" b="1" spc="-100" dirty="0">
                <a:solidFill>
                  <a:schemeClr val="tx1"/>
                </a:solidFill>
              </a:rPr>
              <a:t>Logistics and freight transport in the classroom</a:t>
            </a:r>
            <a:endParaRPr lang="en-GB" b="1" spc="-100" dirty="0">
              <a:solidFill>
                <a:schemeClr val="tx1"/>
              </a:solidFill>
            </a:endParaRPr>
          </a:p>
        </p:txBody>
      </p:sp>
      <p:sp>
        <p:nvSpPr>
          <p:cNvPr id="11" name="Right Arrow 9"/>
          <p:cNvSpPr/>
          <p:nvPr/>
        </p:nvSpPr>
        <p:spPr>
          <a:xfrm>
            <a:off x="3977934" y="3626806"/>
            <a:ext cx="810090" cy="595811"/>
          </a:xfrm>
          <a:prstGeom prst="rightArrow">
            <a:avLst/>
          </a:prstGeom>
          <a:solidFill>
            <a:srgbClr val="FFE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aphicFrame>
        <p:nvGraphicFramePr>
          <p:cNvPr id="8" name="Content Placeholder 7"/>
          <p:cNvGraphicFramePr>
            <a:graphicFrameLocks/>
          </p:cNvGraphicFramePr>
          <p:nvPr>
            <p:extLst/>
          </p:nvPr>
        </p:nvGraphicFramePr>
        <p:xfrm>
          <a:off x="1277634" y="1728404"/>
          <a:ext cx="2499363"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6"/>
          <p:cNvSpPr txBox="1">
            <a:spLocks/>
          </p:cNvSpPr>
          <p:nvPr/>
        </p:nvSpPr>
        <p:spPr>
          <a:xfrm>
            <a:off x="1277634" y="6454156"/>
            <a:ext cx="2538282" cy="142750"/>
          </a:xfrm>
          <a:prstGeom prst="rect">
            <a:avLst/>
          </a:prstGeom>
        </p:spPr>
        <p:txBody>
          <a:bodyPr/>
          <a:lst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DE" sz="500" dirty="0"/>
              <a:t>Sources: </a:t>
            </a:r>
            <a:r>
              <a:rPr lang="de-DE" sz="500" dirty="0" err="1"/>
              <a:t>Lozano</a:t>
            </a:r>
            <a:r>
              <a:rPr lang="de-DE" sz="500" dirty="0"/>
              <a:t> et al. 2015, </a:t>
            </a:r>
            <a:r>
              <a:rPr lang="de-DE" sz="500" dirty="0" err="1"/>
              <a:t>Eurostat</a:t>
            </a:r>
            <a:r>
              <a:rPr lang="de-DE" sz="500" dirty="0"/>
              <a:t>, 2015, Rahman &amp; Qing 2014, Knemeyer </a:t>
            </a:r>
            <a:r>
              <a:rPr lang="de-DE" sz="500" dirty="0" err="1"/>
              <a:t>&amp;</a:t>
            </a:r>
            <a:r>
              <a:rPr lang="de-DE" sz="500" dirty="0"/>
              <a:t> Murphy 2004, van Hoek, </a:t>
            </a:r>
            <a:r>
              <a:rPr lang="de-DE" sz="500" dirty="0" err="1"/>
              <a:t>2001,</a:t>
            </a:r>
            <a:endParaRPr lang="en-US" sz="500" dirty="0"/>
          </a:p>
        </p:txBody>
      </p:sp>
      <p:sp>
        <p:nvSpPr>
          <p:cNvPr id="12" name="Textfeld 11"/>
          <p:cNvSpPr txBox="1"/>
          <p:nvPr/>
        </p:nvSpPr>
        <p:spPr>
          <a:xfrm>
            <a:off x="4896037" y="1772816"/>
            <a:ext cx="3708411" cy="4565352"/>
          </a:xfrm>
          <a:prstGeom prst="rect">
            <a:avLst/>
          </a:prstGeom>
          <a:noFill/>
        </p:spPr>
        <p:txBody>
          <a:bodyPr wrap="square" rtlCol="0">
            <a:spAutoFit/>
          </a:bodyPr>
          <a:lstStyle/>
          <a:p>
            <a:pPr algn="ctr"/>
            <a:r>
              <a:rPr lang="de-DE" b="1" dirty="0" err="1">
                <a:solidFill>
                  <a:srgbClr val="FDBB5E"/>
                </a:solidFill>
                <a:latin typeface="+mj-lt"/>
              </a:rPr>
              <a:t>Objective</a:t>
            </a:r>
            <a:endParaRPr lang="de-DE" b="1" dirty="0">
              <a:solidFill>
                <a:srgbClr val="FDBB5E"/>
              </a:solidFill>
              <a:latin typeface="+mj-lt"/>
            </a:endParaRPr>
          </a:p>
          <a:p>
            <a:r>
              <a:rPr lang="de-AT" dirty="0">
                <a:latin typeface="+mj-lt"/>
              </a:rPr>
              <a:t>In order to prevent the shortage of skilled workers and to strengthen freight transport as the backbone of the economy, the content on sustainable transport must be integrated into logistics training.</a:t>
            </a:r>
            <a:endParaRPr lang="de-DE" dirty="0">
              <a:latin typeface="+mj-lt"/>
            </a:endParaRPr>
          </a:p>
          <a:p>
            <a:endParaRPr lang="de-DE" dirty="0">
              <a:latin typeface="+mj-lt"/>
            </a:endParaRPr>
          </a:p>
          <a:p>
            <a:pPr algn="ctr">
              <a:lnSpc>
                <a:spcPts val="2000"/>
              </a:lnSpc>
              <a:spcAft>
                <a:spcPts val="400"/>
              </a:spcAft>
            </a:pPr>
            <a:r>
              <a:rPr lang="de-DE" b="1" dirty="0" err="1">
                <a:solidFill>
                  <a:srgbClr val="FDBB5E"/>
                </a:solidFill>
              </a:rPr>
              <a:t>Requirements</a:t>
            </a:r>
            <a:endParaRPr lang="de-DE" b="1" dirty="0">
              <a:solidFill>
                <a:srgbClr val="FDBB5E"/>
              </a:solidFill>
            </a:endParaRPr>
          </a:p>
          <a:p>
            <a:pPr marL="342900" indent="-342900">
              <a:lnSpc>
                <a:spcPts val="2000"/>
              </a:lnSpc>
              <a:spcAft>
                <a:spcPts val="400"/>
              </a:spcAft>
              <a:buClr>
                <a:srgbClr val="FFC000"/>
              </a:buClr>
              <a:buFont typeface="Arial" panose="020B0604020202020204" pitchFamily="34" charset="0"/>
              <a:buChar char="•"/>
            </a:pPr>
            <a:r>
              <a:rPr lang="de-DE" dirty="0"/>
              <a:t>Knowledge about modes of transport and their use</a:t>
            </a:r>
          </a:p>
          <a:p>
            <a:pPr marL="342900" indent="-342900">
              <a:lnSpc>
                <a:spcPts val="2000"/>
              </a:lnSpc>
              <a:spcAft>
                <a:spcPts val="400"/>
              </a:spcAft>
              <a:buClr>
                <a:srgbClr val="FFC000"/>
              </a:buClr>
              <a:buFont typeface="Arial" panose="020B0604020202020204" pitchFamily="34" charset="0"/>
              <a:buChar char="•"/>
            </a:pPr>
            <a:r>
              <a:rPr lang="de-DE" dirty="0"/>
              <a:t>Integration of practice-relevant content</a:t>
            </a:r>
          </a:p>
          <a:p>
            <a:pPr marL="342900" indent="-342900">
              <a:lnSpc>
                <a:spcPts val="2000"/>
              </a:lnSpc>
              <a:spcAft>
                <a:spcPts val="400"/>
              </a:spcAft>
              <a:buClr>
                <a:srgbClr val="FFC000"/>
              </a:buClr>
              <a:buFont typeface="Arial" panose="020B0604020202020204" pitchFamily="34" charset="0"/>
              <a:buChar char="•"/>
            </a:pPr>
            <a:r>
              <a:rPr lang="de-DE" dirty="0"/>
              <a:t>Information on possible career paths</a:t>
            </a:r>
          </a:p>
          <a:p>
            <a:pPr marL="342900" indent="-342900">
              <a:lnSpc>
                <a:spcPts val="2000"/>
              </a:lnSpc>
              <a:spcAft>
                <a:spcPts val="400"/>
              </a:spcAft>
              <a:buClr>
                <a:srgbClr val="FFC000"/>
              </a:buClr>
              <a:buFont typeface="Arial" panose="020B0604020202020204" pitchFamily="34" charset="0"/>
              <a:buChar char="•"/>
            </a:pPr>
            <a:r>
              <a:rPr lang="de-DE" dirty="0"/>
              <a:t>Combining theory and practice </a:t>
            </a:r>
          </a:p>
        </p:txBody>
      </p:sp>
      <p:sp>
        <p:nvSpPr>
          <p:cNvPr id="14" name="Foliennummernplatzhalter 4"/>
          <p:cNvSpPr>
            <a:spLocks noGrp="1"/>
          </p:cNvSpPr>
          <p:nvPr>
            <p:ph type="sldNum" sz="quarter" idx="12"/>
          </p:nvPr>
        </p:nvSpPr>
        <p:spPr>
          <a:xfrm>
            <a:off x="6840252" y="6597352"/>
            <a:ext cx="800100" cy="329184"/>
          </a:xfrm>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943857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40364" y="2348880"/>
            <a:ext cx="7848872" cy="864098"/>
          </a:xfrm>
        </p:spPr>
        <p:txBody>
          <a:bodyPr/>
          <a:lstStyle/>
          <a:p>
            <a:pPr algn="ctr"/>
            <a:r>
              <a:rPr lang="de-DE" sz="3200" b="1" cap="none" dirty="0" err="1">
                <a:solidFill>
                  <a:prstClr val="black"/>
                </a:solidFill>
              </a:rPr>
              <a:t>How</a:t>
            </a:r>
            <a:r>
              <a:rPr lang="de-DE" sz="3200" b="1" cap="none" dirty="0">
                <a:solidFill>
                  <a:prstClr val="black"/>
                </a:solidFill>
              </a:rPr>
              <a:t> </a:t>
            </a:r>
            <a:r>
              <a:rPr lang="de-DE" sz="3200" b="1" cap="none" dirty="0" err="1">
                <a:solidFill>
                  <a:prstClr val="black"/>
                </a:solidFill>
              </a:rPr>
              <a:t>can</a:t>
            </a:r>
            <a:r>
              <a:rPr lang="de-DE" sz="3200" b="1" cap="none" dirty="0">
                <a:solidFill>
                  <a:prstClr val="black"/>
                </a:solidFill>
              </a:rPr>
              <a:t> </a:t>
            </a:r>
            <a:r>
              <a:rPr lang="de-DE" sz="3200" b="1" cap="none" dirty="0" err="1">
                <a:solidFill>
                  <a:prstClr val="black"/>
                </a:solidFill>
              </a:rPr>
              <a:t>the</a:t>
            </a:r>
            <a:r>
              <a:rPr lang="de-DE" sz="3200" b="1" cap="none" dirty="0">
                <a:solidFill>
                  <a:prstClr val="black"/>
                </a:solidFill>
              </a:rPr>
              <a:t> </a:t>
            </a:r>
            <a:r>
              <a:rPr lang="de-DE" sz="3200" b="1" cap="none" dirty="0" err="1">
                <a:solidFill>
                  <a:prstClr val="black"/>
                </a:solidFill>
              </a:rPr>
              <a:t>teaching</a:t>
            </a:r>
            <a:r>
              <a:rPr lang="de-DE" sz="3200" b="1" cap="none" dirty="0">
                <a:solidFill>
                  <a:prstClr val="black"/>
                </a:solidFill>
              </a:rPr>
              <a:t> </a:t>
            </a:r>
            <a:r>
              <a:rPr lang="de-DE" sz="3200" b="1" cap="none" dirty="0" err="1">
                <a:solidFill>
                  <a:prstClr val="black"/>
                </a:solidFill>
              </a:rPr>
              <a:t>resources</a:t>
            </a:r>
            <a:r>
              <a:rPr lang="de-DE" sz="3200" b="1" cap="none" dirty="0">
                <a:solidFill>
                  <a:prstClr val="black"/>
                </a:solidFill>
              </a:rPr>
              <a:t> </a:t>
            </a:r>
            <a:r>
              <a:rPr lang="de-DE" sz="3200" b="1" cap="none" dirty="0" err="1">
                <a:solidFill>
                  <a:prstClr val="black"/>
                </a:solidFill>
              </a:rPr>
              <a:t>be</a:t>
            </a:r>
            <a:r>
              <a:rPr lang="de-DE" sz="3200" b="1" cap="none" dirty="0">
                <a:solidFill>
                  <a:prstClr val="black"/>
                </a:solidFill>
              </a:rPr>
              <a:t> </a:t>
            </a:r>
            <a:r>
              <a:rPr lang="de-DE" sz="3200" b="1" cap="none" dirty="0" err="1">
                <a:solidFill>
                  <a:prstClr val="black"/>
                </a:solidFill>
              </a:rPr>
              <a:t>put</a:t>
            </a:r>
            <a:r>
              <a:rPr lang="de-DE" sz="3200" b="1" cap="none" dirty="0">
                <a:solidFill>
                  <a:prstClr val="black"/>
                </a:solidFill>
              </a:rPr>
              <a:t> </a:t>
            </a:r>
            <a:r>
              <a:rPr lang="de-DE" sz="3200" b="1" cap="none" dirty="0" err="1">
                <a:solidFill>
                  <a:prstClr val="black"/>
                </a:solidFill>
              </a:rPr>
              <a:t>into</a:t>
            </a:r>
            <a:r>
              <a:rPr lang="de-DE" sz="3200" b="1" cap="none" dirty="0">
                <a:solidFill>
                  <a:prstClr val="black"/>
                </a:solidFill>
              </a:rPr>
              <a:t> </a:t>
            </a:r>
            <a:r>
              <a:rPr lang="de-DE" sz="3200" b="1" cap="none" dirty="0" err="1">
                <a:solidFill>
                  <a:prstClr val="black"/>
                </a:solidFill>
              </a:rPr>
              <a:t>use</a:t>
            </a:r>
            <a:r>
              <a:rPr lang="de-DE" sz="3200" b="1" cap="none" dirty="0">
                <a:solidFill>
                  <a:prstClr val="black"/>
                </a:solidFill>
              </a:rPr>
              <a:t>?</a:t>
            </a:r>
            <a:endParaRPr lang="de-AT" sz="3200" b="1" cap="none" dirty="0">
              <a:solidFill>
                <a:prstClr val="black"/>
              </a:solidFill>
            </a:endParaRPr>
          </a:p>
        </p:txBody>
      </p:sp>
      <p:pic>
        <p:nvPicPr>
          <p:cNvPr id="5"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0203" y="231482"/>
            <a:ext cx="2885900" cy="986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p41662\AppData\Local\Microsoft\Windows\Temporary Internet Files\Content.Outlook\VDWGJMU4\RZ-Logo-Logistikum-hoch-cmyk-2000x2000px.jpg">
            <a:extLst>
              <a:ext uri="{FF2B5EF4-FFF2-40B4-BE49-F238E27FC236}">
                <a16:creationId xmlns:a16="http://schemas.microsoft.com/office/drawing/2014/main" id="{45C29E73-B1A0-44F6-A4FF-FEC9D3E543B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10" name="Grafik 9">
            <a:extLst>
              <a:ext uri="{FF2B5EF4-FFF2-40B4-BE49-F238E27FC236}">
                <a16:creationId xmlns:a16="http://schemas.microsoft.com/office/drawing/2014/main" id="{06F49A0F-6F9C-4BC8-942D-AA051B2510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1" name="Grafik 10">
            <a:extLst>
              <a:ext uri="{FF2B5EF4-FFF2-40B4-BE49-F238E27FC236}">
                <a16:creationId xmlns:a16="http://schemas.microsoft.com/office/drawing/2014/main" id="{C10D0883-1937-47EF-8A73-9468796F73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2" name="Grafik 11">
            <a:extLst>
              <a:ext uri="{FF2B5EF4-FFF2-40B4-BE49-F238E27FC236}">
                <a16:creationId xmlns:a16="http://schemas.microsoft.com/office/drawing/2014/main" id="{323FD2D8-0B2C-4E76-997F-3A1D7F550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21714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4"/>
          <p:cNvSpPr>
            <a:spLocks noGrp="1"/>
          </p:cNvSpPr>
          <p:nvPr>
            <p:ph type="title"/>
          </p:nvPr>
        </p:nvSpPr>
        <p:spPr>
          <a:xfrm>
            <a:off x="395536" y="404664"/>
            <a:ext cx="7560840" cy="990600"/>
          </a:xfrm>
        </p:spPr>
        <p:txBody>
          <a:bodyPr>
            <a:normAutofit/>
          </a:bodyPr>
          <a:lstStyle/>
          <a:p>
            <a:r>
              <a:rPr lang="de-AT" b="1" dirty="0"/>
              <a:t>K</a:t>
            </a:r>
            <a:r>
              <a:rPr lang="de-AT" b="1" dirty="0">
                <a:solidFill>
                  <a:schemeClr val="tx1"/>
                </a:solidFill>
              </a:rPr>
              <a:t>nowledge transfer through ...</a:t>
            </a:r>
          </a:p>
        </p:txBody>
      </p:sp>
      <p:sp>
        <p:nvSpPr>
          <p:cNvPr id="10"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graphicFrame>
        <p:nvGraphicFramePr>
          <p:cNvPr id="5" name="Diagramm 4"/>
          <p:cNvGraphicFramePr/>
          <p:nvPr>
            <p:extLst>
              <p:ext uri="{D42A27DB-BD31-4B8C-83A1-F6EECF244321}">
                <p14:modId xmlns:p14="http://schemas.microsoft.com/office/powerpoint/2010/main" val="1862054898"/>
              </p:ext>
            </p:extLst>
          </p:nvPr>
        </p:nvGraphicFramePr>
        <p:xfrm>
          <a:off x="971600" y="1326285"/>
          <a:ext cx="7344816" cy="428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Y:\Cluster UNW\09_KB Verkehrslogistik\Realisierung\REWWay\RETrans\0_Projektmanagement und Koordinierung\Logo\RERoa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97998" y="5669303"/>
            <a:ext cx="1033872" cy="386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Y:\Cluster UNW\09_KB Verkehrslogistik\Realisierung\REWWay\RETrans\0_Projektmanagement und Koordinierung\Logo\RERail.png"/>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82960" y="5685943"/>
            <a:ext cx="940457" cy="3796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7500" y="5669303"/>
            <a:ext cx="1168626" cy="396309"/>
          </a:xfrm>
          <a:prstGeom prst="rect">
            <a:avLst/>
          </a:prstGeom>
        </p:spPr>
      </p:pic>
      <p:pic>
        <p:nvPicPr>
          <p:cNvPr id="9" name="Picture 3"/>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06126" y="5364805"/>
            <a:ext cx="1238388" cy="77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a:off x="3275856" y="5157190"/>
            <a:ext cx="594066" cy="43204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39952" y="5425593"/>
            <a:ext cx="0" cy="14061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96036" y="5425593"/>
            <a:ext cx="0" cy="14061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82090" y="5157192"/>
            <a:ext cx="378042" cy="268403"/>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168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80920" cy="990600"/>
          </a:xfrm>
        </p:spPr>
        <p:txBody>
          <a:bodyPr>
            <a:normAutofit/>
          </a:bodyPr>
          <a:lstStyle/>
          <a:p>
            <a:r>
              <a:rPr lang="de-AT" b="1" dirty="0" err="1">
                <a:solidFill>
                  <a:schemeClr val="tx1"/>
                </a:solidFill>
              </a:rPr>
              <a:t>RETrans</a:t>
            </a:r>
            <a:r>
              <a:rPr lang="de-AT" b="1" dirty="0">
                <a:solidFill>
                  <a:schemeClr val="tx1"/>
                </a:solidFill>
              </a:rPr>
              <a:t> and its subpages offer different types of teaching materials</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562471040"/>
              </p:ext>
            </p:extLst>
          </p:nvPr>
        </p:nvGraphicFramePr>
        <p:xfrm>
          <a:off x="575556" y="1628801"/>
          <a:ext cx="6902646"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7" name="Textfeld 6"/>
          <p:cNvSpPr txBox="1"/>
          <p:nvPr/>
        </p:nvSpPr>
        <p:spPr>
          <a:xfrm>
            <a:off x="7058100" y="2270928"/>
            <a:ext cx="1728192" cy="1754326"/>
          </a:xfrm>
          <a:prstGeom prst="rect">
            <a:avLst/>
          </a:prstGeom>
          <a:noFill/>
          <a:ln w="28575">
            <a:solidFill>
              <a:srgbClr val="FDBB5E"/>
            </a:solidFill>
          </a:ln>
        </p:spPr>
        <p:txBody>
          <a:bodyPr wrap="square" rtlCol="0">
            <a:spAutoFit/>
          </a:bodyPr>
          <a:lstStyle/>
          <a:p>
            <a:pPr algn="ctr"/>
            <a:r>
              <a:rPr lang="de-AT" b="1" dirty="0"/>
              <a:t>Teaching </a:t>
            </a:r>
            <a:r>
              <a:rPr lang="de-AT" b="1" dirty="0" err="1"/>
              <a:t>materials</a:t>
            </a:r>
            <a:r>
              <a:rPr lang="de-AT" b="1" dirty="0"/>
              <a:t> </a:t>
            </a:r>
            <a:r>
              <a:rPr lang="de-AT" b="1" dirty="0" err="1"/>
              <a:t>are</a:t>
            </a:r>
            <a:r>
              <a:rPr lang="de-AT" b="1" dirty="0"/>
              <a:t> </a:t>
            </a:r>
            <a:r>
              <a:rPr lang="de-AT" b="1" dirty="0" err="1"/>
              <a:t>bundled</a:t>
            </a:r>
            <a:r>
              <a:rPr lang="de-AT" b="1" dirty="0"/>
              <a:t> </a:t>
            </a:r>
            <a:r>
              <a:rPr lang="de-AT" b="1" dirty="0" err="1"/>
              <a:t>into</a:t>
            </a:r>
            <a:r>
              <a:rPr lang="de-AT" b="1" dirty="0"/>
              <a:t> </a:t>
            </a:r>
            <a:r>
              <a:rPr lang="de-AT" b="1" dirty="0" err="1"/>
              <a:t>packages</a:t>
            </a:r>
            <a:r>
              <a:rPr lang="de-AT" b="1" dirty="0"/>
              <a:t> and offered individually!</a:t>
            </a:r>
          </a:p>
        </p:txBody>
      </p:sp>
      <p:sp>
        <p:nvSpPr>
          <p:cNvPr id="3" name="Textfeld 2"/>
          <p:cNvSpPr txBox="1"/>
          <p:nvPr/>
        </p:nvSpPr>
        <p:spPr>
          <a:xfrm>
            <a:off x="7058100" y="4258791"/>
            <a:ext cx="1728192" cy="1200329"/>
          </a:xfrm>
          <a:prstGeom prst="rect">
            <a:avLst/>
          </a:prstGeom>
          <a:solidFill>
            <a:schemeClr val="bg1"/>
          </a:solidFill>
          <a:ln w="28575">
            <a:solidFill>
              <a:srgbClr val="FDBB5E"/>
            </a:solidFill>
          </a:ln>
        </p:spPr>
        <p:txBody>
          <a:bodyPr wrap="square" rtlCol="0">
            <a:spAutoFit/>
          </a:bodyPr>
          <a:lstStyle/>
          <a:p>
            <a:pPr marL="0" lvl="1" algn="ctr"/>
            <a:r>
              <a:rPr lang="de-DE" b="1" dirty="0"/>
              <a:t>All </a:t>
            </a:r>
            <a:r>
              <a:rPr lang="de-DE" b="1" dirty="0" err="1"/>
              <a:t>content</a:t>
            </a:r>
            <a:r>
              <a:rPr lang="de-DE" b="1" dirty="0"/>
              <a:t> available in German and English!</a:t>
            </a:r>
          </a:p>
        </p:txBody>
      </p:sp>
    </p:spTree>
    <p:extLst>
      <p:ext uri="{BB962C8B-B14F-4D97-AF65-F5344CB8AC3E}">
        <p14:creationId xmlns:p14="http://schemas.microsoft.com/office/powerpoint/2010/main" val="12587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T</a:t>
            </a:r>
            <a:r>
              <a:rPr lang="de-AT" b="1" dirty="0">
                <a:solidFill>
                  <a:schemeClr val="tx1"/>
                </a:solidFill>
              </a:rPr>
              <a:t>eaching material packages</a:t>
            </a:r>
          </a:p>
        </p:txBody>
      </p:sp>
      <p:sp>
        <p:nvSpPr>
          <p:cNvPr id="3" name="Inhaltsplatzhalter 2"/>
          <p:cNvSpPr>
            <a:spLocks noGrp="1"/>
          </p:cNvSpPr>
          <p:nvPr>
            <p:ph idx="1"/>
          </p:nvPr>
        </p:nvSpPr>
        <p:spPr>
          <a:xfrm>
            <a:off x="1385646" y="1700808"/>
            <a:ext cx="6534726" cy="4776192"/>
          </a:xfrm>
        </p:spPr>
        <p:txBody>
          <a:bodyPr>
            <a:normAutofit/>
          </a:bodyPr>
          <a:lstStyle/>
          <a:p>
            <a:pPr marL="177800" indent="-177800">
              <a:buNone/>
            </a:pPr>
            <a:r>
              <a:rPr lang="de-AT" sz="1800" dirty="0">
                <a:solidFill>
                  <a:schemeClr val="tx1"/>
                </a:solidFill>
              </a:rPr>
              <a:t>Individual </a:t>
            </a:r>
            <a:r>
              <a:rPr lang="de-AT" sz="1800" b="1" dirty="0">
                <a:solidFill>
                  <a:schemeClr val="tx1"/>
                </a:solidFill>
              </a:rPr>
              <a:t>teaching </a:t>
            </a:r>
            <a:r>
              <a:rPr lang="de-AT" sz="1800" b="1" dirty="0" err="1">
                <a:solidFill>
                  <a:schemeClr val="tx1"/>
                </a:solidFill>
              </a:rPr>
              <a:t>materials</a:t>
            </a:r>
            <a:r>
              <a:rPr lang="de-AT" sz="1800" b="1" dirty="0">
                <a:solidFill>
                  <a:schemeClr val="tx1"/>
                </a:solidFill>
              </a:rPr>
              <a:t> </a:t>
            </a:r>
            <a:r>
              <a:rPr lang="de-AT" sz="1800" dirty="0" err="1">
                <a:solidFill>
                  <a:schemeClr val="tx1"/>
                </a:solidFill>
              </a:rPr>
              <a:t>with</a:t>
            </a:r>
            <a:r>
              <a:rPr lang="de-AT" sz="1800" dirty="0">
                <a:solidFill>
                  <a:schemeClr val="tx1"/>
                </a:solidFill>
              </a:rPr>
              <a:t> an</a:t>
            </a:r>
            <a:r>
              <a:rPr lang="de-AT" sz="1800" b="1" dirty="0">
                <a:solidFill>
                  <a:schemeClr val="tx1"/>
                </a:solidFill>
              </a:rPr>
              <a:t> </a:t>
            </a:r>
            <a:r>
              <a:rPr lang="de-AT" sz="1800" dirty="0" err="1">
                <a:solidFill>
                  <a:schemeClr val="tx1"/>
                </a:solidFill>
              </a:rPr>
              <a:t>identical</a:t>
            </a:r>
            <a:r>
              <a:rPr lang="de-AT" sz="1800" dirty="0">
                <a:solidFill>
                  <a:schemeClr val="tx1"/>
                </a:solidFill>
              </a:rPr>
              <a:t> </a:t>
            </a:r>
            <a:r>
              <a:rPr lang="de-AT" sz="1800" dirty="0" err="1">
                <a:solidFill>
                  <a:schemeClr val="tx1"/>
                </a:solidFill>
              </a:rPr>
              <a:t>thematic</a:t>
            </a:r>
            <a:r>
              <a:rPr lang="de-AT" sz="1800" dirty="0">
                <a:solidFill>
                  <a:schemeClr val="tx1"/>
                </a:solidFill>
              </a:rPr>
              <a:t> </a:t>
            </a:r>
            <a:r>
              <a:rPr lang="de-AT" sz="1800" dirty="0" err="1">
                <a:solidFill>
                  <a:schemeClr val="tx1"/>
                </a:solidFill>
              </a:rPr>
              <a:t>focus</a:t>
            </a:r>
            <a:r>
              <a:rPr lang="de-AT" sz="1800" dirty="0">
                <a:solidFill>
                  <a:schemeClr val="tx1"/>
                </a:solidFill>
              </a:rPr>
              <a:t> </a:t>
            </a:r>
            <a:r>
              <a:rPr lang="de-AT" sz="1800" b="1" dirty="0" err="1">
                <a:solidFill>
                  <a:schemeClr val="tx1"/>
                </a:solidFill>
              </a:rPr>
              <a:t>are</a:t>
            </a:r>
            <a:r>
              <a:rPr lang="de-AT" sz="1800" b="1" dirty="0">
                <a:solidFill>
                  <a:schemeClr val="tx1"/>
                </a:solidFill>
              </a:rPr>
              <a:t> </a:t>
            </a:r>
            <a:r>
              <a:rPr lang="de-AT" sz="1800" b="1" dirty="0" err="1">
                <a:solidFill>
                  <a:schemeClr val="tx1"/>
                </a:solidFill>
              </a:rPr>
              <a:t>bundled</a:t>
            </a:r>
            <a:r>
              <a:rPr lang="de-AT" sz="1800" b="1" dirty="0">
                <a:solidFill>
                  <a:schemeClr val="tx1"/>
                </a:solidFill>
              </a:rPr>
              <a:t> </a:t>
            </a:r>
            <a:r>
              <a:rPr lang="de-AT" sz="1800" dirty="0" err="1">
                <a:solidFill>
                  <a:schemeClr val="tx1"/>
                </a:solidFill>
              </a:rPr>
              <a:t>into</a:t>
            </a:r>
            <a:r>
              <a:rPr lang="de-AT" sz="1800" dirty="0">
                <a:solidFill>
                  <a:schemeClr val="tx1"/>
                </a:solidFill>
              </a:rPr>
              <a:t> </a:t>
            </a:r>
            <a:r>
              <a:rPr lang="de-AT" sz="1800" dirty="0" err="1">
                <a:solidFill>
                  <a:schemeClr val="tx1"/>
                </a:solidFill>
              </a:rPr>
              <a:t>one</a:t>
            </a:r>
            <a:r>
              <a:rPr lang="de-AT" sz="1800" dirty="0">
                <a:solidFill>
                  <a:schemeClr val="tx1"/>
                </a:solidFill>
              </a:rPr>
              <a:t> </a:t>
            </a:r>
            <a:r>
              <a:rPr lang="de-AT" sz="1800" dirty="0" err="1">
                <a:solidFill>
                  <a:schemeClr val="tx1"/>
                </a:solidFill>
              </a:rPr>
              <a:t>package</a:t>
            </a:r>
            <a:r>
              <a:rPr lang="de-AT" sz="1800" dirty="0">
                <a:solidFill>
                  <a:schemeClr val="tx1"/>
                </a:solidFill>
              </a:rPr>
              <a:t>.</a:t>
            </a:r>
          </a:p>
          <a:p>
            <a:pPr marL="0" indent="0">
              <a:buNone/>
            </a:pPr>
            <a:r>
              <a:rPr lang="de-AT" sz="1800" dirty="0">
                <a:solidFill>
                  <a:schemeClr val="tx1"/>
                </a:solidFill>
              </a:rPr>
              <a:t>Teaching material packages are made available on all websites</a:t>
            </a:r>
          </a:p>
          <a:p>
            <a:pPr marL="177800" indent="-177800">
              <a:buNone/>
            </a:pPr>
            <a:endParaRPr lang="de-AT" sz="1800" dirty="0"/>
          </a:p>
          <a:p>
            <a:pPr marL="0" indent="0">
              <a:buNone/>
            </a:pPr>
            <a:r>
              <a:rPr lang="de-AT" sz="1800" b="1" dirty="0">
                <a:solidFill>
                  <a:srgbClr val="FDBB5E"/>
                </a:solidFill>
              </a:rPr>
              <a:t>Content per teaching material package:</a:t>
            </a:r>
          </a:p>
          <a:p>
            <a:pPr marL="0" indent="0">
              <a:buNone/>
            </a:pPr>
            <a:endParaRPr lang="de-AT" sz="1800" dirty="0"/>
          </a:p>
          <a:p>
            <a:pPr marL="0" indent="0">
              <a:buNone/>
            </a:pPr>
            <a:endParaRPr lang="de-AT" sz="1800" dirty="0"/>
          </a:p>
          <a:p>
            <a:pPr marL="0" indent="0">
              <a:buNone/>
            </a:pPr>
            <a:endParaRPr lang="de-AT" sz="1800" dirty="0"/>
          </a:p>
          <a:p>
            <a:pPr marL="0" indent="0">
              <a:buNone/>
            </a:pPr>
            <a:endParaRPr lang="de-AT" sz="1800" dirty="0"/>
          </a:p>
          <a:p>
            <a:pPr marL="0" indent="0">
              <a:buNone/>
            </a:pPr>
            <a:endParaRPr lang="de-AT" sz="1800" dirty="0"/>
          </a:p>
          <a:p>
            <a:pPr marL="0" indent="0" algn="ctr">
              <a:buNone/>
            </a:pPr>
            <a:r>
              <a:rPr lang="de-AT" sz="1800" b="1" dirty="0"/>
              <a:t>In addition to the exercises, readers, etc. included in the teaching material packages, there are many other additional teaching materials.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aphicFrame>
        <p:nvGraphicFramePr>
          <p:cNvPr id="4" name="Diagramm 3"/>
          <p:cNvGraphicFramePr/>
          <p:nvPr>
            <p:extLst>
              <p:ext uri="{D42A27DB-BD31-4B8C-83A1-F6EECF244321}">
                <p14:modId xmlns:p14="http://schemas.microsoft.com/office/powerpoint/2010/main" val="1857200081"/>
              </p:ext>
            </p:extLst>
          </p:nvPr>
        </p:nvGraphicFramePr>
        <p:xfrm>
          <a:off x="437916" y="1504710"/>
          <a:ext cx="8424936"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251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686059" y="3140968"/>
            <a:ext cx="5097242" cy="2908897"/>
          </a:xfrm>
          <a:prstGeom prst="rect">
            <a:avLst/>
          </a:prstGeom>
          <a:ln>
            <a:solidFill>
              <a:schemeClr val="bg1">
                <a:lumMod val="95000"/>
              </a:schemeClr>
            </a:solidFill>
          </a:ln>
        </p:spPr>
      </p:pic>
      <p:sp>
        <p:nvSpPr>
          <p:cNvPr id="2" name="Titel 1"/>
          <p:cNvSpPr>
            <a:spLocks noGrp="1"/>
          </p:cNvSpPr>
          <p:nvPr>
            <p:ph type="title"/>
          </p:nvPr>
        </p:nvSpPr>
        <p:spPr>
          <a:xfrm>
            <a:off x="457200" y="404664"/>
            <a:ext cx="6563072" cy="990600"/>
          </a:xfrm>
        </p:spPr>
        <p:txBody>
          <a:bodyPr/>
          <a:lstStyle/>
          <a:p>
            <a:r>
              <a:rPr lang="de-AT" b="1" dirty="0">
                <a:solidFill>
                  <a:schemeClr val="tx1"/>
                </a:solidFill>
              </a:rPr>
              <a:t>Where can I find the teaching materials?</a:t>
            </a:r>
          </a:p>
        </p:txBody>
      </p:sp>
      <p:sp>
        <p:nvSpPr>
          <p:cNvPr id="3" name="Inhaltsplatzhalter 2"/>
          <p:cNvSpPr>
            <a:spLocks noGrp="1"/>
          </p:cNvSpPr>
          <p:nvPr>
            <p:ph idx="1"/>
          </p:nvPr>
        </p:nvSpPr>
        <p:spPr>
          <a:xfrm>
            <a:off x="457200" y="1700808"/>
            <a:ext cx="7355160" cy="4776192"/>
          </a:xfrm>
        </p:spPr>
        <p:txBody>
          <a:bodyPr>
            <a:normAutofit/>
          </a:bodyPr>
          <a:lstStyle/>
          <a:p>
            <a:r>
              <a:rPr lang="de-AT" sz="1800" dirty="0"/>
              <a:t>Teaching materials are made available on </a:t>
            </a:r>
            <a:r>
              <a:rPr lang="de-AT" sz="1800" dirty="0" err="1"/>
              <a:t>RETrans</a:t>
            </a:r>
            <a:r>
              <a:rPr lang="de-AT" sz="1800" dirty="0"/>
              <a:t> and </a:t>
            </a:r>
            <a:r>
              <a:rPr lang="de-AT" sz="1800" dirty="0" err="1"/>
              <a:t>its</a:t>
            </a:r>
            <a:r>
              <a:rPr lang="de-AT" sz="1800" dirty="0"/>
              <a:t> four subpages</a:t>
            </a:r>
          </a:p>
          <a:p>
            <a:r>
              <a:rPr lang="de-AT" sz="1800" dirty="0"/>
              <a:t>On </a:t>
            </a:r>
            <a:r>
              <a:rPr lang="de-AT" sz="1800" b="1" dirty="0" err="1">
                <a:solidFill>
                  <a:srgbClr val="FDBB5E"/>
                </a:solidFill>
              </a:rPr>
              <a:t>RETrans </a:t>
            </a:r>
            <a:r>
              <a:rPr lang="de-AT" sz="1800" dirty="0" err="1"/>
              <a:t>the</a:t>
            </a:r>
            <a:r>
              <a:rPr lang="de-AT" sz="1800" dirty="0"/>
              <a:t> teaching materials can be found under </a:t>
            </a:r>
            <a:r>
              <a:rPr lang="de-AT" sz="1800" b="1" dirty="0">
                <a:solidFill>
                  <a:srgbClr val="FDBB5E"/>
                </a:solidFill>
              </a:rPr>
              <a:t>"Our general teaching materials".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7" name="Rechteckige Legende 6"/>
          <p:cNvSpPr/>
          <p:nvPr/>
        </p:nvSpPr>
        <p:spPr>
          <a:xfrm rot="5400000">
            <a:off x="5899690" y="4064441"/>
            <a:ext cx="1953132" cy="1728192"/>
          </a:xfrm>
          <a:prstGeom prst="wedgeRectCallout">
            <a:avLst>
              <a:gd name="adj1" fmla="val -20102"/>
              <a:gd name="adj2" fmla="val 58681"/>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de-AT" sz="1600" b="1" dirty="0">
                <a:solidFill>
                  <a:schemeClr val="tx1"/>
                </a:solidFill>
              </a:rPr>
              <a:t>The </a:t>
            </a:r>
            <a:r>
              <a:rPr lang="de-AT" sz="1600" b="1" dirty="0" err="1">
                <a:solidFill>
                  <a:schemeClr val="tx1"/>
                </a:solidFill>
              </a:rPr>
              <a:t>teaching</a:t>
            </a:r>
            <a:r>
              <a:rPr lang="de-AT" sz="1600" b="1" dirty="0">
                <a:solidFill>
                  <a:schemeClr val="tx1"/>
                </a:solidFill>
              </a:rPr>
              <a:t> </a:t>
            </a:r>
            <a:r>
              <a:rPr lang="de-AT" sz="1600" b="1" dirty="0" err="1">
                <a:solidFill>
                  <a:schemeClr val="tx1"/>
                </a:solidFill>
              </a:rPr>
              <a:t>materials</a:t>
            </a:r>
            <a:r>
              <a:rPr lang="de-AT" sz="1600" b="1" dirty="0">
                <a:solidFill>
                  <a:schemeClr val="tx1"/>
                </a:solidFill>
              </a:rPr>
              <a:t> can </a:t>
            </a:r>
            <a:r>
              <a:rPr lang="de-AT" sz="1600" b="1" dirty="0" err="1">
                <a:solidFill>
                  <a:schemeClr val="tx1"/>
                </a:solidFill>
              </a:rPr>
              <a:t>be</a:t>
            </a:r>
            <a:r>
              <a:rPr lang="de-AT" sz="1600" b="1" dirty="0">
                <a:solidFill>
                  <a:schemeClr val="tx1"/>
                </a:solidFill>
              </a:rPr>
              <a:t> </a:t>
            </a:r>
            <a:r>
              <a:rPr lang="de-AT" sz="1600" b="1" dirty="0" err="1">
                <a:solidFill>
                  <a:schemeClr val="tx1"/>
                </a:solidFill>
              </a:rPr>
              <a:t>filtered</a:t>
            </a:r>
            <a:r>
              <a:rPr lang="de-AT" sz="1600" b="1" dirty="0">
                <a:solidFill>
                  <a:schemeClr val="tx1"/>
                </a:solidFill>
              </a:rPr>
              <a:t> </a:t>
            </a:r>
            <a:r>
              <a:rPr lang="de-AT" sz="1600" b="1" dirty="0" err="1">
                <a:solidFill>
                  <a:schemeClr val="tx1"/>
                </a:solidFill>
              </a:rPr>
              <a:t>according</a:t>
            </a:r>
            <a:r>
              <a:rPr lang="de-AT" sz="1600" b="1" dirty="0">
                <a:solidFill>
                  <a:schemeClr val="tx1"/>
                </a:solidFill>
              </a:rPr>
              <a:t> </a:t>
            </a:r>
            <a:r>
              <a:rPr lang="de-AT" sz="1600" b="1" dirty="0" err="1">
                <a:solidFill>
                  <a:schemeClr val="tx1"/>
                </a:solidFill>
              </a:rPr>
              <a:t>to</a:t>
            </a:r>
            <a:r>
              <a:rPr lang="de-AT" sz="1600" b="1" dirty="0">
                <a:solidFill>
                  <a:schemeClr val="tx1"/>
                </a:solidFill>
              </a:rPr>
              <a:t> type and </a:t>
            </a:r>
            <a:r>
              <a:rPr lang="de-AT" sz="1600" b="1" dirty="0" err="1">
                <a:solidFill>
                  <a:schemeClr val="tx1"/>
                </a:solidFill>
              </a:rPr>
              <a:t>thematic</a:t>
            </a:r>
            <a:r>
              <a:rPr lang="de-AT" sz="1600" b="1" dirty="0">
                <a:solidFill>
                  <a:schemeClr val="tx1"/>
                </a:solidFill>
              </a:rPr>
              <a:t> </a:t>
            </a:r>
            <a:r>
              <a:rPr lang="de-AT" sz="1600" b="1" dirty="0" err="1">
                <a:solidFill>
                  <a:schemeClr val="tx1"/>
                </a:solidFill>
              </a:rPr>
              <a:t>focus</a:t>
            </a:r>
            <a:r>
              <a:rPr lang="de-AT" sz="1600" b="1" dirty="0">
                <a:solidFill>
                  <a:schemeClr val="tx1"/>
                </a:solidFill>
              </a:rPr>
              <a:t>, </a:t>
            </a:r>
            <a:r>
              <a:rPr lang="de-AT" sz="1600" b="1" dirty="0" err="1">
                <a:solidFill>
                  <a:schemeClr val="tx1"/>
                </a:solidFill>
              </a:rPr>
              <a:t>which</a:t>
            </a:r>
            <a:r>
              <a:rPr lang="de-AT" sz="1600" b="1" dirty="0">
                <a:solidFill>
                  <a:schemeClr val="tx1"/>
                </a:solidFill>
                <a:sym typeface="Wingdings" panose="05000000000000000000" pitchFamily="2" charset="2"/>
              </a:rPr>
              <a:t> makes the </a:t>
            </a:r>
            <a:r>
              <a:rPr lang="de-AT" sz="1600" b="1" dirty="0" err="1">
                <a:solidFill>
                  <a:schemeClr val="tx1"/>
                </a:solidFill>
                <a:sym typeface="Wingdings" panose="05000000000000000000" pitchFamily="2" charset="2"/>
              </a:rPr>
              <a:t>search</a:t>
            </a:r>
            <a:r>
              <a:rPr lang="de-AT" sz="1600" b="1" dirty="0">
                <a:solidFill>
                  <a:schemeClr val="tx1"/>
                </a:solidFill>
                <a:sym typeface="Wingdings" panose="05000000000000000000" pitchFamily="2" charset="2"/>
              </a:rPr>
              <a:t> </a:t>
            </a:r>
            <a:r>
              <a:rPr lang="de-AT" sz="1600" b="1" dirty="0" err="1">
                <a:solidFill>
                  <a:schemeClr val="tx1"/>
                </a:solidFill>
                <a:sym typeface="Wingdings" panose="05000000000000000000" pitchFamily="2" charset="2"/>
              </a:rPr>
              <a:t>easier</a:t>
            </a:r>
            <a:r>
              <a:rPr lang="de-AT" b="1" dirty="0">
                <a:solidFill>
                  <a:schemeClr val="tx1"/>
                </a:solidFill>
                <a:sym typeface="Wingdings" panose="05000000000000000000" pitchFamily="2" charset="2"/>
              </a:rPr>
              <a:t>.</a:t>
            </a:r>
            <a:endParaRPr lang="de-AT" b="1" dirty="0">
              <a:solidFill>
                <a:schemeClr val="tx1"/>
              </a:solidFill>
            </a:endParaRPr>
          </a:p>
        </p:txBody>
      </p:sp>
      <p:sp>
        <p:nvSpPr>
          <p:cNvPr id="8" name="Rechteck 7"/>
          <p:cNvSpPr/>
          <p:nvPr/>
        </p:nvSpPr>
        <p:spPr>
          <a:xfrm>
            <a:off x="686059" y="3951971"/>
            <a:ext cx="4966061"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92338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err="1"/>
              <a:t>RETrans</a:t>
            </a:r>
            <a:r>
              <a:rPr lang="de-DE" b="1" dirty="0"/>
              <a:t> and its subpages</a:t>
            </a:r>
            <a:endParaRPr lang="de-AT" b="1"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7" name="TextBox 6"/>
          <p:cNvSpPr txBox="1"/>
          <p:nvPr/>
        </p:nvSpPr>
        <p:spPr>
          <a:xfrm>
            <a:off x="1043608" y="5151369"/>
            <a:ext cx="7488832" cy="646331"/>
          </a:xfrm>
          <a:prstGeom prst="rect">
            <a:avLst/>
          </a:prstGeom>
          <a:noFill/>
        </p:spPr>
        <p:txBody>
          <a:bodyPr wrap="square" rtlCol="0">
            <a:spAutoFit/>
          </a:bodyPr>
          <a:lstStyle/>
          <a:p>
            <a:r>
              <a:rPr lang="de-DE" dirty="0" smtClean="0">
                <a:solidFill>
                  <a:schemeClr val="accent4"/>
                </a:solidFill>
                <a:hlinkClick r:id="rId3"/>
              </a:rPr>
              <a:t>www.reecotrans.at</a:t>
            </a:r>
            <a:r>
              <a:rPr lang="de-DE" dirty="0" smtClean="0">
                <a:solidFill>
                  <a:schemeClr val="accent4"/>
                </a:solidFill>
              </a:rPr>
              <a:t>     </a:t>
            </a:r>
            <a:r>
              <a:rPr lang="de-DE" dirty="0" smtClean="0">
                <a:solidFill>
                  <a:schemeClr val="accent4"/>
                </a:solidFill>
                <a:hlinkClick r:id="rId4"/>
              </a:rPr>
              <a:t>www.reroad.at</a:t>
            </a:r>
            <a:r>
              <a:rPr lang="de-DE" dirty="0" smtClean="0">
                <a:solidFill>
                  <a:schemeClr val="accent4"/>
                </a:solidFill>
              </a:rPr>
              <a:t>      </a:t>
            </a:r>
            <a:r>
              <a:rPr lang="de-DE" dirty="0" smtClean="0">
                <a:solidFill>
                  <a:schemeClr val="accent4"/>
                </a:solidFill>
                <a:hlinkClick r:id="rId5"/>
              </a:rPr>
              <a:t>www.rerail.at</a:t>
            </a:r>
            <a:r>
              <a:rPr lang="de-DE" dirty="0" smtClean="0">
                <a:solidFill>
                  <a:schemeClr val="accent4"/>
                </a:solidFill>
              </a:rPr>
              <a:t>     </a:t>
            </a:r>
            <a:r>
              <a:rPr lang="de-DE" dirty="0" smtClean="0">
                <a:solidFill>
                  <a:schemeClr val="accent4"/>
                </a:solidFill>
                <a:hlinkClick r:id="rId6"/>
              </a:rPr>
              <a:t>www.rewway.at</a:t>
            </a:r>
            <a:r>
              <a:rPr lang="de-DE" dirty="0" smtClean="0">
                <a:solidFill>
                  <a:schemeClr val="accent4"/>
                </a:solidFill>
              </a:rPr>
              <a:t> </a:t>
            </a:r>
            <a:endParaRPr lang="de-AT" u="sng" dirty="0">
              <a:solidFill>
                <a:schemeClr val="accent4"/>
              </a:solidFill>
            </a:endParaRPr>
          </a:p>
          <a:p>
            <a:r>
              <a:rPr lang="de-AT" u="sng" dirty="0" smtClean="0">
                <a:solidFill>
                  <a:schemeClr val="accent4"/>
                </a:solidFill>
              </a:rPr>
              <a:t> </a:t>
            </a:r>
            <a:endParaRPr lang="de-AT" u="sng" dirty="0">
              <a:solidFill>
                <a:schemeClr val="accent4"/>
              </a:solidFill>
            </a:endParaRPr>
          </a:p>
        </p:txBody>
      </p:sp>
      <p:pic>
        <p:nvPicPr>
          <p:cNvPr id="8" name="Inhaltsplatzhalter 7"/>
          <p:cNvPicPr>
            <a:picLocks noGrp="1" noChangeAspect="1"/>
          </p:cNvPicPr>
          <p:nvPr>
            <p:ph idx="1"/>
          </p:nvPr>
        </p:nvPicPr>
        <p:blipFill>
          <a:blip r:embed="rId7"/>
          <a:stretch>
            <a:fillRect/>
          </a:stretch>
        </p:blipFill>
        <p:spPr>
          <a:xfrm>
            <a:off x="457200" y="2381133"/>
            <a:ext cx="8229600" cy="2770236"/>
          </a:xfrm>
          <a:prstGeom prst="rect">
            <a:avLst/>
          </a:prstGeom>
        </p:spPr>
      </p:pic>
    </p:spTree>
    <p:extLst>
      <p:ext uri="{BB962C8B-B14F-4D97-AF65-F5344CB8AC3E}">
        <p14:creationId xmlns:p14="http://schemas.microsoft.com/office/powerpoint/2010/main" val="261767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3"/>
          <a:stretch>
            <a:fillRect/>
          </a:stretch>
        </p:blipFill>
        <p:spPr>
          <a:xfrm>
            <a:off x="-6018" y="384525"/>
            <a:ext cx="3900321" cy="5399890"/>
          </a:xfrm>
          <a:prstGeom prst="rect">
            <a:avLst/>
          </a:prstGeom>
        </p:spPr>
      </p:pic>
      <p:sp>
        <p:nvSpPr>
          <p:cNvPr id="2" name="Titel 1"/>
          <p:cNvSpPr>
            <a:spLocks noGrp="1"/>
          </p:cNvSpPr>
          <p:nvPr>
            <p:ph type="title"/>
          </p:nvPr>
        </p:nvSpPr>
        <p:spPr>
          <a:xfrm>
            <a:off x="3851920" y="387770"/>
            <a:ext cx="4469943" cy="990600"/>
          </a:xfrm>
        </p:spPr>
        <p:txBody>
          <a:bodyPr>
            <a:normAutofit/>
          </a:bodyPr>
          <a:lstStyle/>
          <a:p>
            <a:r>
              <a:rPr lang="de-AT" b="1" dirty="0">
                <a:solidFill>
                  <a:schemeClr val="tx1"/>
                </a:solidFill>
              </a:rPr>
              <a:t>Where can I find the teaching materials?</a:t>
            </a:r>
          </a:p>
        </p:txBody>
      </p:sp>
      <p:sp>
        <p:nvSpPr>
          <p:cNvPr id="3" name="Inhaltsplatzhalter 2"/>
          <p:cNvSpPr>
            <a:spLocks noGrp="1"/>
          </p:cNvSpPr>
          <p:nvPr>
            <p:ph idx="1"/>
          </p:nvPr>
        </p:nvSpPr>
        <p:spPr>
          <a:xfrm>
            <a:off x="3995936" y="1700808"/>
            <a:ext cx="4536504" cy="4776192"/>
          </a:xfrm>
        </p:spPr>
        <p:txBody>
          <a:bodyPr>
            <a:normAutofit/>
          </a:bodyPr>
          <a:lstStyle/>
          <a:p>
            <a:pPr marL="0" indent="0">
              <a:buNone/>
            </a:pPr>
            <a:r>
              <a:rPr lang="de-AT" sz="1800" dirty="0"/>
              <a:t>On each of the four </a:t>
            </a:r>
            <a:r>
              <a:rPr lang="de-AT" sz="1800" dirty="0" err="1"/>
              <a:t>subpages</a:t>
            </a:r>
            <a:r>
              <a:rPr lang="de-AT" sz="1800" dirty="0"/>
              <a:t> </a:t>
            </a:r>
            <a:r>
              <a:rPr lang="de-AT" sz="1800" dirty="0" err="1"/>
              <a:t>under</a:t>
            </a:r>
            <a:r>
              <a:rPr lang="de-AT" sz="1800" dirty="0"/>
              <a:t> </a:t>
            </a:r>
            <a:r>
              <a:rPr lang="de-AT" sz="1800" dirty="0" err="1"/>
              <a:t>the</a:t>
            </a:r>
            <a:r>
              <a:rPr lang="de-AT" sz="1800" dirty="0"/>
              <a:t> </a:t>
            </a:r>
            <a:r>
              <a:rPr lang="de-AT" sz="1800" b="1" dirty="0">
                <a:solidFill>
                  <a:srgbClr val="FDBB5E"/>
                </a:solidFill>
              </a:rPr>
              <a:t>menu item "Teaching </a:t>
            </a:r>
            <a:r>
              <a:rPr lang="de-AT" sz="1800" b="1" dirty="0" err="1">
                <a:solidFill>
                  <a:srgbClr val="FDBB5E"/>
                </a:solidFill>
              </a:rPr>
              <a:t>materials</a:t>
            </a:r>
            <a:r>
              <a:rPr lang="de-AT" sz="1800" b="1" dirty="0">
                <a:solidFill>
                  <a:srgbClr val="FDBB5E"/>
                </a:solidFill>
              </a:rPr>
              <a:t>" </a:t>
            </a:r>
            <a:r>
              <a:rPr lang="de-AT" sz="1800" dirty="0" err="1"/>
              <a:t>you</a:t>
            </a:r>
            <a:r>
              <a:rPr lang="de-AT" sz="1800" dirty="0"/>
              <a:t> will find </a:t>
            </a:r>
          </a:p>
          <a:p>
            <a:r>
              <a:rPr lang="de-AT" sz="1600" dirty="0"/>
              <a:t>Bundled</a:t>
            </a:r>
            <a:r>
              <a:rPr lang="de-AT" sz="1600" b="1" dirty="0">
                <a:solidFill>
                  <a:srgbClr val="FDBB5E"/>
                </a:solidFill>
              </a:rPr>
              <a:t> teaching material packages </a:t>
            </a:r>
            <a:r>
              <a:rPr lang="de-AT" sz="1600" dirty="0"/>
              <a:t>(</a:t>
            </a:r>
            <a:r>
              <a:rPr lang="de-AT" sz="1600" dirty="0" err="1"/>
              <a:t>with</a:t>
            </a:r>
            <a:r>
              <a:rPr lang="de-AT" sz="1600" dirty="0"/>
              <a:t> </a:t>
            </a:r>
            <a:r>
              <a:rPr lang="de-AT" sz="1600" dirty="0" err="1"/>
              <a:t>presentations</a:t>
            </a:r>
            <a:r>
              <a:rPr lang="de-AT" sz="1600" dirty="0"/>
              <a:t>, </a:t>
            </a:r>
            <a:r>
              <a:rPr lang="de-AT" sz="1600" dirty="0" err="1"/>
              <a:t>readers</a:t>
            </a:r>
            <a:r>
              <a:rPr lang="de-AT" sz="1600" dirty="0"/>
              <a:t>, exercises, links and videos on the respective topic) </a:t>
            </a:r>
          </a:p>
          <a:p>
            <a:r>
              <a:rPr lang="de-AT" sz="1600" b="1" dirty="0">
                <a:solidFill>
                  <a:srgbClr val="FDBB5E"/>
                </a:solidFill>
              </a:rPr>
              <a:t>Search for </a:t>
            </a:r>
            <a:r>
              <a:rPr lang="de-AT" sz="1600" b="1" dirty="0" err="1">
                <a:solidFill>
                  <a:srgbClr val="FDBB5E"/>
                </a:solidFill>
              </a:rPr>
              <a:t>teaching</a:t>
            </a:r>
            <a:r>
              <a:rPr lang="de-AT" sz="1600" b="1" dirty="0">
                <a:solidFill>
                  <a:srgbClr val="FDBB5E"/>
                </a:solidFill>
              </a:rPr>
              <a:t> </a:t>
            </a:r>
            <a:r>
              <a:rPr lang="de-AT" sz="1600" b="1" dirty="0" err="1">
                <a:solidFill>
                  <a:srgbClr val="FDBB5E"/>
                </a:solidFill>
              </a:rPr>
              <a:t>materials</a:t>
            </a:r>
            <a:endParaRPr lang="de-AT" sz="1600" b="1" dirty="0">
              <a:solidFill>
                <a:srgbClr val="FDBB5E"/>
              </a:solidFill>
            </a:endParaRPr>
          </a:p>
          <a:p>
            <a:pPr lvl="1">
              <a:buFont typeface="Symbol" panose="05050102010706020507" pitchFamily="18" charset="2"/>
              <a:buChar char="-"/>
            </a:pPr>
            <a:r>
              <a:rPr lang="de-AT" sz="1600" dirty="0"/>
              <a:t>Various teaching materials are listed</a:t>
            </a:r>
          </a:p>
          <a:p>
            <a:pPr lvl="1">
              <a:buFont typeface="Symbol" panose="05050102010706020507" pitchFamily="18" charset="2"/>
              <a:buChar char="-"/>
            </a:pPr>
            <a:r>
              <a:rPr lang="de-AT" sz="1600" dirty="0"/>
              <a:t>Search possible for</a:t>
            </a:r>
          </a:p>
          <a:p>
            <a:pPr lvl="2">
              <a:buFont typeface="Wingdings" panose="05000000000000000000" pitchFamily="2" charset="2"/>
              <a:buChar char="Ø"/>
            </a:pPr>
            <a:r>
              <a:rPr lang="de-AT" sz="1400" dirty="0"/>
              <a:t>type of teaching material</a:t>
            </a:r>
          </a:p>
          <a:p>
            <a:pPr lvl="2">
              <a:buFont typeface="Wingdings" panose="05000000000000000000" pitchFamily="2" charset="2"/>
              <a:buChar char="Ø"/>
            </a:pPr>
            <a:r>
              <a:rPr lang="de-AT" sz="1400" dirty="0" err="1"/>
              <a:t>topics</a:t>
            </a:r>
            <a:endParaRPr lang="de-AT" sz="1400" dirty="0"/>
          </a:p>
          <a:p>
            <a:pPr lvl="2">
              <a:buFont typeface="Wingdings" panose="05000000000000000000" pitchFamily="2" charset="2"/>
              <a:buChar char="Ø"/>
            </a:pPr>
            <a:r>
              <a:rPr lang="de-AT" sz="1400" dirty="0"/>
              <a:t>training focus</a:t>
            </a:r>
          </a:p>
          <a:p>
            <a:pPr marL="548640" lvl="2" indent="0">
              <a:buNone/>
            </a:pPr>
            <a:endParaRPr lang="de-DE" sz="14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pic>
        <p:nvPicPr>
          <p:cNvPr id="16" name="Grafik 15"/>
          <p:cNvPicPr>
            <a:picLocks noChangeAspect="1"/>
          </p:cNvPicPr>
          <p:nvPr/>
        </p:nvPicPr>
        <p:blipFill>
          <a:blip r:embed="rId4"/>
          <a:stretch>
            <a:fillRect/>
          </a:stretch>
        </p:blipFill>
        <p:spPr>
          <a:xfrm>
            <a:off x="-12534" y="740680"/>
            <a:ext cx="3913354" cy="5362191"/>
          </a:xfrm>
          <a:prstGeom prst="rect">
            <a:avLst/>
          </a:prstGeom>
        </p:spPr>
      </p:pic>
      <p:sp>
        <p:nvSpPr>
          <p:cNvPr id="12" name="Rechteck 11"/>
          <p:cNvSpPr/>
          <p:nvPr/>
        </p:nvSpPr>
        <p:spPr>
          <a:xfrm>
            <a:off x="2066317" y="2204864"/>
            <a:ext cx="432048"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2084509" y="494999"/>
            <a:ext cx="626641" cy="2145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2110126" y="914146"/>
            <a:ext cx="661673" cy="21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Picture 6"/>
          <p:cNvPicPr>
            <a:picLocks noChangeAspect="1"/>
          </p:cNvPicPr>
          <p:nvPr/>
        </p:nvPicPr>
        <p:blipFill rotWithShape="1">
          <a:blip r:embed="rId5"/>
          <a:srcRect l="7053" t="8618" r="56555" b="7373"/>
          <a:stretch/>
        </p:blipFill>
        <p:spPr>
          <a:xfrm>
            <a:off x="-17225" y="1143096"/>
            <a:ext cx="3922736" cy="2840601"/>
          </a:xfrm>
          <a:prstGeom prst="rect">
            <a:avLst/>
          </a:prstGeom>
        </p:spPr>
      </p:pic>
      <p:sp>
        <p:nvSpPr>
          <p:cNvPr id="18" name="Rechteck 14"/>
          <p:cNvSpPr/>
          <p:nvPr/>
        </p:nvSpPr>
        <p:spPr>
          <a:xfrm>
            <a:off x="2120055" y="1314067"/>
            <a:ext cx="641813"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6"/>
          <a:stretch>
            <a:fillRect/>
          </a:stretch>
        </p:blipFill>
        <p:spPr>
          <a:xfrm>
            <a:off x="-12961" y="1540676"/>
            <a:ext cx="3914206" cy="5123113"/>
          </a:xfrm>
          <a:prstGeom prst="rect">
            <a:avLst/>
          </a:prstGeom>
        </p:spPr>
      </p:pic>
      <p:sp>
        <p:nvSpPr>
          <p:cNvPr id="15" name="Rechteck 14"/>
          <p:cNvSpPr/>
          <p:nvPr/>
        </p:nvSpPr>
        <p:spPr>
          <a:xfrm>
            <a:off x="2120054" y="1716483"/>
            <a:ext cx="641813"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2503" y="1994789"/>
            <a:ext cx="3849417" cy="3330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p:cNvSpPr/>
          <p:nvPr/>
        </p:nvSpPr>
        <p:spPr>
          <a:xfrm>
            <a:off x="1693" y="5619777"/>
            <a:ext cx="3850227" cy="9775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7988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15" grpId="0" animBg="1"/>
      <p:bldP spid="11"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2000" b="1" dirty="0">
                <a:solidFill>
                  <a:srgbClr val="FDBB5E"/>
                </a:solidFill>
              </a:rPr>
              <a:t>Use </a:t>
            </a:r>
            <a:r>
              <a:rPr lang="de-DE" sz="2000" b="1" dirty="0" err="1">
                <a:solidFill>
                  <a:srgbClr val="FDBB5E"/>
                </a:solidFill>
              </a:rPr>
              <a:t>of</a:t>
            </a:r>
            <a:r>
              <a:rPr lang="de-DE" sz="2000" b="1" dirty="0">
                <a:solidFill>
                  <a:srgbClr val="FDBB5E"/>
                </a:solidFill>
              </a:rPr>
              <a:t> teaching materials...</a:t>
            </a:r>
          </a:p>
          <a:p>
            <a:pPr lvl="1"/>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6"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522699"/>
            <a:ext cx="2207798" cy="75453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20"/>
          <p:cNvSpPr>
            <a:spLocks noGrp="1"/>
          </p:cNvSpPr>
          <p:nvPr>
            <p:ph type="title"/>
          </p:nvPr>
        </p:nvSpPr>
        <p:spPr>
          <a:xfrm>
            <a:off x="2996825" y="404664"/>
            <a:ext cx="2934326" cy="990600"/>
          </a:xfrm>
        </p:spPr>
        <p:txBody>
          <a:bodyPr>
            <a:normAutofit/>
          </a:bodyPr>
          <a:lstStyle/>
          <a:p>
            <a:pPr algn="r"/>
            <a:r>
              <a:rPr lang="en-GB" sz="2400" b="1" dirty="0">
                <a:solidFill>
                  <a:schemeClr val="tx1"/>
                </a:solidFill>
              </a:rPr>
              <a:t>Integration into lessons</a:t>
            </a:r>
          </a:p>
        </p:txBody>
      </p:sp>
      <p:graphicFrame>
        <p:nvGraphicFramePr>
          <p:cNvPr id="2" name="Diagramm 1"/>
          <p:cNvGraphicFramePr/>
          <p:nvPr>
            <p:extLst>
              <p:ext uri="{D42A27DB-BD31-4B8C-83A1-F6EECF244321}">
                <p14:modId xmlns:p14="http://schemas.microsoft.com/office/powerpoint/2010/main" val="403986678"/>
              </p:ext>
            </p:extLst>
          </p:nvPr>
        </p:nvGraphicFramePr>
        <p:xfrm>
          <a:off x="1687674" y="2204864"/>
          <a:ext cx="555262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8290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Use of teaching materials</a:t>
            </a:r>
          </a:p>
        </p:txBody>
      </p:sp>
      <p:sp>
        <p:nvSpPr>
          <p:cNvPr id="3" name="Inhaltsplatzhalter 2"/>
          <p:cNvSpPr>
            <a:spLocks noGrp="1"/>
          </p:cNvSpPr>
          <p:nvPr>
            <p:ph idx="1"/>
          </p:nvPr>
        </p:nvSpPr>
        <p:spPr>
          <a:solidFill>
            <a:schemeClr val="bg1"/>
          </a:solidFill>
        </p:spPr>
        <p:txBody>
          <a:bodyPr>
            <a:normAutofit fontScale="92500" lnSpcReduction="10000"/>
          </a:bodyPr>
          <a:lstStyle/>
          <a:p>
            <a:r>
              <a:rPr lang="de-AT" b="1" dirty="0">
                <a:solidFill>
                  <a:srgbClr val="FDBB5E"/>
                </a:solidFill>
              </a:rPr>
              <a:t>Teaching </a:t>
            </a:r>
            <a:r>
              <a:rPr lang="de-AT" b="1" dirty="0" err="1">
                <a:solidFill>
                  <a:srgbClr val="FDBB5E"/>
                </a:solidFill>
              </a:rPr>
              <a:t>theory</a:t>
            </a:r>
            <a:endParaRPr lang="de-DE" b="1" dirty="0">
              <a:solidFill>
                <a:srgbClr val="FDBB5E"/>
              </a:solidFill>
            </a:endParaRPr>
          </a:p>
          <a:p>
            <a:pPr lvl="1">
              <a:buFont typeface="Symbol" panose="05050102010706020507" pitchFamily="18" charset="2"/>
              <a:buChar char="-"/>
            </a:pPr>
            <a:r>
              <a:rPr lang="de-DE" b="1" dirty="0">
                <a:solidFill>
                  <a:schemeClr val="tx1"/>
                </a:solidFill>
              </a:rPr>
              <a:t>Presentation </a:t>
            </a:r>
          </a:p>
          <a:p>
            <a:pPr lvl="2">
              <a:buFont typeface="Symbol" panose="05050102010706020507" pitchFamily="18" charset="2"/>
              <a:buChar char="-"/>
            </a:pPr>
            <a:r>
              <a:rPr lang="de-AT" dirty="0">
                <a:solidFill>
                  <a:schemeClr val="tx1"/>
                </a:solidFill>
              </a:rPr>
              <a:t>Using a </a:t>
            </a:r>
            <a:r>
              <a:rPr lang="de-AT" dirty="0" err="1">
                <a:solidFill>
                  <a:schemeClr val="tx1"/>
                </a:solidFill>
              </a:rPr>
              <a:t>ppt</a:t>
            </a:r>
            <a:r>
              <a:rPr lang="de-AT" dirty="0">
                <a:solidFill>
                  <a:schemeClr val="tx1"/>
                </a:solidFill>
              </a:rPr>
              <a:t> </a:t>
            </a:r>
            <a:r>
              <a:rPr lang="de-AT" dirty="0" err="1">
                <a:solidFill>
                  <a:schemeClr val="tx1"/>
                </a:solidFill>
              </a:rPr>
              <a:t>presentation</a:t>
            </a:r>
            <a:endParaRPr lang="de-AT" dirty="0">
              <a:solidFill>
                <a:schemeClr val="tx1"/>
              </a:solidFill>
            </a:endParaRPr>
          </a:p>
          <a:p>
            <a:pPr lvl="2">
              <a:buFont typeface="Symbol" panose="05050102010706020507" pitchFamily="18" charset="2"/>
              <a:buChar char="-"/>
            </a:pPr>
            <a:r>
              <a:rPr lang="de-DE" dirty="0">
                <a:solidFill>
                  <a:schemeClr val="tx1"/>
                </a:solidFill>
              </a:rPr>
              <a:t>Included in all presentations:</a:t>
            </a:r>
            <a:endParaRPr lang="de-AT" dirty="0">
              <a:solidFill>
                <a:schemeClr val="tx1"/>
              </a:solidFill>
            </a:endParaRPr>
          </a:p>
          <a:p>
            <a:pPr lvl="3"/>
            <a:r>
              <a:rPr lang="de-AT" u="sng" dirty="0">
                <a:solidFill>
                  <a:schemeClr val="tx1"/>
                </a:solidFill>
              </a:rPr>
              <a:t>Warm-up </a:t>
            </a:r>
            <a:r>
              <a:rPr lang="de-AT" dirty="0" err="1">
                <a:solidFill>
                  <a:schemeClr val="tx1"/>
                </a:solidFill>
              </a:rPr>
              <a:t>questions</a:t>
            </a:r>
            <a:r>
              <a:rPr lang="de-AT" dirty="0"/>
              <a:t> </a:t>
            </a:r>
            <a:r>
              <a:rPr lang="de-AT" dirty="0" err="1"/>
              <a:t>discussed</a:t>
            </a:r>
            <a:r>
              <a:rPr lang="de-AT" dirty="0">
                <a:solidFill>
                  <a:schemeClr val="tx1"/>
                </a:solidFill>
              </a:rPr>
              <a:t> in the plenum at </a:t>
            </a:r>
            <a:r>
              <a:rPr lang="de-AT" dirty="0" err="1">
                <a:solidFill>
                  <a:schemeClr val="tx1"/>
                </a:solidFill>
              </a:rPr>
              <a:t>the</a:t>
            </a:r>
            <a:r>
              <a:rPr lang="de-AT" dirty="0">
                <a:solidFill>
                  <a:schemeClr val="tx1"/>
                </a:solidFill>
              </a:rPr>
              <a:t> </a:t>
            </a:r>
            <a:r>
              <a:rPr lang="de-AT" dirty="0" err="1">
                <a:solidFill>
                  <a:schemeClr val="tx1"/>
                </a:solidFill>
              </a:rPr>
              <a:t>beginning</a:t>
            </a:r>
            <a:endParaRPr lang="de-AT" dirty="0">
              <a:solidFill>
                <a:schemeClr val="tx1"/>
              </a:solidFill>
            </a:endParaRPr>
          </a:p>
          <a:p>
            <a:pPr lvl="3"/>
            <a:r>
              <a:rPr lang="de-AT" u="sng" dirty="0">
                <a:solidFill>
                  <a:schemeClr val="tx1"/>
                </a:solidFill>
              </a:rPr>
              <a:t>Quiz questions</a:t>
            </a:r>
            <a:r>
              <a:rPr lang="de-AT" dirty="0">
                <a:solidFill>
                  <a:schemeClr val="tx1"/>
                </a:solidFill>
              </a:rPr>
              <a:t> at the end of each </a:t>
            </a:r>
            <a:r>
              <a:rPr lang="de-AT" dirty="0" err="1">
                <a:solidFill>
                  <a:schemeClr val="tx1"/>
                </a:solidFill>
              </a:rPr>
              <a:t>chapter</a:t>
            </a:r>
            <a:r>
              <a:rPr lang="de-AT" dirty="0">
                <a:solidFill>
                  <a:schemeClr val="tx1"/>
                </a:solidFill>
              </a:rPr>
              <a:t> </a:t>
            </a:r>
            <a:r>
              <a:rPr lang="de-AT" dirty="0" err="1">
                <a:solidFill>
                  <a:schemeClr val="tx1"/>
                </a:solidFill>
              </a:rPr>
              <a:t>to</a:t>
            </a:r>
            <a:r>
              <a:rPr lang="de-AT" dirty="0">
                <a:solidFill>
                  <a:schemeClr val="tx1"/>
                </a:solidFill>
              </a:rPr>
              <a:t> </a:t>
            </a:r>
            <a:r>
              <a:rPr lang="de-AT" dirty="0" err="1">
                <a:solidFill>
                  <a:schemeClr val="tx1"/>
                </a:solidFill>
              </a:rPr>
              <a:t>guarantee</a:t>
            </a:r>
            <a:r>
              <a:rPr lang="de-AT" dirty="0">
                <a:solidFill>
                  <a:schemeClr val="tx1"/>
                </a:solidFill>
              </a:rPr>
              <a:t> consolidation of knowledge, enable interactivity, and </a:t>
            </a:r>
            <a:r>
              <a:rPr lang="de-AT" dirty="0" err="1">
                <a:solidFill>
                  <a:schemeClr val="tx1"/>
                </a:solidFill>
              </a:rPr>
              <a:t>activate</a:t>
            </a:r>
            <a:r>
              <a:rPr lang="de-AT" dirty="0">
                <a:solidFill>
                  <a:schemeClr val="tx1"/>
                </a:solidFill>
              </a:rPr>
              <a:t> </a:t>
            </a:r>
            <a:r>
              <a:rPr lang="de-AT" dirty="0" err="1">
                <a:solidFill>
                  <a:schemeClr val="tx1"/>
                </a:solidFill>
              </a:rPr>
              <a:t>students</a:t>
            </a:r>
            <a:endParaRPr lang="de-AT" dirty="0">
              <a:solidFill>
                <a:schemeClr val="tx1"/>
              </a:solidFill>
            </a:endParaRPr>
          </a:p>
          <a:p>
            <a:pPr lvl="3"/>
            <a:r>
              <a:rPr lang="de-AT" dirty="0">
                <a:solidFill>
                  <a:schemeClr val="tx1"/>
                </a:solidFill>
              </a:rPr>
              <a:t>Short </a:t>
            </a:r>
            <a:r>
              <a:rPr lang="de-AT" u="sng" dirty="0">
                <a:solidFill>
                  <a:schemeClr val="tx1"/>
                </a:solidFill>
              </a:rPr>
              <a:t>final exercise</a:t>
            </a:r>
            <a:endParaRPr lang="de-DE" u="sng" dirty="0">
              <a:solidFill>
                <a:schemeClr val="tx1"/>
              </a:solidFill>
            </a:endParaRPr>
          </a:p>
          <a:p>
            <a:pPr lvl="1">
              <a:buFont typeface="Symbol" panose="05050102010706020507" pitchFamily="18" charset="2"/>
              <a:buChar char="-"/>
            </a:pPr>
            <a:r>
              <a:rPr lang="de-DE" b="1" dirty="0">
                <a:solidFill>
                  <a:schemeClr val="tx1"/>
                </a:solidFill>
              </a:rPr>
              <a:t>Reader:</a:t>
            </a:r>
            <a:r>
              <a:rPr lang="de-AT" dirty="0">
                <a:solidFill>
                  <a:schemeClr val="tx1"/>
                </a:solidFill>
              </a:rPr>
              <a:t> basically the same content as the presentation, BUT </a:t>
            </a:r>
            <a:r>
              <a:rPr lang="de-AT" dirty="0" err="1">
                <a:solidFill>
                  <a:schemeClr val="tx1"/>
                </a:solidFill>
              </a:rPr>
              <a:t>more</a:t>
            </a:r>
            <a:r>
              <a:rPr lang="de-AT" dirty="0">
                <a:solidFill>
                  <a:schemeClr val="tx1"/>
                </a:solidFill>
              </a:rPr>
              <a:t> </a:t>
            </a:r>
            <a:r>
              <a:rPr lang="de-AT" dirty="0" err="1">
                <a:solidFill>
                  <a:schemeClr val="tx1"/>
                </a:solidFill>
              </a:rPr>
              <a:t>detailed</a:t>
            </a:r>
            <a:endParaRPr lang="de-AT" dirty="0">
              <a:solidFill>
                <a:schemeClr val="tx1"/>
              </a:solidFill>
            </a:endParaRPr>
          </a:p>
          <a:p>
            <a:pPr lvl="2">
              <a:buFont typeface="Wingdings" panose="05000000000000000000" pitchFamily="2" charset="2"/>
              <a:buChar char="Ø"/>
            </a:pPr>
            <a:r>
              <a:rPr lang="de-AT" dirty="0">
                <a:solidFill>
                  <a:schemeClr val="tx1"/>
                </a:solidFill>
              </a:rPr>
              <a:t>Can </a:t>
            </a:r>
            <a:r>
              <a:rPr lang="de-AT" dirty="0" err="1">
                <a:solidFill>
                  <a:schemeClr val="tx1"/>
                </a:solidFill>
              </a:rPr>
              <a:t>be</a:t>
            </a:r>
            <a:r>
              <a:rPr lang="de-AT" dirty="0">
                <a:solidFill>
                  <a:schemeClr val="tx1"/>
                </a:solidFill>
              </a:rPr>
              <a:t> </a:t>
            </a:r>
            <a:r>
              <a:rPr lang="de-AT" dirty="0" err="1"/>
              <a:t>studied</a:t>
            </a:r>
            <a:r>
              <a:rPr lang="de-AT" dirty="0">
                <a:solidFill>
                  <a:schemeClr val="tx1"/>
                </a:solidFill>
              </a:rPr>
              <a:t> by </a:t>
            </a:r>
            <a:r>
              <a:rPr lang="de-AT" dirty="0" err="1">
                <a:solidFill>
                  <a:schemeClr val="tx1"/>
                </a:solidFill>
              </a:rPr>
              <a:t>pupils</a:t>
            </a:r>
            <a:r>
              <a:rPr lang="de-AT" dirty="0">
                <a:solidFill>
                  <a:schemeClr val="tx1"/>
                </a:solidFill>
              </a:rPr>
              <a:t> </a:t>
            </a:r>
            <a:r>
              <a:rPr lang="de-AT" dirty="0" err="1">
                <a:solidFill>
                  <a:schemeClr val="tx1"/>
                </a:solidFill>
              </a:rPr>
              <a:t>independently</a:t>
            </a:r>
            <a:r>
              <a:rPr lang="de-AT" dirty="0">
                <a:solidFill>
                  <a:schemeClr val="tx1"/>
                </a:solidFill>
              </a:rPr>
              <a:t> </a:t>
            </a:r>
            <a:r>
              <a:rPr lang="de-AT" dirty="0" err="1">
                <a:solidFill>
                  <a:schemeClr val="tx1"/>
                </a:solidFill>
              </a:rPr>
              <a:t>as</a:t>
            </a:r>
            <a:r>
              <a:rPr lang="de-AT" dirty="0">
                <a:solidFill>
                  <a:schemeClr val="tx1"/>
                </a:solidFill>
              </a:rPr>
              <a:t> </a:t>
            </a:r>
            <a:r>
              <a:rPr lang="de-AT" dirty="0" err="1">
                <a:solidFill>
                  <a:schemeClr val="tx1"/>
                </a:solidFill>
              </a:rPr>
              <a:t>lesson</a:t>
            </a:r>
            <a:r>
              <a:rPr lang="de-AT" dirty="0">
                <a:solidFill>
                  <a:schemeClr val="tx1"/>
                </a:solidFill>
              </a:rPr>
              <a:t> </a:t>
            </a:r>
            <a:r>
              <a:rPr lang="de-AT" dirty="0" err="1">
                <a:solidFill>
                  <a:schemeClr val="tx1"/>
                </a:solidFill>
              </a:rPr>
              <a:t>preparation</a:t>
            </a:r>
            <a:endParaRPr lang="de-AT" dirty="0">
              <a:solidFill>
                <a:schemeClr val="tx1"/>
              </a:solidFill>
            </a:endParaRPr>
          </a:p>
          <a:p>
            <a:pPr lvl="2">
              <a:buFont typeface="Wingdings" panose="05000000000000000000" pitchFamily="2" charset="2"/>
              <a:buChar char="Ø"/>
            </a:pPr>
            <a:r>
              <a:rPr lang="de-AT" dirty="0">
                <a:solidFill>
                  <a:schemeClr val="tx1"/>
                </a:solidFill>
              </a:rPr>
              <a:t>Can be read and discussed together in class</a:t>
            </a:r>
          </a:p>
          <a:p>
            <a:pPr lvl="2">
              <a:buFont typeface="Wingdings" panose="05000000000000000000" pitchFamily="2" charset="2"/>
              <a:buChar char="Ø"/>
            </a:pPr>
            <a:endParaRPr lang="de-AT" dirty="0">
              <a:solidFill>
                <a:schemeClr val="tx1"/>
              </a:solidFill>
            </a:endParaRPr>
          </a:p>
          <a:p>
            <a:r>
              <a:rPr lang="de-AT" b="1" dirty="0" err="1">
                <a:solidFill>
                  <a:srgbClr val="FDBB5E"/>
                </a:solidFill>
              </a:rPr>
              <a:t>Exercises</a:t>
            </a:r>
            <a:endParaRPr lang="de-AT" b="1" dirty="0">
              <a:solidFill>
                <a:srgbClr val="FDBB5E"/>
              </a:solidFill>
            </a:endParaRPr>
          </a:p>
          <a:p>
            <a:pPr lvl="1">
              <a:buFont typeface="Symbol" panose="05050102010706020507" pitchFamily="18" charset="2"/>
              <a:buChar char="-"/>
            </a:pPr>
            <a:r>
              <a:rPr lang="de-AT" dirty="0"/>
              <a:t>i</a:t>
            </a:r>
            <a:r>
              <a:rPr lang="de-AT" dirty="0">
                <a:solidFill>
                  <a:schemeClr val="tx1"/>
                </a:solidFill>
              </a:rPr>
              <a:t>n </a:t>
            </a:r>
            <a:r>
              <a:rPr lang="de-AT" dirty="0" err="1">
                <a:solidFill>
                  <a:schemeClr val="tx1"/>
                </a:solidFill>
              </a:rPr>
              <a:t>class</a:t>
            </a:r>
            <a:r>
              <a:rPr lang="de-AT" dirty="0">
                <a:solidFill>
                  <a:schemeClr val="tx1"/>
                </a:solidFill>
              </a:rPr>
              <a:t> </a:t>
            </a:r>
            <a:r>
              <a:rPr lang="de-AT" dirty="0" err="1">
                <a:solidFill>
                  <a:schemeClr val="tx1"/>
                </a:solidFill>
              </a:rPr>
              <a:t>or</a:t>
            </a:r>
            <a:r>
              <a:rPr lang="de-AT" dirty="0">
                <a:solidFill>
                  <a:schemeClr val="tx1"/>
                </a:solidFill>
              </a:rPr>
              <a:t> </a:t>
            </a:r>
            <a:r>
              <a:rPr lang="de-AT" dirty="0" err="1">
                <a:solidFill>
                  <a:schemeClr val="tx1"/>
                </a:solidFill>
              </a:rPr>
              <a:t>for</a:t>
            </a:r>
            <a:endParaRPr lang="de-AT" dirty="0">
              <a:solidFill>
                <a:schemeClr val="tx1"/>
              </a:solidFill>
            </a:endParaRPr>
          </a:p>
          <a:p>
            <a:pPr lvl="1">
              <a:buFont typeface="Symbol" panose="05050102010706020507" pitchFamily="18" charset="2"/>
              <a:buChar char="-"/>
            </a:pPr>
            <a:r>
              <a:rPr lang="de-AT" dirty="0">
                <a:solidFill>
                  <a:schemeClr val="tx1"/>
                </a:solidFill>
              </a:rPr>
              <a:t>homework</a:t>
            </a:r>
          </a:p>
          <a:p>
            <a:pPr marL="274320" lvl="1" indent="0">
              <a:buNone/>
            </a:pPr>
            <a:r>
              <a:rPr lang="de-AT" b="1" dirty="0">
                <a:solidFill>
                  <a:schemeClr val="tx1"/>
                </a:solidFill>
              </a:rPr>
              <a:t>Solutions are available online for download!</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Tree>
    <p:extLst>
      <p:ext uri="{BB962C8B-B14F-4D97-AF65-F5344CB8AC3E}">
        <p14:creationId xmlns:p14="http://schemas.microsoft.com/office/powerpoint/2010/main" val="124262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de-DE" sz="1800" dirty="0"/>
          </a:p>
          <a:p>
            <a:pPr marL="0" indent="0">
              <a:buNone/>
            </a:pPr>
            <a:r>
              <a:rPr lang="de-DE" sz="1800" b="1" dirty="0">
                <a:solidFill>
                  <a:srgbClr val="FDBB5E"/>
                </a:solidFill>
              </a:rPr>
              <a:t>Goal: </a:t>
            </a:r>
            <a:r>
              <a:rPr lang="de-DE" sz="1800" dirty="0"/>
              <a:t>Making the logistics industry </a:t>
            </a:r>
            <a:r>
              <a:rPr lang="de-DE" sz="1800" dirty="0" err="1"/>
              <a:t>more</a:t>
            </a:r>
            <a:r>
              <a:rPr lang="de-DE" sz="1800" dirty="0"/>
              <a:t> </a:t>
            </a:r>
            <a:r>
              <a:rPr lang="de-DE" sz="1800" dirty="0" err="1"/>
              <a:t>attractive</a:t>
            </a:r>
            <a:r>
              <a:rPr lang="de-DE" sz="1800" dirty="0"/>
              <a:t> </a:t>
            </a:r>
            <a:r>
              <a:rPr lang="de-DE" sz="1800" dirty="0" err="1"/>
              <a:t>by</a:t>
            </a:r>
            <a:r>
              <a:rPr lang="de-DE" sz="1800" dirty="0"/>
              <a:t> </a:t>
            </a:r>
            <a:r>
              <a:rPr lang="de-DE" sz="1800" dirty="0" err="1"/>
              <a:t>informing</a:t>
            </a:r>
            <a:r>
              <a:rPr lang="de-DE" sz="1800" dirty="0"/>
              <a:t> </a:t>
            </a:r>
            <a:r>
              <a:rPr lang="de-DE" sz="1800" dirty="0" err="1"/>
              <a:t>about</a:t>
            </a:r>
            <a:endParaRPr lang="de-DE" sz="1800" dirty="0"/>
          </a:p>
          <a:p>
            <a:pPr lvl="1"/>
            <a:r>
              <a:rPr lang="de-DE" sz="1800" dirty="0" err="1"/>
              <a:t>professions</a:t>
            </a:r>
            <a:r>
              <a:rPr lang="de-DE" sz="1800" dirty="0"/>
              <a:t> in the logistics sector</a:t>
            </a:r>
          </a:p>
          <a:p>
            <a:pPr lvl="1"/>
            <a:r>
              <a:rPr lang="de-DE" sz="1800" dirty="0"/>
              <a:t>efficient logistics design</a:t>
            </a:r>
          </a:p>
          <a:p>
            <a:pPr lvl="1"/>
            <a:r>
              <a:rPr lang="de-DE" sz="1800" dirty="0" err="1"/>
              <a:t>modes</a:t>
            </a:r>
            <a:r>
              <a:rPr lang="de-DE" sz="1800" dirty="0"/>
              <a:t> (combinations) of transport</a:t>
            </a:r>
          </a:p>
          <a:p>
            <a:pPr lvl="1"/>
            <a:r>
              <a:rPr lang="de-DE" sz="1800" dirty="0"/>
              <a:t>environmental </a:t>
            </a:r>
            <a:r>
              <a:rPr lang="de-DE" sz="1800" dirty="0" err="1"/>
              <a:t>effects</a:t>
            </a:r>
            <a:r>
              <a:rPr lang="de-DE" sz="1800" dirty="0"/>
              <a:t> </a:t>
            </a:r>
            <a:r>
              <a:rPr lang="de-DE" sz="1800" dirty="0" err="1"/>
              <a:t>of</a:t>
            </a:r>
            <a:r>
              <a:rPr lang="de-DE" sz="1800" dirty="0"/>
              <a:t> </a:t>
            </a:r>
            <a:r>
              <a:rPr lang="de-DE" sz="1800" dirty="0" err="1"/>
              <a:t>logistics</a:t>
            </a:r>
            <a:endParaRPr lang="de-DE" sz="1800" dirty="0"/>
          </a:p>
          <a:p>
            <a:pPr lvl="1"/>
            <a:r>
              <a:rPr lang="de-DE" sz="1800" dirty="0"/>
              <a:t>the use of new technologies</a:t>
            </a:r>
          </a:p>
          <a:p>
            <a:pPr lvl="1"/>
            <a:r>
              <a:rPr lang="de-DE" sz="1800" dirty="0"/>
              <a:t>… </a:t>
            </a:r>
          </a:p>
          <a:p>
            <a:pPr marL="0" indent="0">
              <a:buNone/>
            </a:pPr>
            <a:endParaRPr lang="de-AT" sz="1800" dirty="0"/>
          </a:p>
          <a:p>
            <a:pPr marL="0" indent="0">
              <a:buNone/>
            </a:pPr>
            <a:r>
              <a:rPr lang="de-AT" sz="1800" b="1" dirty="0">
                <a:solidFill>
                  <a:srgbClr val="FDBB5E"/>
                </a:solidFill>
              </a:rPr>
              <a:t>Core element: </a:t>
            </a:r>
            <a:r>
              <a:rPr lang="de-AT" sz="1800" dirty="0"/>
              <a:t> online teaching materials </a:t>
            </a:r>
          </a:p>
          <a:p>
            <a:pPr marL="0" indent="0">
              <a:buNone/>
            </a:pPr>
            <a:endParaRPr lang="de-AT" sz="1800" b="1" dirty="0"/>
          </a:p>
          <a:p>
            <a:pPr marL="0" indent="0">
              <a:buNone/>
            </a:pPr>
            <a:r>
              <a:rPr lang="de-AT" sz="1800" b="1" dirty="0">
                <a:solidFill>
                  <a:srgbClr val="FDBB5E"/>
                </a:solidFill>
              </a:rPr>
              <a:t>Structure: </a:t>
            </a:r>
            <a:r>
              <a:rPr lang="de-AT" sz="1800" dirty="0"/>
              <a:t>1 </a:t>
            </a:r>
            <a:r>
              <a:rPr lang="de-AT" sz="1800" dirty="0" err="1"/>
              <a:t>umbrella</a:t>
            </a:r>
            <a:r>
              <a:rPr lang="de-AT" sz="1800" dirty="0"/>
              <a:t> page and 4 topic-specific information pages</a:t>
            </a:r>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pic>
        <p:nvPicPr>
          <p:cNvPr id="1026"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7824" y="260648"/>
            <a:ext cx="3166117" cy="108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972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6498291" cy="990600"/>
          </a:xfrm>
        </p:spPr>
        <p:txBody>
          <a:bodyPr>
            <a:normAutofit/>
          </a:bodyPr>
          <a:lstStyle/>
          <a:p>
            <a:r>
              <a:rPr lang="de-AT" b="1" dirty="0">
                <a:solidFill>
                  <a:schemeClr val="tx1"/>
                </a:solidFill>
              </a:rPr>
              <a:t>Example: </a:t>
            </a:r>
            <a:r>
              <a:rPr lang="de-AT" b="1" dirty="0" err="1">
                <a:solidFill>
                  <a:schemeClr val="tx1"/>
                </a:solidFill>
              </a:rPr>
              <a:t>procedure</a:t>
            </a:r>
            <a:r>
              <a:rPr lang="de-AT" b="1" dirty="0">
                <a:solidFill>
                  <a:schemeClr val="tx1"/>
                </a:solidFill>
              </a:rPr>
              <a:t> of a teaching unit</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345929005"/>
              </p:ext>
            </p:extLst>
          </p:nvPr>
        </p:nvGraphicFramePr>
        <p:xfrm>
          <a:off x="467544" y="1772816"/>
          <a:ext cx="8064896" cy="2870137"/>
        </p:xfrm>
        <a:graphic>
          <a:graphicData uri="http://schemas.openxmlformats.org/drawingml/2006/table">
            <a:tbl>
              <a:tblPr firstRow="1" firstCol="1" bandRow="1">
                <a:tableStyleId>{5C22544A-7EE6-4342-B048-85BDC9FD1C3A}</a:tableStyleId>
              </a:tblPr>
              <a:tblGrid>
                <a:gridCol w="626538">
                  <a:extLst>
                    <a:ext uri="{9D8B030D-6E8A-4147-A177-3AD203B41FA5}">
                      <a16:colId xmlns:a16="http://schemas.microsoft.com/office/drawing/2014/main" val="4167168814"/>
                    </a:ext>
                  </a:extLst>
                </a:gridCol>
                <a:gridCol w="2138237">
                  <a:extLst>
                    <a:ext uri="{9D8B030D-6E8A-4147-A177-3AD203B41FA5}">
                      <a16:colId xmlns:a16="http://schemas.microsoft.com/office/drawing/2014/main" val="836230875"/>
                    </a:ext>
                  </a:extLst>
                </a:gridCol>
                <a:gridCol w="2904175">
                  <a:extLst>
                    <a:ext uri="{9D8B030D-6E8A-4147-A177-3AD203B41FA5}">
                      <a16:colId xmlns:a16="http://schemas.microsoft.com/office/drawing/2014/main" val="963036520"/>
                    </a:ext>
                  </a:extLst>
                </a:gridCol>
                <a:gridCol w="1517546">
                  <a:extLst>
                    <a:ext uri="{9D8B030D-6E8A-4147-A177-3AD203B41FA5}">
                      <a16:colId xmlns:a16="http://schemas.microsoft.com/office/drawing/2014/main" val="3432358068"/>
                    </a:ext>
                  </a:extLst>
                </a:gridCol>
                <a:gridCol w="878400">
                  <a:extLst>
                    <a:ext uri="{9D8B030D-6E8A-4147-A177-3AD203B41FA5}">
                      <a16:colId xmlns:a16="http://schemas.microsoft.com/office/drawing/2014/main" val="376407689"/>
                    </a:ext>
                  </a:extLst>
                </a:gridCol>
              </a:tblGrid>
              <a:tr h="217972">
                <a:tc>
                  <a:txBody>
                    <a:bodyPr/>
                    <a:lstStyle/>
                    <a:p>
                      <a:pPr algn="ctr">
                        <a:lnSpc>
                          <a:spcPct val="107000"/>
                        </a:lnSpc>
                        <a:spcAft>
                          <a:spcPts val="0"/>
                        </a:spcAft>
                      </a:pPr>
                      <a:r>
                        <a:rPr lang="de-DE" sz="1600">
                          <a:effectLst/>
                        </a:rPr>
                        <a:t>No.</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DBB5E"/>
                    </a:solidFill>
                  </a:tcPr>
                </a:tc>
                <a:tc>
                  <a:txBody>
                    <a:bodyPr/>
                    <a:lstStyle/>
                    <a:p>
                      <a:pPr algn="ctr">
                        <a:lnSpc>
                          <a:spcPct val="107000"/>
                        </a:lnSpc>
                        <a:spcAft>
                          <a:spcPts val="0"/>
                        </a:spcAft>
                      </a:pPr>
                      <a:r>
                        <a:rPr lang="de-DE" sz="1600">
                          <a:effectLst/>
                        </a:rPr>
                        <a:t>What's that?</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DBB5E"/>
                    </a:solidFill>
                  </a:tcPr>
                </a:tc>
                <a:tc>
                  <a:txBody>
                    <a:bodyPr/>
                    <a:lstStyle/>
                    <a:p>
                      <a:pPr algn="ctr">
                        <a:lnSpc>
                          <a:spcPct val="107000"/>
                        </a:lnSpc>
                        <a:spcAft>
                          <a:spcPts val="0"/>
                        </a:spcAft>
                      </a:pPr>
                      <a:r>
                        <a:rPr lang="de-DE" sz="1600">
                          <a:effectLst/>
                        </a:rPr>
                        <a:t>How's that?</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DBB5E"/>
                    </a:solidFill>
                  </a:tcPr>
                </a:tc>
                <a:tc>
                  <a:txBody>
                    <a:bodyPr/>
                    <a:lstStyle/>
                    <a:p>
                      <a:pPr algn="ctr">
                        <a:lnSpc>
                          <a:spcPct val="107000"/>
                        </a:lnSpc>
                        <a:spcAft>
                          <a:spcPts val="0"/>
                        </a:spcAft>
                      </a:pPr>
                      <a:r>
                        <a:rPr lang="de-DE" sz="1600" dirty="0" err="1">
                          <a:effectLst/>
                        </a:rPr>
                        <a:t>What</a:t>
                      </a:r>
                      <a:r>
                        <a:rPr lang="de-DE" sz="1600" dirty="0">
                          <a:effectLst/>
                        </a:rPr>
                        <a:t> </a:t>
                      </a:r>
                      <a:r>
                        <a:rPr lang="de-DE" sz="1600" dirty="0" err="1">
                          <a:effectLst/>
                        </a:rPr>
                        <a:t>with</a:t>
                      </a:r>
                      <a:r>
                        <a:rPr lang="de-DE" sz="1600" dirty="0">
                          <a:effectLst/>
                        </a:rPr>
                        <a:t>?</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DBB5E"/>
                    </a:solidFill>
                  </a:tcPr>
                </a:tc>
                <a:tc>
                  <a:txBody>
                    <a:bodyPr/>
                    <a:lstStyle/>
                    <a:p>
                      <a:pPr algn="ctr">
                        <a:lnSpc>
                          <a:spcPct val="107000"/>
                        </a:lnSpc>
                        <a:spcAft>
                          <a:spcPts val="0"/>
                        </a:spcAft>
                      </a:pPr>
                      <a:r>
                        <a:rPr lang="de-DE" sz="1600" dirty="0">
                          <a:effectLst/>
                        </a:rPr>
                        <a:t>Time</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DBB5E"/>
                    </a:solidFill>
                  </a:tcPr>
                </a:tc>
                <a:extLst>
                  <a:ext uri="{0D108BD9-81ED-4DB2-BD59-A6C34878D82A}">
                    <a16:rowId xmlns:a16="http://schemas.microsoft.com/office/drawing/2014/main" val="1126380250"/>
                  </a:ext>
                </a:extLst>
              </a:tr>
              <a:tr h="446060">
                <a:tc>
                  <a:txBody>
                    <a:bodyPr/>
                    <a:lstStyle/>
                    <a:p>
                      <a:pPr algn="ctr">
                        <a:lnSpc>
                          <a:spcPct val="107000"/>
                        </a:lnSpc>
                        <a:spcAft>
                          <a:spcPts val="0"/>
                        </a:spcAft>
                      </a:pPr>
                      <a:r>
                        <a:rPr lang="de-DE" sz="1600">
                          <a:effectLst/>
                        </a:rPr>
                        <a:t>1</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DBB5E"/>
                    </a:solidFill>
                  </a:tcPr>
                </a:tc>
                <a:tc>
                  <a:txBody>
                    <a:bodyPr/>
                    <a:lstStyle/>
                    <a:p>
                      <a:pPr>
                        <a:lnSpc>
                          <a:spcPct val="107000"/>
                        </a:lnSpc>
                        <a:spcAft>
                          <a:spcPts val="0"/>
                        </a:spcAft>
                      </a:pPr>
                      <a:r>
                        <a:rPr lang="de-DE" sz="1600" dirty="0">
                          <a:effectLst/>
                        </a:rPr>
                        <a:t>Warm-up</a:t>
                      </a:r>
                      <a:endParaRPr lang="de-AT" sz="1600" dirty="0">
                        <a:effectLst/>
                      </a:endParaRPr>
                    </a:p>
                  </a:txBody>
                  <a:tcPr marL="51435" marR="51435" marT="0" marB="0" anchor="ctr">
                    <a:solidFill>
                      <a:srgbClr val="FFE9A3"/>
                    </a:solidFill>
                  </a:tcPr>
                </a:tc>
                <a:tc>
                  <a:txBody>
                    <a:bodyPr/>
                    <a:lstStyle/>
                    <a:p>
                      <a:pPr>
                        <a:lnSpc>
                          <a:spcPct val="107000"/>
                        </a:lnSpc>
                        <a:spcAft>
                          <a:spcPts val="0"/>
                        </a:spcAft>
                      </a:pPr>
                      <a:r>
                        <a:rPr lang="de-DE" sz="1600" dirty="0">
                          <a:effectLst/>
                        </a:rPr>
                        <a:t>Discuss warm-up questions with the students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E9A3"/>
                    </a:solidFill>
                  </a:tcPr>
                </a:tc>
                <a:tc>
                  <a:txBody>
                    <a:bodyPr/>
                    <a:lstStyle/>
                    <a:p>
                      <a:pPr>
                        <a:lnSpc>
                          <a:spcPct val="107000"/>
                        </a:lnSpc>
                        <a:spcAft>
                          <a:spcPts val="0"/>
                        </a:spcAft>
                      </a:pPr>
                      <a:r>
                        <a:rPr lang="de-DE" sz="1600" dirty="0">
                          <a:effectLst/>
                        </a:rPr>
                        <a:t>presentation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tc>
                  <a:txBody>
                    <a:bodyPr/>
                    <a:lstStyle/>
                    <a:p>
                      <a:pPr>
                        <a:lnSpc>
                          <a:spcPct val="107000"/>
                        </a:lnSpc>
                        <a:spcAft>
                          <a:spcPts val="0"/>
                        </a:spcAft>
                      </a:pPr>
                      <a:r>
                        <a:rPr lang="de-DE" sz="1600" dirty="0">
                          <a:effectLst/>
                        </a:rPr>
                        <a:t>Five minutes.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extLst>
                  <a:ext uri="{0D108BD9-81ED-4DB2-BD59-A6C34878D82A}">
                    <a16:rowId xmlns:a16="http://schemas.microsoft.com/office/drawing/2014/main" val="925684413"/>
                  </a:ext>
                </a:extLst>
              </a:tr>
              <a:tr h="446060">
                <a:tc>
                  <a:txBody>
                    <a:bodyPr/>
                    <a:lstStyle/>
                    <a:p>
                      <a:pPr algn="ctr">
                        <a:lnSpc>
                          <a:spcPct val="107000"/>
                        </a:lnSpc>
                        <a:spcAft>
                          <a:spcPts val="0"/>
                        </a:spcAft>
                      </a:pPr>
                      <a:r>
                        <a:rPr lang="de-DE" sz="1600">
                          <a:effectLst/>
                        </a:rPr>
                        <a:t>2</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DBB5E"/>
                    </a:solidFill>
                  </a:tcPr>
                </a:tc>
                <a:tc>
                  <a:txBody>
                    <a:bodyPr/>
                    <a:lstStyle/>
                    <a:p>
                      <a:pPr>
                        <a:lnSpc>
                          <a:spcPct val="107000"/>
                        </a:lnSpc>
                        <a:spcAft>
                          <a:spcPts val="0"/>
                        </a:spcAft>
                      </a:pPr>
                      <a:r>
                        <a:rPr lang="de-DE" sz="1600" dirty="0">
                          <a:effectLst/>
                        </a:rPr>
                        <a:t>Chapter 1</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tc>
                  <a:txBody>
                    <a:bodyPr/>
                    <a:lstStyle/>
                    <a:p>
                      <a:pPr>
                        <a:lnSpc>
                          <a:spcPct val="107000"/>
                        </a:lnSpc>
                        <a:spcAft>
                          <a:spcPts val="0"/>
                        </a:spcAft>
                      </a:pPr>
                      <a:r>
                        <a:rPr lang="de-DE" sz="1600" dirty="0">
                          <a:effectLst/>
                        </a:rPr>
                        <a:t>Presentation and discussion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tc>
                  <a:txBody>
                    <a:bodyPr/>
                    <a:lstStyle/>
                    <a:p>
                      <a:pPr>
                        <a:lnSpc>
                          <a:spcPct val="107000"/>
                        </a:lnSpc>
                        <a:spcAft>
                          <a:spcPts val="0"/>
                        </a:spcAft>
                      </a:pPr>
                      <a:r>
                        <a:rPr lang="de-DE" sz="1600" dirty="0">
                          <a:effectLst/>
                        </a:rPr>
                        <a:t>Presentation/ Reader</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tc>
                  <a:txBody>
                    <a:bodyPr/>
                    <a:lstStyle/>
                    <a:p>
                      <a:pPr>
                        <a:lnSpc>
                          <a:spcPct val="107000"/>
                        </a:lnSpc>
                        <a:spcAft>
                          <a:spcPts val="0"/>
                        </a:spcAft>
                      </a:pPr>
                      <a:r>
                        <a:rPr lang="de-DE" sz="1600" dirty="0">
                          <a:effectLst/>
                        </a:rPr>
                        <a:t>Fifteen minutes.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extLst>
                  <a:ext uri="{0D108BD9-81ED-4DB2-BD59-A6C34878D82A}">
                    <a16:rowId xmlns:a16="http://schemas.microsoft.com/office/drawing/2014/main" val="3069894185"/>
                  </a:ext>
                </a:extLst>
              </a:tr>
              <a:tr h="446060">
                <a:tc>
                  <a:txBody>
                    <a:bodyPr/>
                    <a:lstStyle/>
                    <a:p>
                      <a:pPr algn="ctr">
                        <a:lnSpc>
                          <a:spcPct val="107000"/>
                        </a:lnSpc>
                        <a:spcAft>
                          <a:spcPts val="0"/>
                        </a:spcAft>
                      </a:pPr>
                      <a:r>
                        <a:rPr lang="de-DE" sz="1600" dirty="0">
                          <a:effectLst/>
                        </a:rPr>
                        <a:t>3</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DBB5E"/>
                    </a:solidFill>
                  </a:tcPr>
                </a:tc>
                <a:tc>
                  <a:txBody>
                    <a:bodyPr/>
                    <a:lstStyle/>
                    <a:p>
                      <a:pPr>
                        <a:lnSpc>
                          <a:spcPct val="107000"/>
                        </a:lnSpc>
                        <a:spcAft>
                          <a:spcPts val="0"/>
                        </a:spcAft>
                      </a:pPr>
                      <a:r>
                        <a:rPr lang="de-DE" sz="1600" dirty="0">
                          <a:effectLst/>
                        </a:rPr>
                        <a:t>Chapter 2</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tc>
                  <a:txBody>
                    <a:bodyPr/>
                    <a:lstStyle/>
                    <a:p>
                      <a:pPr>
                        <a:lnSpc>
                          <a:spcPct val="107000"/>
                        </a:lnSpc>
                        <a:spcAft>
                          <a:spcPts val="0"/>
                        </a:spcAft>
                      </a:pPr>
                      <a:r>
                        <a:rPr lang="de-DE" sz="1600" dirty="0">
                          <a:effectLst/>
                        </a:rPr>
                        <a:t>Presentation and discussion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tc>
                  <a:txBody>
                    <a:bodyPr/>
                    <a:lstStyle/>
                    <a:p>
                      <a:pPr>
                        <a:lnSpc>
                          <a:spcPct val="107000"/>
                        </a:lnSpc>
                        <a:spcAft>
                          <a:spcPts val="0"/>
                        </a:spcAft>
                      </a:pPr>
                      <a:r>
                        <a:rPr lang="de-DE" sz="1600" dirty="0">
                          <a:effectLst/>
                        </a:rPr>
                        <a:t>Presentation/ Reader</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tc>
                  <a:txBody>
                    <a:bodyPr/>
                    <a:lstStyle/>
                    <a:p>
                      <a:pPr>
                        <a:lnSpc>
                          <a:spcPct val="107000"/>
                        </a:lnSpc>
                        <a:spcAft>
                          <a:spcPts val="0"/>
                        </a:spcAft>
                      </a:pPr>
                      <a:r>
                        <a:rPr lang="de-DE" sz="1600" dirty="0">
                          <a:effectLst/>
                        </a:rPr>
                        <a:t>Fifteen minutes.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extLst>
                  <a:ext uri="{0D108BD9-81ED-4DB2-BD59-A6C34878D82A}">
                    <a16:rowId xmlns:a16="http://schemas.microsoft.com/office/drawing/2014/main" val="3593956219"/>
                  </a:ext>
                </a:extLst>
              </a:tr>
              <a:tr h="446060">
                <a:tc>
                  <a:txBody>
                    <a:bodyPr/>
                    <a:lstStyle/>
                    <a:p>
                      <a:pPr algn="ctr">
                        <a:lnSpc>
                          <a:spcPct val="107000"/>
                        </a:lnSpc>
                        <a:spcAft>
                          <a:spcPts val="0"/>
                        </a:spcAft>
                      </a:pPr>
                      <a:r>
                        <a:rPr lang="de-DE" sz="1600" dirty="0">
                          <a:effectLst/>
                        </a:rPr>
                        <a:t>4</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DBB5E"/>
                    </a:solidFill>
                  </a:tcPr>
                </a:tc>
                <a:tc>
                  <a:txBody>
                    <a:bodyPr/>
                    <a:lstStyle/>
                    <a:p>
                      <a:pPr>
                        <a:lnSpc>
                          <a:spcPct val="107000"/>
                        </a:lnSpc>
                        <a:spcAft>
                          <a:spcPts val="0"/>
                        </a:spcAft>
                      </a:pPr>
                      <a:r>
                        <a:rPr lang="de-DE" sz="1600" dirty="0">
                          <a:effectLst/>
                        </a:rPr>
                        <a:t>Chapter 3</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tc>
                  <a:txBody>
                    <a:bodyPr/>
                    <a:lstStyle/>
                    <a:p>
                      <a:pPr>
                        <a:lnSpc>
                          <a:spcPct val="107000"/>
                        </a:lnSpc>
                        <a:spcAft>
                          <a:spcPts val="0"/>
                        </a:spcAft>
                      </a:pPr>
                      <a:r>
                        <a:rPr lang="de-DE" sz="1600" dirty="0">
                          <a:effectLst/>
                        </a:rPr>
                        <a:t>Presentation and discussion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tc>
                  <a:txBody>
                    <a:bodyPr/>
                    <a:lstStyle/>
                    <a:p>
                      <a:pPr>
                        <a:lnSpc>
                          <a:spcPct val="107000"/>
                        </a:lnSpc>
                        <a:spcAft>
                          <a:spcPts val="0"/>
                        </a:spcAft>
                      </a:pPr>
                      <a:r>
                        <a:rPr lang="de-DE" sz="1600">
                          <a:effectLst/>
                        </a:rPr>
                        <a:t>Presentation/ Reader</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tc>
                  <a:txBody>
                    <a:bodyPr/>
                    <a:lstStyle/>
                    <a:p>
                      <a:pPr>
                        <a:lnSpc>
                          <a:spcPct val="107000"/>
                        </a:lnSpc>
                        <a:spcAft>
                          <a:spcPts val="0"/>
                        </a:spcAft>
                      </a:pPr>
                      <a:r>
                        <a:rPr lang="de-DE" sz="1600" dirty="0">
                          <a:effectLst/>
                        </a:rPr>
                        <a:t>Ten minutes.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F3CD"/>
                    </a:solidFill>
                  </a:tcPr>
                </a:tc>
                <a:extLst>
                  <a:ext uri="{0D108BD9-81ED-4DB2-BD59-A6C34878D82A}">
                    <a16:rowId xmlns:a16="http://schemas.microsoft.com/office/drawing/2014/main" val="2336981080"/>
                  </a:ext>
                </a:extLst>
              </a:tr>
              <a:tr h="446060">
                <a:tc>
                  <a:txBody>
                    <a:bodyPr/>
                    <a:lstStyle/>
                    <a:p>
                      <a:pPr algn="ctr">
                        <a:lnSpc>
                          <a:spcPct val="107000"/>
                        </a:lnSpc>
                        <a:spcAft>
                          <a:spcPts val="0"/>
                        </a:spcAft>
                      </a:pPr>
                      <a:r>
                        <a:rPr lang="de-DE" sz="1600" dirty="0">
                          <a:effectLst/>
                        </a:rPr>
                        <a:t>5</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DBB5E"/>
                    </a:solidFill>
                  </a:tcPr>
                </a:tc>
                <a:tc>
                  <a:txBody>
                    <a:bodyPr/>
                    <a:lstStyle/>
                    <a:p>
                      <a:pPr>
                        <a:lnSpc>
                          <a:spcPct val="107000"/>
                        </a:lnSpc>
                        <a:spcAft>
                          <a:spcPts val="0"/>
                        </a:spcAft>
                      </a:pPr>
                      <a:r>
                        <a:rPr lang="de-DE" sz="1600" dirty="0">
                          <a:effectLst/>
                        </a:rPr>
                        <a:t>Final exercise</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tc>
                  <a:txBody>
                    <a:bodyPr/>
                    <a:lstStyle/>
                    <a:p>
                      <a:pPr>
                        <a:lnSpc>
                          <a:spcPct val="107000"/>
                        </a:lnSpc>
                        <a:spcAft>
                          <a:spcPts val="0"/>
                        </a:spcAft>
                      </a:pPr>
                      <a:r>
                        <a:rPr lang="de-DE" sz="1600" dirty="0">
                          <a:effectLst/>
                        </a:rPr>
                        <a:t>Explanation, activities and discussion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FE9A3"/>
                    </a:solidFill>
                  </a:tcPr>
                </a:tc>
                <a:tc>
                  <a:txBody>
                    <a:bodyPr/>
                    <a:lstStyle/>
                    <a:p>
                      <a:pPr>
                        <a:lnSpc>
                          <a:spcPct val="107000"/>
                        </a:lnSpc>
                        <a:spcAft>
                          <a:spcPts val="0"/>
                        </a:spcAft>
                      </a:pPr>
                      <a:r>
                        <a:rPr lang="de-DE" sz="1600" dirty="0">
                          <a:effectLst/>
                        </a:rPr>
                        <a:t>presentation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tc>
                  <a:txBody>
                    <a:bodyPr/>
                    <a:lstStyle/>
                    <a:p>
                      <a:pPr>
                        <a:lnSpc>
                          <a:spcPct val="107000"/>
                        </a:lnSpc>
                        <a:spcAft>
                          <a:spcPts val="0"/>
                        </a:spcAft>
                      </a:pPr>
                      <a:r>
                        <a:rPr lang="de-DE" sz="1600" dirty="0">
                          <a:effectLst/>
                        </a:rPr>
                        <a:t>Five minutes.</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FE9A3"/>
                    </a:solidFill>
                  </a:tcPr>
                </a:tc>
                <a:extLst>
                  <a:ext uri="{0D108BD9-81ED-4DB2-BD59-A6C34878D82A}">
                    <a16:rowId xmlns:a16="http://schemas.microsoft.com/office/drawing/2014/main" val="3252289791"/>
                  </a:ext>
                </a:extLst>
              </a:tr>
            </a:tbl>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8" name="Textfeld 3"/>
          <p:cNvSpPr txBox="1"/>
          <p:nvPr/>
        </p:nvSpPr>
        <p:spPr>
          <a:xfrm>
            <a:off x="1498779" y="4789854"/>
            <a:ext cx="6002426" cy="1673528"/>
          </a:xfrm>
          <a:prstGeom prst="rect">
            <a:avLst/>
          </a:prstGeom>
          <a:ln>
            <a:solidFill>
              <a:srgbClr val="FDBB5E"/>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300"/>
              </a:spcAft>
            </a:pPr>
            <a:r>
              <a:rPr lang="de-AT" sz="1600" dirty="0">
                <a:solidFill>
                  <a:schemeClr val="tx1"/>
                </a:solidFill>
                <a:ea typeface="Calibri" panose="020F0502020204030204" pitchFamily="34" charset="0"/>
                <a:cs typeface="Times New Roman" panose="02020603050405020304" pitchFamily="18" charset="0"/>
              </a:rPr>
              <a:t>If the calculated time is not appropriate for your class </a:t>
            </a:r>
            <a:r>
              <a:rPr lang="de-AT" sz="1600" dirty="0" err="1">
                <a:solidFill>
                  <a:schemeClr val="tx1"/>
                </a:solidFill>
                <a:ea typeface="Calibri" panose="020F0502020204030204" pitchFamily="34" charset="0"/>
                <a:cs typeface="Times New Roman" panose="02020603050405020304" pitchFamily="18" charset="0"/>
              </a:rPr>
              <a:t>or</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if</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you</a:t>
            </a:r>
            <a:r>
              <a:rPr lang="de-AT" sz="1600" dirty="0">
                <a:solidFill>
                  <a:schemeClr val="tx1"/>
                </a:solidFill>
                <a:ea typeface="Calibri" panose="020F0502020204030204" pitchFamily="34" charset="0"/>
                <a:cs typeface="Times New Roman" panose="02020603050405020304" pitchFamily="18" charset="0"/>
              </a:rPr>
              <a:t> want to take more time:</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the final exercise can </a:t>
            </a:r>
            <a:r>
              <a:rPr lang="de-AT" sz="1600" dirty="0" err="1">
                <a:solidFill>
                  <a:schemeClr val="tx1"/>
                </a:solidFill>
                <a:ea typeface="Calibri" panose="020F0502020204030204" pitchFamily="34" charset="0"/>
                <a:cs typeface="Times New Roman" panose="02020603050405020304" pitchFamily="18" charset="0"/>
              </a:rPr>
              <a:t>be</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done</a:t>
            </a:r>
            <a:r>
              <a:rPr lang="de-AT" sz="1600" dirty="0">
                <a:solidFill>
                  <a:schemeClr val="tx1"/>
                </a:solidFill>
                <a:ea typeface="Calibri" panose="020F0502020204030204" pitchFamily="34" charset="0"/>
                <a:cs typeface="Times New Roman" panose="02020603050405020304" pitchFamily="18" charset="0"/>
              </a:rPr>
              <a:t> as </a:t>
            </a:r>
            <a:r>
              <a:rPr lang="de-AT" sz="1600" dirty="0" err="1">
                <a:solidFill>
                  <a:schemeClr val="tx1"/>
                </a:solidFill>
                <a:ea typeface="Calibri" panose="020F0502020204030204" pitchFamily="34" charset="0"/>
                <a:cs typeface="Times New Roman" panose="02020603050405020304" pitchFamily="18" charset="0"/>
              </a:rPr>
              <a:t>home</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exercise</a:t>
            </a:r>
            <a:endParaRPr lang="de-AT" sz="1600" dirty="0">
              <a:solidFill>
                <a:schemeClr val="tx1"/>
              </a:solidFill>
              <a:ea typeface="Calibri" panose="020F0502020204030204" pitchFamily="34" charset="0"/>
              <a:cs typeface="Times New Roman" panose="02020603050405020304" pitchFamily="18" charset="0"/>
            </a:endParaRPr>
          </a:p>
          <a:p>
            <a:pPr>
              <a:spcAft>
                <a:spcPts val="300"/>
              </a:spcAft>
            </a:pPr>
            <a:r>
              <a:rPr lang="de-AT" sz="1600" dirty="0" err="1">
                <a:solidFill>
                  <a:schemeClr val="tx1"/>
                </a:solidFill>
                <a:ea typeface="Calibri" panose="020F0502020204030204" pitchFamily="34" charset="0"/>
                <a:cs typeface="Times New Roman" panose="02020603050405020304" pitchFamily="18" charset="0"/>
              </a:rPr>
              <a:t>If</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there</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is</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more</a:t>
            </a:r>
            <a:r>
              <a:rPr lang="de-AT" sz="1600" dirty="0">
                <a:solidFill>
                  <a:schemeClr val="tx1"/>
                </a:solidFill>
                <a:ea typeface="Calibri" panose="020F0502020204030204" pitchFamily="34" charset="0"/>
                <a:cs typeface="Times New Roman" panose="02020603050405020304" pitchFamily="18" charset="0"/>
              </a:rPr>
              <a:t> time:</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Exercises of the teaching material package</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Alternative: </a:t>
            </a:r>
            <a:r>
              <a:rPr lang="de-AT" sz="1600" dirty="0" err="1">
                <a:solidFill>
                  <a:schemeClr val="tx1"/>
                </a:solidFill>
                <a:ea typeface="Calibri" panose="020F0502020204030204" pitchFamily="34" charset="0"/>
                <a:cs typeface="Times New Roman" panose="02020603050405020304" pitchFamily="18" charset="0"/>
              </a:rPr>
              <a:t>exercises</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for</a:t>
            </a:r>
            <a:r>
              <a:rPr lang="de-AT" sz="1600" dirty="0">
                <a:solidFill>
                  <a:schemeClr val="tx1"/>
                </a:solidFill>
                <a:ea typeface="Calibri" panose="020F0502020204030204" pitchFamily="34" charset="0"/>
                <a:cs typeface="Times New Roman" panose="02020603050405020304" pitchFamily="18" charset="0"/>
              </a:rPr>
              <a:t> </a:t>
            </a:r>
            <a:r>
              <a:rPr lang="de-AT" sz="1600" dirty="0" err="1">
                <a:solidFill>
                  <a:schemeClr val="tx1"/>
                </a:solidFill>
                <a:ea typeface="Calibri" panose="020F0502020204030204" pitchFamily="34" charset="0"/>
                <a:cs typeface="Times New Roman" panose="02020603050405020304" pitchFamily="18" charset="0"/>
              </a:rPr>
              <a:t>homework</a:t>
            </a:r>
            <a:endParaRPr lang="de-AT" sz="1600" dirty="0">
              <a:solidFill>
                <a:schemeClr val="tx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3342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de-AT" b="1" dirty="0" err="1"/>
              <a:t>A</a:t>
            </a:r>
            <a:r>
              <a:rPr lang="de-AT" b="1" dirty="0" err="1">
                <a:solidFill>
                  <a:schemeClr val="tx1"/>
                </a:solidFill>
              </a:rPr>
              <a:t>daptability</a:t>
            </a:r>
            <a:endParaRPr lang="de-AT" b="1" dirty="0">
              <a:solidFill>
                <a:schemeClr val="tx1"/>
              </a:solidFill>
            </a:endParaRPr>
          </a:p>
        </p:txBody>
      </p:sp>
      <p:sp>
        <p:nvSpPr>
          <p:cNvPr id="3" name="Inhaltsplatzhalter 2"/>
          <p:cNvSpPr>
            <a:spLocks noGrp="1"/>
          </p:cNvSpPr>
          <p:nvPr>
            <p:ph idx="1"/>
          </p:nvPr>
        </p:nvSpPr>
        <p:spPr/>
        <p:txBody>
          <a:bodyPr/>
          <a:lstStyle/>
          <a:p>
            <a:pPr marL="0" indent="0">
              <a:buNone/>
            </a:pPr>
            <a:r>
              <a:rPr lang="de-DE" sz="2000" b="1" dirty="0">
                <a:solidFill>
                  <a:srgbClr val="FDBB5E"/>
                </a:solidFill>
              </a:rPr>
              <a:t>Open content</a:t>
            </a:r>
          </a:p>
          <a:p>
            <a:pPr marL="285750" indent="-285750"/>
            <a:r>
              <a:rPr lang="de-DE" sz="2000" dirty="0"/>
              <a:t>Free use, </a:t>
            </a:r>
            <a:r>
              <a:rPr lang="de-DE" sz="2000" dirty="0" err="1"/>
              <a:t>adapt</a:t>
            </a:r>
            <a:r>
              <a:rPr lang="de-DE" sz="2000" dirty="0"/>
              <a:t> and </a:t>
            </a:r>
            <a:r>
              <a:rPr lang="de-DE" sz="2000" dirty="0" err="1"/>
              <a:t>share</a:t>
            </a:r>
            <a:r>
              <a:rPr lang="de-DE" sz="2000" dirty="0"/>
              <a:t> </a:t>
            </a:r>
          </a:p>
          <a:p>
            <a:pPr marL="285750" indent="-285750">
              <a:tabLst>
                <a:tab pos="1079500" algn="l"/>
              </a:tabLst>
            </a:pPr>
            <a:r>
              <a:rPr lang="de-DE" sz="2000" dirty="0"/>
              <a:t>Materials </a:t>
            </a:r>
            <a:r>
              <a:rPr lang="de-DE" sz="2000" dirty="0" err="1"/>
              <a:t>marked</a:t>
            </a:r>
            <a:r>
              <a:rPr lang="de-DE" sz="2000" dirty="0"/>
              <a:t> </a:t>
            </a:r>
            <a:r>
              <a:rPr lang="de-DE" sz="2000" dirty="0" err="1"/>
              <a:t>with</a:t>
            </a:r>
            <a:r>
              <a:rPr lang="de-DE" sz="2000" dirty="0"/>
              <a:t>       (</a:t>
            </a:r>
            <a:r>
              <a:rPr lang="de-DE" sz="2000" dirty="0">
                <a:sym typeface="Wingdings" panose="05000000000000000000" pitchFamily="2" charset="2"/>
                <a:hlinkClick r:id="rId3"/>
              </a:rPr>
              <a:t>Creative Commons License</a:t>
            </a:r>
            <a:r>
              <a:rPr lang="de-DE" sz="2000" dirty="0"/>
              <a:t> ) </a:t>
            </a:r>
          </a:p>
          <a:p>
            <a:pPr marL="0" indent="0">
              <a:buNone/>
            </a:pPr>
            <a:endParaRPr lang="de-AT" sz="2000" dirty="0"/>
          </a:p>
          <a:p>
            <a:pPr marL="0" indent="0">
              <a:buNone/>
            </a:pPr>
            <a:r>
              <a:rPr lang="de-AT" sz="2000" dirty="0" err="1"/>
              <a:t>You</a:t>
            </a:r>
            <a:r>
              <a:rPr lang="de-AT" sz="2000" dirty="0"/>
              <a:t> can use and adapt our teaching materials as you like.</a:t>
            </a:r>
          </a:p>
          <a:p>
            <a:pPr marL="0" indent="0">
              <a:buNone/>
            </a:pPr>
            <a:r>
              <a:rPr lang="de-AT" sz="2000" dirty="0"/>
              <a:t>This means </a:t>
            </a:r>
            <a:r>
              <a:rPr lang="de-AT" sz="2000" dirty="0" err="1"/>
              <a:t>that</a:t>
            </a:r>
            <a:r>
              <a:rPr lang="de-AT" sz="2000" dirty="0"/>
              <a:t> </a:t>
            </a:r>
            <a:r>
              <a:rPr lang="de-AT" sz="2000" dirty="0" err="1"/>
              <a:t>you</a:t>
            </a:r>
            <a:r>
              <a:rPr lang="de-AT" sz="2000" dirty="0"/>
              <a:t> can delete, supplement and change content according </a:t>
            </a:r>
            <a:r>
              <a:rPr lang="de-AT" sz="2000" dirty="0" err="1"/>
              <a:t>to</a:t>
            </a:r>
            <a:r>
              <a:rPr lang="de-AT" sz="2000" dirty="0"/>
              <a:t> </a:t>
            </a:r>
            <a:r>
              <a:rPr lang="de-AT" sz="2000" dirty="0" err="1"/>
              <a:t>your</a:t>
            </a:r>
            <a:r>
              <a:rPr lang="de-AT" sz="2000" dirty="0"/>
              <a:t> </a:t>
            </a:r>
            <a:r>
              <a:rPr lang="de-AT" sz="2000" b="1" dirty="0">
                <a:solidFill>
                  <a:srgbClr val="FDBB5E"/>
                </a:solidFill>
              </a:rPr>
              <a:t>target group</a:t>
            </a:r>
            <a:r>
              <a:rPr lang="de-AT" sz="2000" dirty="0"/>
              <a:t> and the </a:t>
            </a:r>
            <a:r>
              <a:rPr lang="de-AT" sz="2000" b="1" dirty="0">
                <a:solidFill>
                  <a:srgbClr val="FDBB5E"/>
                </a:solidFill>
              </a:rPr>
              <a:t>time available.</a:t>
            </a:r>
          </a:p>
          <a:p>
            <a:pPr marL="0" indent="0">
              <a:buNone/>
            </a:pPr>
            <a:endParaRPr lang="de-AT"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4" name="Grafik 3"/>
          <p:cNvPicPr>
            <a:picLocks noChangeAspect="1"/>
          </p:cNvPicPr>
          <p:nvPr/>
        </p:nvPicPr>
        <p:blipFill rotWithShape="1">
          <a:blip r:embed="rId4"/>
          <a:srcRect l="371" t="59394" r="-371" b="3008"/>
          <a:stretch/>
        </p:blipFill>
        <p:spPr>
          <a:xfrm>
            <a:off x="2776491" y="4676800"/>
            <a:ext cx="3591018" cy="1800200"/>
          </a:xfrm>
          <a:prstGeom prst="rect">
            <a:avLst/>
          </a:prstGeom>
        </p:spPr>
      </p:pic>
      <p:pic>
        <p:nvPicPr>
          <p:cNvPr id="7" name="Picture 7">
            <a:extLst>
              <a:ext uri="{FF2B5EF4-FFF2-40B4-BE49-F238E27FC236}">
                <a16:creationId xmlns:a16="http://schemas.microsoft.com/office/drawing/2014/main" id="{A2CF6A10-C358-4C92-8689-F7733179B7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2492896"/>
            <a:ext cx="297000" cy="396000"/>
          </a:xfrm>
          <a:prstGeom prst="rect">
            <a:avLst/>
          </a:prstGeom>
        </p:spPr>
      </p:pic>
    </p:spTree>
    <p:extLst>
      <p:ext uri="{BB962C8B-B14F-4D97-AF65-F5344CB8AC3E}">
        <p14:creationId xmlns:p14="http://schemas.microsoft.com/office/powerpoint/2010/main" val="1521575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7973" y="1700810"/>
            <a:ext cx="3668055" cy="1253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74145158-5C82-46D8-A4AE-53E63484929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9" name="Grafik 8">
            <a:extLst>
              <a:ext uri="{FF2B5EF4-FFF2-40B4-BE49-F238E27FC236}">
                <a16:creationId xmlns:a16="http://schemas.microsoft.com/office/drawing/2014/main" id="{39DD47DE-BD4D-4D9E-8AA1-B892B7348B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0" name="Grafik 9">
            <a:extLst>
              <a:ext uri="{FF2B5EF4-FFF2-40B4-BE49-F238E27FC236}">
                <a16:creationId xmlns:a16="http://schemas.microsoft.com/office/drawing/2014/main" id="{30F9C9EB-629A-462F-9D91-27E420CC3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1" name="Grafik 10">
            <a:extLst>
              <a:ext uri="{FF2B5EF4-FFF2-40B4-BE49-F238E27FC236}">
                <a16:creationId xmlns:a16="http://schemas.microsoft.com/office/drawing/2014/main" id="{D33FC8F0-9E23-4884-BD91-CFE9B7DE77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1762043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4266475" cy="4776192"/>
          </a:xfrm>
        </p:spPr>
        <p:txBody>
          <a:bodyPr>
            <a:normAutofit fontScale="62500" lnSpcReduction="20000"/>
          </a:bodyPr>
          <a:lstStyle/>
          <a:p>
            <a:pPr marL="0" indent="0">
              <a:buNone/>
            </a:pPr>
            <a:r>
              <a:rPr lang="de-DE" sz="2900" b="1" dirty="0">
                <a:solidFill>
                  <a:srgbClr val="FDBB5E"/>
                </a:solidFill>
              </a:rPr>
              <a:t>Interactive Design</a:t>
            </a:r>
          </a:p>
          <a:p>
            <a:pPr marL="0" indent="0">
              <a:buNone/>
            </a:pPr>
            <a:endParaRPr lang="de-DE" b="1" i="1" dirty="0">
              <a:solidFill>
                <a:schemeClr val="tx1"/>
              </a:solidFill>
            </a:endParaRPr>
          </a:p>
          <a:p>
            <a:pPr marL="0" indent="0">
              <a:buNone/>
            </a:pPr>
            <a:r>
              <a:rPr lang="de-DE" b="1" i="1" dirty="0">
                <a:solidFill>
                  <a:schemeClr val="tx1"/>
                </a:solidFill>
              </a:rPr>
              <a:t>What is logistics?</a:t>
            </a:r>
          </a:p>
          <a:p>
            <a:pPr marL="0" indent="0">
              <a:buNone/>
            </a:pPr>
            <a:r>
              <a:rPr lang="de-DE" dirty="0">
                <a:solidFill>
                  <a:schemeClr val="tx1"/>
                </a:solidFill>
              </a:rPr>
              <a:t>Scribble video and cross-modal </a:t>
            </a:r>
            <a:br>
              <a:rPr lang="de-DE" dirty="0">
                <a:solidFill>
                  <a:schemeClr val="tx1"/>
                </a:solidFill>
              </a:rPr>
            </a:br>
            <a:r>
              <a:rPr lang="de-DE" dirty="0">
                <a:solidFill>
                  <a:schemeClr val="tx1"/>
                </a:solidFill>
              </a:rPr>
              <a:t>case study</a:t>
            </a:r>
          </a:p>
          <a:p>
            <a:pPr marL="0" indent="0">
              <a:buNone/>
            </a:pPr>
            <a:endParaRPr lang="de-DE" dirty="0">
              <a:solidFill>
                <a:schemeClr val="tx1"/>
              </a:solidFill>
            </a:endParaRPr>
          </a:p>
          <a:p>
            <a:pPr marL="0" indent="0">
              <a:buNone/>
            </a:pPr>
            <a:r>
              <a:rPr lang="de-DE" b="1" i="1" dirty="0">
                <a:solidFill>
                  <a:schemeClr val="tx1"/>
                </a:solidFill>
              </a:rPr>
              <a:t>Why Logistics?</a:t>
            </a:r>
          </a:p>
          <a:p>
            <a:pPr marL="0" indent="0">
              <a:buNone/>
            </a:pPr>
            <a:endParaRPr lang="de-DE" dirty="0">
              <a:solidFill>
                <a:schemeClr val="tx1"/>
              </a:solidFill>
            </a:endParaRPr>
          </a:p>
          <a:p>
            <a:pPr marL="0" indent="0">
              <a:buNone/>
            </a:pPr>
            <a:r>
              <a:rPr lang="de-DE" b="1" i="1" dirty="0">
                <a:solidFill>
                  <a:schemeClr val="tx1"/>
                </a:solidFill>
              </a:rPr>
              <a:t>Who makes it possible?</a:t>
            </a:r>
          </a:p>
          <a:p>
            <a:pPr marL="0" indent="0">
              <a:buNone/>
            </a:pPr>
            <a:r>
              <a:rPr lang="de-DE" dirty="0">
                <a:solidFill>
                  <a:schemeClr val="tx1"/>
                </a:solidFill>
              </a:rPr>
              <a:t>Information on professions in logistics</a:t>
            </a:r>
          </a:p>
          <a:p>
            <a:pPr marL="0" indent="0">
              <a:buNone/>
            </a:pPr>
            <a:endParaRPr lang="de-DE" dirty="0">
              <a:solidFill>
                <a:schemeClr val="tx1"/>
              </a:solidFill>
            </a:endParaRPr>
          </a:p>
          <a:p>
            <a:pPr marL="0" indent="0">
              <a:buNone/>
            </a:pPr>
            <a:r>
              <a:rPr lang="de-DE" b="1" i="1" dirty="0">
                <a:solidFill>
                  <a:schemeClr val="tx1"/>
                </a:solidFill>
              </a:rPr>
              <a:t>How's it done?</a:t>
            </a:r>
          </a:p>
          <a:p>
            <a:pPr marL="0" indent="0">
              <a:buNone/>
            </a:pPr>
            <a:r>
              <a:rPr lang="de-DE" dirty="0">
                <a:solidFill>
                  <a:schemeClr val="tx1"/>
                </a:solidFill>
              </a:rPr>
              <a:t>Which tools </a:t>
            </a:r>
            <a:r>
              <a:rPr lang="de-DE" dirty="0" err="1">
                <a:solidFill>
                  <a:schemeClr val="tx1"/>
                </a:solidFill>
              </a:rPr>
              <a:t>are</a:t>
            </a:r>
            <a:r>
              <a:rPr lang="de-DE" dirty="0">
                <a:solidFill>
                  <a:schemeClr val="tx1"/>
                </a:solidFill>
              </a:rPr>
              <a:t> </a:t>
            </a:r>
            <a:r>
              <a:rPr lang="de-DE" dirty="0" err="1">
                <a:solidFill>
                  <a:schemeClr val="tx1"/>
                </a:solidFill>
              </a:rPr>
              <a:t>needed</a:t>
            </a:r>
            <a:r>
              <a:rPr lang="de-DE" dirty="0">
                <a:solidFill>
                  <a:schemeClr val="tx1"/>
                </a:solidFill>
              </a:rPr>
              <a:t>?</a:t>
            </a:r>
          </a:p>
          <a:p>
            <a:pPr marL="0" indent="0">
              <a:buNone/>
            </a:pPr>
            <a:endParaRPr lang="de-DE" dirty="0">
              <a:solidFill>
                <a:schemeClr val="tx1"/>
              </a:solidFill>
            </a:endParaRPr>
          </a:p>
          <a:p>
            <a:pPr marL="0" indent="0">
              <a:buNone/>
            </a:pPr>
            <a:r>
              <a:rPr lang="de-DE" b="1" i="1" dirty="0">
                <a:solidFill>
                  <a:schemeClr val="tx1"/>
                </a:solidFill>
              </a:rPr>
              <a:t>What is needed?</a:t>
            </a:r>
          </a:p>
          <a:p>
            <a:pPr marL="0" indent="0">
              <a:buNone/>
            </a:pPr>
            <a:r>
              <a:rPr lang="de-DE" dirty="0">
                <a:solidFill>
                  <a:schemeClr val="tx1"/>
                </a:solidFill>
              </a:rPr>
              <a:t>Knowledge and </a:t>
            </a:r>
            <a:r>
              <a:rPr lang="de-DE" dirty="0" err="1"/>
              <a:t>k</a:t>
            </a:r>
            <a:r>
              <a:rPr lang="de-DE" dirty="0" err="1">
                <a:solidFill>
                  <a:schemeClr val="tx1"/>
                </a:solidFill>
              </a:rPr>
              <a:t>now-how</a:t>
            </a:r>
            <a:r>
              <a:rPr lang="de-DE" dirty="0">
                <a:sym typeface="Wingdings" panose="05000000000000000000" pitchFamily="2" charset="2"/>
              </a:rPr>
              <a:t>  WE </a:t>
            </a:r>
            <a:r>
              <a:rPr lang="de-DE" dirty="0">
                <a:solidFill>
                  <a:schemeClr val="tx1"/>
                </a:solidFill>
                <a:sym typeface="Wingdings" panose="05000000000000000000" pitchFamily="2" charset="2"/>
              </a:rPr>
              <a:t>impart this </a:t>
            </a:r>
            <a:r>
              <a:rPr lang="de-DE" dirty="0" err="1">
                <a:solidFill>
                  <a:schemeClr val="tx1"/>
                </a:solidFill>
                <a:sym typeface="Wingdings" panose="05000000000000000000" pitchFamily="2" charset="2"/>
              </a:rPr>
              <a:t>knowledge</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with</a:t>
            </a:r>
            <a:r>
              <a:rPr lang="de-DE" dirty="0">
                <a:solidFill>
                  <a:schemeClr val="tx1"/>
                </a:solidFill>
                <a:sym typeface="Wingdings" panose="05000000000000000000" pitchFamily="2" charset="2"/>
              </a:rPr>
              <a:t> teaching materials</a:t>
            </a:r>
          </a:p>
          <a:p>
            <a:pPr marL="0" indent="0">
              <a:buNone/>
            </a:pPr>
            <a:endParaRPr lang="de-DE" dirty="0">
              <a:solidFill>
                <a:schemeClr val="tx1"/>
              </a:solidFill>
            </a:endParaRPr>
          </a:p>
          <a:p>
            <a:pPr marL="0" indent="0">
              <a:buNone/>
            </a:pPr>
            <a:r>
              <a:rPr lang="de-DE" b="1" i="1" dirty="0">
                <a:solidFill>
                  <a:schemeClr val="tx1"/>
                </a:solidFill>
              </a:rPr>
              <a:t>Want more?</a:t>
            </a:r>
          </a:p>
          <a:p>
            <a:pPr marL="0" indent="0">
              <a:buNone/>
            </a:pPr>
            <a:r>
              <a:rPr lang="de-DE" dirty="0">
                <a:solidFill>
                  <a:schemeClr val="tx1"/>
                </a:solidFill>
              </a:rPr>
              <a:t>Linking </a:t>
            </a:r>
            <a:r>
              <a:rPr lang="de-DE" dirty="0" err="1">
                <a:solidFill>
                  <a:schemeClr val="tx1"/>
                </a:solidFill>
              </a:rPr>
              <a:t>to</a:t>
            </a:r>
            <a:r>
              <a:rPr lang="de-DE" dirty="0">
                <a:solidFill>
                  <a:schemeClr val="tx1"/>
                </a:solidFill>
              </a:rPr>
              <a:t> other information pages </a:t>
            </a:r>
          </a:p>
        </p:txBody>
      </p:sp>
      <p:pic>
        <p:nvPicPr>
          <p:cNvPr id="7"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522699"/>
            <a:ext cx="2207798" cy="75453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20"/>
          <p:cNvSpPr>
            <a:spLocks noGrp="1"/>
          </p:cNvSpPr>
          <p:nvPr>
            <p:ph type="title"/>
          </p:nvPr>
        </p:nvSpPr>
        <p:spPr>
          <a:xfrm>
            <a:off x="2789182" y="404664"/>
            <a:ext cx="3581871" cy="990600"/>
          </a:xfrm>
        </p:spPr>
        <p:txBody>
          <a:bodyPr>
            <a:normAutofit/>
          </a:bodyPr>
          <a:lstStyle/>
          <a:p>
            <a:pPr algn="r"/>
            <a:r>
              <a:rPr lang="de-DE" b="1" dirty="0">
                <a:solidFill>
                  <a:schemeClr val="tx1"/>
                </a:solidFill>
              </a:rPr>
              <a:t> - online information site</a:t>
            </a:r>
            <a:endParaRPr lang="en-GB" sz="4000" b="1" dirty="0"/>
          </a:p>
        </p:txBody>
      </p:sp>
      <p:sp>
        <p:nvSpPr>
          <p:cNvPr id="8" name="Foliennummernplatzhalter 4"/>
          <p:cNvSpPr>
            <a:spLocks noGrp="1"/>
          </p:cNvSpPr>
          <p:nvPr>
            <p:ph type="sldNum" sz="quarter" idx="12"/>
          </p:nvPr>
        </p:nvSpPr>
        <p:spPr>
          <a:xfrm>
            <a:off x="6840252" y="6597352"/>
            <a:ext cx="8001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2" name="Grafik 1"/>
          <p:cNvPicPr>
            <a:picLocks noChangeAspect="1"/>
          </p:cNvPicPr>
          <p:nvPr/>
        </p:nvPicPr>
        <p:blipFill rotWithShape="1">
          <a:blip r:embed="rId4"/>
          <a:srcRect r="3589"/>
          <a:stretch/>
        </p:blipFill>
        <p:spPr>
          <a:xfrm>
            <a:off x="4614397" y="1700808"/>
            <a:ext cx="4138951" cy="4775755"/>
          </a:xfrm>
          <a:prstGeom prst="rect">
            <a:avLst/>
          </a:prstGeom>
        </p:spPr>
      </p:pic>
    </p:spTree>
    <p:extLst>
      <p:ext uri="{BB962C8B-B14F-4D97-AF65-F5344CB8AC3E}">
        <p14:creationId xmlns:p14="http://schemas.microsoft.com/office/powerpoint/2010/main" val="4039173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a:t>E</a:t>
            </a:r>
            <a:r>
              <a:rPr lang="de-AT" b="1" dirty="0" err="1">
                <a:solidFill>
                  <a:schemeClr val="tx1"/>
                </a:solidFill>
              </a:rPr>
              <a:t>xercises</a:t>
            </a:r>
            <a:r>
              <a:rPr lang="de-AT" dirty="0">
                <a:solidFill>
                  <a:schemeClr val="tx1"/>
                </a:solidFill>
              </a:rPr>
              <a:t/>
            </a:r>
            <a:br>
              <a:rPr lang="de-AT" dirty="0">
                <a:solidFill>
                  <a:schemeClr val="tx1"/>
                </a:solidFill>
              </a:rPr>
            </a:br>
            <a:r>
              <a:rPr lang="de-AT" sz="2400" dirty="0" err="1"/>
              <a:t>RETrans</a:t>
            </a:r>
            <a:endParaRPr lang="de-AT" dirty="0"/>
          </a:p>
        </p:txBody>
      </p:sp>
      <p:sp>
        <p:nvSpPr>
          <p:cNvPr id="3" name="Inhaltsplatzhalter 2"/>
          <p:cNvSpPr>
            <a:spLocks noGrp="1"/>
          </p:cNvSpPr>
          <p:nvPr>
            <p:ph idx="1"/>
          </p:nvPr>
        </p:nvSpPr>
        <p:spPr/>
        <p:txBody>
          <a:bodyPr>
            <a:normAutofit/>
          </a:bodyPr>
          <a:lstStyle/>
          <a:p>
            <a:pPr marL="0" indent="0">
              <a:buNone/>
            </a:pPr>
            <a:r>
              <a:rPr lang="de-AT" sz="2000" b="1" dirty="0" err="1">
                <a:solidFill>
                  <a:srgbClr val="FDBB5E"/>
                </a:solidFill>
              </a:rPr>
              <a:t>Various</a:t>
            </a:r>
            <a:r>
              <a:rPr lang="de-AT" sz="2000" b="1" dirty="0">
                <a:solidFill>
                  <a:srgbClr val="FDBB5E"/>
                </a:solidFill>
              </a:rPr>
              <a:t> </a:t>
            </a:r>
            <a:r>
              <a:rPr lang="de-AT" sz="2000" b="1" dirty="0" err="1">
                <a:solidFill>
                  <a:srgbClr val="FDBB5E"/>
                </a:solidFill>
              </a:rPr>
              <a:t>exercises</a:t>
            </a:r>
            <a:endParaRPr lang="de-AT" sz="1800" dirty="0"/>
          </a:p>
          <a:p>
            <a:r>
              <a:rPr lang="de-AT" sz="1800" dirty="0"/>
              <a:t>Questions about </a:t>
            </a:r>
            <a:r>
              <a:rPr lang="de-AT" sz="1800" dirty="0" err="1"/>
              <a:t>the</a:t>
            </a:r>
            <a:r>
              <a:rPr lang="de-AT" sz="1800" dirty="0"/>
              <a:t> </a:t>
            </a:r>
            <a:r>
              <a:rPr lang="de-AT" sz="1800" dirty="0" err="1"/>
              <a:t>sets</a:t>
            </a:r>
            <a:r>
              <a:rPr lang="de-AT" sz="1800" dirty="0"/>
              <a:t> </a:t>
            </a:r>
            <a:r>
              <a:rPr lang="de-AT" sz="1800" dirty="0" err="1"/>
              <a:t>of</a:t>
            </a:r>
            <a:r>
              <a:rPr lang="de-AT" sz="1800" dirty="0"/>
              <a:t> </a:t>
            </a:r>
            <a:r>
              <a:rPr lang="de-AT" sz="1800" dirty="0" err="1"/>
              <a:t>slides</a:t>
            </a:r>
            <a:endParaRPr lang="de-AT" sz="1800" dirty="0"/>
          </a:p>
          <a:p>
            <a:r>
              <a:rPr lang="de-AT" sz="1800" dirty="0"/>
              <a:t>Multiple </a:t>
            </a:r>
            <a:r>
              <a:rPr lang="de-AT" sz="1800" dirty="0" err="1"/>
              <a:t>case</a:t>
            </a:r>
            <a:r>
              <a:rPr lang="de-AT" sz="1800" dirty="0"/>
              <a:t> </a:t>
            </a:r>
            <a:r>
              <a:rPr lang="de-AT" sz="1800" dirty="0" err="1"/>
              <a:t>studies</a:t>
            </a:r>
            <a:endParaRPr lang="de-AT" sz="1800" dirty="0"/>
          </a:p>
          <a:p>
            <a:r>
              <a:rPr lang="de-AT" sz="1800" dirty="0" err="1"/>
              <a:t>Activity</a:t>
            </a:r>
            <a:r>
              <a:rPr lang="de-AT" sz="1800" dirty="0"/>
              <a:t> on </a:t>
            </a:r>
            <a:r>
              <a:rPr lang="de-AT" sz="1800" dirty="0" err="1"/>
              <a:t>professions</a:t>
            </a:r>
            <a:endParaRPr lang="de-AT" sz="1800" dirty="0"/>
          </a:p>
          <a:p>
            <a:r>
              <a:rPr lang="de-AT" sz="1800" dirty="0"/>
              <a:t>Various film exercises</a:t>
            </a:r>
          </a:p>
          <a:p>
            <a:r>
              <a:rPr lang="de-AT" sz="1800" dirty="0"/>
              <a:t>Transport order in Europe</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Rechteckige Legende 5"/>
          <p:cNvSpPr/>
          <p:nvPr/>
        </p:nvSpPr>
        <p:spPr>
          <a:xfrm>
            <a:off x="4399992" y="1844826"/>
            <a:ext cx="3240360" cy="1512167"/>
          </a:xfrm>
          <a:prstGeom prst="wedgeRectCallout">
            <a:avLst>
              <a:gd name="adj1" fmla="val -61131"/>
              <a:gd name="adj2" fmla="val 19924"/>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rPr>
              <a:t>Case </a:t>
            </a:r>
            <a:r>
              <a:rPr lang="de-AT" b="1" dirty="0" err="1">
                <a:solidFill>
                  <a:schemeClr val="tx1"/>
                </a:solidFill>
              </a:rPr>
              <a:t>studies</a:t>
            </a:r>
            <a:endParaRPr lang="de-AT" b="1" dirty="0">
              <a:solidFill>
                <a:schemeClr val="tx1"/>
              </a:solidFill>
            </a:endParaRPr>
          </a:p>
          <a:p>
            <a:r>
              <a:rPr lang="de-AT" dirty="0" err="1">
                <a:solidFill>
                  <a:schemeClr val="tx1"/>
                </a:solidFill>
              </a:rPr>
              <a:t>Participants</a:t>
            </a:r>
            <a:r>
              <a:rPr lang="de-AT" dirty="0">
                <a:solidFill>
                  <a:schemeClr val="tx1"/>
                </a:solidFill>
              </a:rPr>
              <a:t> </a:t>
            </a:r>
            <a:r>
              <a:rPr lang="de-AT" dirty="0" err="1">
                <a:solidFill>
                  <a:schemeClr val="tx1"/>
                </a:solidFill>
              </a:rPr>
              <a:t>can</a:t>
            </a:r>
            <a:r>
              <a:rPr lang="de-AT" dirty="0">
                <a:solidFill>
                  <a:schemeClr val="tx1"/>
                </a:solidFill>
              </a:rPr>
              <a:t> </a:t>
            </a:r>
            <a:r>
              <a:rPr lang="de-AT" dirty="0" err="1">
                <a:solidFill>
                  <a:schemeClr val="tx1"/>
                </a:solidFill>
              </a:rPr>
              <a:t>make</a:t>
            </a:r>
            <a:r>
              <a:rPr lang="de-AT" dirty="0">
                <a:solidFill>
                  <a:schemeClr val="tx1"/>
                </a:solidFill>
              </a:rPr>
              <a:t> decisions or assessments on the basis </a:t>
            </a:r>
            <a:r>
              <a:rPr lang="de-AT" dirty="0" err="1">
                <a:solidFill>
                  <a:schemeClr val="tx1"/>
                </a:solidFill>
              </a:rPr>
              <a:t>of</a:t>
            </a:r>
            <a:r>
              <a:rPr lang="de-AT" dirty="0">
                <a:solidFill>
                  <a:schemeClr val="tx1"/>
                </a:solidFill>
              </a:rPr>
              <a:t> </a:t>
            </a:r>
            <a:r>
              <a:rPr lang="de-AT" dirty="0" err="1">
                <a:solidFill>
                  <a:schemeClr val="tx1"/>
                </a:solidFill>
              </a:rPr>
              <a:t>given</a:t>
            </a:r>
            <a:r>
              <a:rPr lang="de-AT" dirty="0">
                <a:solidFill>
                  <a:schemeClr val="tx1"/>
                </a:solidFill>
              </a:rPr>
              <a:t> </a:t>
            </a:r>
            <a:r>
              <a:rPr lang="de-AT" dirty="0" err="1">
                <a:solidFill>
                  <a:schemeClr val="tx1"/>
                </a:solidFill>
              </a:rPr>
              <a:t>information</a:t>
            </a:r>
            <a:r>
              <a:rPr lang="de-AT" dirty="0">
                <a:solidFill>
                  <a:schemeClr val="tx1"/>
                </a:solidFill>
              </a:rPr>
              <a:t>.</a:t>
            </a:r>
          </a:p>
        </p:txBody>
      </p:sp>
      <p:pic>
        <p:nvPicPr>
          <p:cNvPr id="4" name="Grafik 3"/>
          <p:cNvPicPr>
            <a:picLocks noChangeAspect="1"/>
          </p:cNvPicPr>
          <p:nvPr/>
        </p:nvPicPr>
        <p:blipFill>
          <a:blip r:embed="rId3"/>
          <a:stretch>
            <a:fillRect/>
          </a:stretch>
        </p:blipFill>
        <p:spPr>
          <a:xfrm>
            <a:off x="4513092" y="3475619"/>
            <a:ext cx="2119270" cy="2991149"/>
          </a:xfrm>
          <a:prstGeom prst="rect">
            <a:avLst/>
          </a:prstGeom>
          <a:ln>
            <a:solidFill>
              <a:schemeClr val="bg1">
                <a:lumMod val="95000"/>
              </a:schemeClr>
            </a:solidFill>
          </a:ln>
        </p:spPr>
      </p:pic>
      <p:pic>
        <p:nvPicPr>
          <p:cNvPr id="12" name="Grafik 11"/>
          <p:cNvPicPr>
            <a:picLocks noChangeAspect="1"/>
          </p:cNvPicPr>
          <p:nvPr/>
        </p:nvPicPr>
        <p:blipFill>
          <a:blip r:embed="rId4"/>
          <a:stretch>
            <a:fillRect/>
          </a:stretch>
        </p:blipFill>
        <p:spPr>
          <a:xfrm>
            <a:off x="1968161" y="3717032"/>
            <a:ext cx="1769944" cy="2508325"/>
          </a:xfrm>
          <a:prstGeom prst="rect">
            <a:avLst/>
          </a:prstGeom>
          <a:ln>
            <a:solidFill>
              <a:schemeClr val="bg1">
                <a:lumMod val="95000"/>
              </a:schemeClr>
            </a:solidFill>
          </a:ln>
        </p:spPr>
      </p:pic>
      <p:pic>
        <p:nvPicPr>
          <p:cNvPr id="13" name="Grafik 12"/>
          <p:cNvPicPr>
            <a:picLocks noChangeAspect="1"/>
          </p:cNvPicPr>
          <p:nvPr/>
        </p:nvPicPr>
        <p:blipFill>
          <a:blip r:embed="rId5"/>
          <a:stretch>
            <a:fillRect/>
          </a:stretch>
        </p:blipFill>
        <p:spPr>
          <a:xfrm>
            <a:off x="2240488" y="4224120"/>
            <a:ext cx="1586443" cy="2252880"/>
          </a:xfrm>
          <a:prstGeom prst="rect">
            <a:avLst/>
          </a:prstGeom>
          <a:ln>
            <a:solidFill>
              <a:schemeClr val="bg1">
                <a:lumMod val="95000"/>
              </a:schemeClr>
            </a:solidFill>
          </a:ln>
        </p:spPr>
      </p:pic>
      <p:pic>
        <p:nvPicPr>
          <p:cNvPr id="14" name="Grafik 13"/>
          <p:cNvPicPr>
            <a:picLocks noChangeAspect="1"/>
          </p:cNvPicPr>
          <p:nvPr/>
        </p:nvPicPr>
        <p:blipFill>
          <a:blip r:embed="rId6"/>
          <a:stretch>
            <a:fillRect/>
          </a:stretch>
        </p:blipFill>
        <p:spPr>
          <a:xfrm>
            <a:off x="4037864" y="4020536"/>
            <a:ext cx="1813528" cy="2560274"/>
          </a:xfrm>
          <a:prstGeom prst="rect">
            <a:avLst/>
          </a:prstGeom>
          <a:ln>
            <a:solidFill>
              <a:schemeClr val="bg1">
                <a:lumMod val="95000"/>
              </a:schemeClr>
            </a:solidFill>
          </a:ln>
        </p:spPr>
      </p:pic>
      <p:pic>
        <p:nvPicPr>
          <p:cNvPr id="15" name="Grafik 14"/>
          <p:cNvPicPr>
            <a:picLocks noChangeAspect="1"/>
          </p:cNvPicPr>
          <p:nvPr/>
        </p:nvPicPr>
        <p:blipFill>
          <a:blip r:embed="rId7"/>
          <a:stretch>
            <a:fillRect/>
          </a:stretch>
        </p:blipFill>
        <p:spPr>
          <a:xfrm>
            <a:off x="3354058" y="4515780"/>
            <a:ext cx="1367612" cy="1933820"/>
          </a:xfrm>
          <a:prstGeom prst="rect">
            <a:avLst/>
          </a:prstGeom>
          <a:ln>
            <a:solidFill>
              <a:schemeClr val="bg1">
                <a:lumMod val="95000"/>
              </a:schemeClr>
            </a:solidFill>
          </a:ln>
        </p:spPr>
      </p:pic>
      <p:pic>
        <p:nvPicPr>
          <p:cNvPr id="16" name="Grafik 15"/>
          <p:cNvPicPr>
            <a:picLocks noChangeAspect="1"/>
          </p:cNvPicPr>
          <p:nvPr/>
        </p:nvPicPr>
        <p:blipFill>
          <a:blip r:embed="rId8"/>
          <a:stretch>
            <a:fillRect/>
          </a:stretch>
        </p:blipFill>
        <p:spPr>
          <a:xfrm>
            <a:off x="3100114" y="5096910"/>
            <a:ext cx="1998288" cy="1498716"/>
          </a:xfrm>
          <a:prstGeom prst="rect">
            <a:avLst/>
          </a:prstGeom>
          <a:ln>
            <a:solidFill>
              <a:schemeClr val="bg1">
                <a:lumMod val="95000"/>
              </a:schemeClr>
            </a:solidFill>
          </a:ln>
        </p:spPr>
      </p:pic>
    </p:spTree>
    <p:extLst>
      <p:ext uri="{BB962C8B-B14F-4D97-AF65-F5344CB8AC3E}">
        <p14:creationId xmlns:p14="http://schemas.microsoft.com/office/powerpoint/2010/main" val="118443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T</a:t>
            </a:r>
            <a:r>
              <a:rPr lang="de-AT" b="1" dirty="0">
                <a:solidFill>
                  <a:schemeClr val="tx1"/>
                </a:solidFill>
              </a:rPr>
              <a:t>eaching material packages</a:t>
            </a:r>
            <a:r>
              <a:rPr lang="de-AT" dirty="0">
                <a:solidFill>
                  <a:schemeClr val="tx1"/>
                </a:solidFill>
              </a:rPr>
              <a:t/>
            </a:r>
            <a:br>
              <a:rPr lang="de-AT" dirty="0">
                <a:solidFill>
                  <a:schemeClr val="tx1"/>
                </a:solidFill>
              </a:rPr>
            </a:br>
            <a:r>
              <a:rPr lang="de-AT" sz="2400" dirty="0" err="1"/>
              <a:t>RETrans</a:t>
            </a:r>
            <a:endParaRPr lang="de-AT" sz="2400"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823535848"/>
              </p:ext>
            </p:extLst>
          </p:nvPr>
        </p:nvGraphicFramePr>
        <p:xfrm>
          <a:off x="179512" y="1412776"/>
          <a:ext cx="878497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Tree>
    <p:extLst>
      <p:ext uri="{BB962C8B-B14F-4D97-AF65-F5344CB8AC3E}">
        <p14:creationId xmlns:p14="http://schemas.microsoft.com/office/powerpoint/2010/main" val="371351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Y:\Cluster UNW\09_KB Verkehrslogistik\Realisierung\REWWay\RETrans\0_Projektmanagement und Koordinierung\Logo\RERo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803" y="1896991"/>
            <a:ext cx="3875069" cy="1449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0FD9C6FF-1C00-42A0-9152-44DC1553DED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9" name="Grafik 8">
            <a:extLst>
              <a:ext uri="{FF2B5EF4-FFF2-40B4-BE49-F238E27FC236}">
                <a16:creationId xmlns:a16="http://schemas.microsoft.com/office/drawing/2014/main" id="{601DE0E8-D13A-4071-A9C0-1D5589778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0" name="Grafik 9">
            <a:extLst>
              <a:ext uri="{FF2B5EF4-FFF2-40B4-BE49-F238E27FC236}">
                <a16:creationId xmlns:a16="http://schemas.microsoft.com/office/drawing/2014/main" id="{FEE361E8-BE1F-477C-8418-C62C678BB2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2" name="Grafik 11">
            <a:extLst>
              <a:ext uri="{FF2B5EF4-FFF2-40B4-BE49-F238E27FC236}">
                <a16:creationId xmlns:a16="http://schemas.microsoft.com/office/drawing/2014/main" id="{0A79F0B7-47A9-44E8-B646-F0F47D215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3192262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6766" y="404664"/>
            <a:ext cx="4397078" cy="990600"/>
          </a:xfrm>
        </p:spPr>
        <p:txBody>
          <a:bodyPr>
            <a:normAutofit/>
          </a:bodyPr>
          <a:lstStyle/>
          <a:p>
            <a:r>
              <a:rPr lang="de-DE" dirty="0">
                <a:solidFill>
                  <a:schemeClr val="tx1"/>
                </a:solidFill>
              </a:rPr>
              <a:t>- online information site</a:t>
            </a:r>
            <a:endParaRPr lang="de-AT" dirty="0">
              <a:solidFill>
                <a:schemeClr val="tx1"/>
              </a:solidFill>
            </a:endParaRPr>
          </a:p>
        </p:txBody>
      </p:sp>
      <p:sp>
        <p:nvSpPr>
          <p:cNvPr id="3" name="Inhaltsplatzhalter 2"/>
          <p:cNvSpPr>
            <a:spLocks noGrp="1"/>
          </p:cNvSpPr>
          <p:nvPr>
            <p:ph idx="1"/>
          </p:nvPr>
        </p:nvSpPr>
        <p:spPr/>
        <p:txBody>
          <a:bodyPr/>
          <a:lstStyle/>
          <a:p>
            <a:pPr>
              <a:buClr>
                <a:srgbClr val="94938F"/>
              </a:buClr>
            </a:pPr>
            <a:endParaRPr lang="de-AT" sz="1800" b="1" dirty="0"/>
          </a:p>
          <a:p>
            <a:pPr>
              <a:buClr>
                <a:srgbClr val="94938F"/>
              </a:buClr>
            </a:pPr>
            <a:r>
              <a:rPr lang="de-AT" sz="1800" b="1" dirty="0">
                <a:solidFill>
                  <a:srgbClr val="94938F"/>
                </a:solidFill>
              </a:rPr>
              <a:t>Homepage with introductory video</a:t>
            </a:r>
          </a:p>
          <a:p>
            <a:pPr>
              <a:buClr>
                <a:srgbClr val="94938F"/>
              </a:buClr>
            </a:pPr>
            <a:endParaRPr lang="de-AT" sz="1800" b="1" dirty="0"/>
          </a:p>
          <a:p>
            <a:pPr>
              <a:buClr>
                <a:srgbClr val="94938F"/>
              </a:buClr>
            </a:pPr>
            <a:r>
              <a:rPr lang="de-AT" sz="1800" b="1" dirty="0">
                <a:solidFill>
                  <a:srgbClr val="94938F"/>
                </a:solidFill>
              </a:rPr>
              <a:t>Teaching resources</a:t>
            </a:r>
          </a:p>
          <a:p>
            <a:pPr lvl="1">
              <a:buClr>
                <a:srgbClr val="94938F"/>
              </a:buClr>
              <a:buFont typeface="Symbol" panose="05050102010706020507" pitchFamily="18" charset="2"/>
              <a:buChar char="-"/>
            </a:pPr>
            <a:r>
              <a:rPr lang="de-AT" sz="1600" dirty="0"/>
              <a:t>teaching material packages </a:t>
            </a:r>
          </a:p>
          <a:p>
            <a:pPr lvl="1">
              <a:buClr>
                <a:srgbClr val="94938F"/>
              </a:buClr>
              <a:buFont typeface="Symbol" panose="05050102010706020507" pitchFamily="18" charset="2"/>
              <a:buChar char="-"/>
            </a:pPr>
            <a:r>
              <a:rPr lang="de-AT" sz="1600" dirty="0"/>
              <a:t>individual search filter </a:t>
            </a:r>
          </a:p>
          <a:p>
            <a:pPr>
              <a:buClr>
                <a:srgbClr val="94938F"/>
              </a:buClr>
            </a:pPr>
            <a:endParaRPr lang="de-AT" sz="1800" b="1" dirty="0"/>
          </a:p>
          <a:p>
            <a:pPr>
              <a:buClr>
                <a:srgbClr val="94938F"/>
              </a:buClr>
            </a:pPr>
            <a:r>
              <a:rPr lang="de-AT" sz="1800" b="1" dirty="0">
                <a:solidFill>
                  <a:srgbClr val="94938F"/>
                </a:solidFill>
              </a:rPr>
              <a:t>Services</a:t>
            </a:r>
          </a:p>
          <a:p>
            <a:pPr lvl="1">
              <a:buClr>
                <a:srgbClr val="94938F"/>
              </a:buClr>
              <a:buFont typeface="Symbol" panose="05050102010706020507" pitchFamily="18" charset="2"/>
              <a:buChar char="-"/>
            </a:pPr>
            <a:r>
              <a:rPr lang="de-AT" sz="1600" dirty="0"/>
              <a:t>expert </a:t>
            </a:r>
            <a:r>
              <a:rPr lang="de-AT" sz="1600" dirty="0" err="1"/>
              <a:t>talks</a:t>
            </a:r>
            <a:endParaRPr lang="de-AT" sz="1600" dirty="0"/>
          </a:p>
          <a:p>
            <a:pPr lvl="1">
              <a:buClr>
                <a:srgbClr val="94938F"/>
              </a:buClr>
              <a:buFont typeface="Symbol" panose="05050102010706020507" pitchFamily="18" charset="2"/>
              <a:buChar char="-"/>
            </a:pPr>
            <a:r>
              <a:rPr lang="de-AT" sz="1600" dirty="0"/>
              <a:t>individual learning packages</a:t>
            </a:r>
          </a:p>
          <a:p>
            <a:pPr>
              <a:buClr>
                <a:srgbClr val="94938F"/>
              </a:buClr>
            </a:pPr>
            <a:endParaRPr lang="de-AT" sz="1800" b="1" dirty="0"/>
          </a:p>
          <a:p>
            <a:pPr>
              <a:buClr>
                <a:srgbClr val="94938F"/>
              </a:buClr>
            </a:pPr>
            <a:r>
              <a:rPr lang="de-AT" sz="1800" b="1" dirty="0" err="1">
                <a:solidFill>
                  <a:srgbClr val="94938F"/>
                </a:solidFill>
              </a:rPr>
              <a:t>Success</a:t>
            </a:r>
            <a:r>
              <a:rPr lang="de-AT" sz="1800" b="1" dirty="0">
                <a:solidFill>
                  <a:srgbClr val="94938F"/>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6" name="Picture 3" descr="Y:\Cluster UNW\09_KB Verkehrslogistik\Realisierung\REWWay\RETrans\0_Projektmanagement und Koordinierung\Logo\RERo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5901" y="523935"/>
            <a:ext cx="2010866" cy="75205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a:stretch>
            <a:fillRect/>
          </a:stretch>
        </p:blipFill>
        <p:spPr>
          <a:xfrm>
            <a:off x="4319660" y="2132856"/>
            <a:ext cx="4824340" cy="3631760"/>
          </a:xfrm>
          <a:prstGeom prst="rect">
            <a:avLst/>
          </a:prstGeom>
        </p:spPr>
      </p:pic>
    </p:spTree>
    <p:extLst>
      <p:ext uri="{BB962C8B-B14F-4D97-AF65-F5344CB8AC3E}">
        <p14:creationId xmlns:p14="http://schemas.microsoft.com/office/powerpoint/2010/main" val="367018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a:t>E</a:t>
            </a:r>
            <a:r>
              <a:rPr lang="de-AT" b="1" dirty="0" err="1">
                <a:solidFill>
                  <a:schemeClr val="tx1"/>
                </a:solidFill>
              </a:rPr>
              <a:t>xercises</a:t>
            </a:r>
            <a:r>
              <a:rPr lang="de-AT" dirty="0">
                <a:solidFill>
                  <a:schemeClr val="tx1"/>
                </a:solidFill>
              </a:rPr>
              <a:t/>
            </a:r>
            <a:br>
              <a:rPr lang="de-AT" dirty="0">
                <a:solidFill>
                  <a:schemeClr val="tx1"/>
                </a:solidFill>
              </a:rPr>
            </a:br>
            <a:r>
              <a:rPr lang="de-AT" sz="2400" dirty="0" err="1"/>
              <a:t>RERoad</a:t>
            </a:r>
            <a:endParaRPr lang="de-AT" b="0" dirty="0">
              <a:solidFill>
                <a:schemeClr val="tx1"/>
              </a:solidFill>
            </a:endParaRPr>
          </a:p>
        </p:txBody>
      </p:sp>
      <p:sp>
        <p:nvSpPr>
          <p:cNvPr id="3" name="Inhaltsplatzhalter 2"/>
          <p:cNvSpPr>
            <a:spLocks noGrp="1"/>
          </p:cNvSpPr>
          <p:nvPr>
            <p:ph idx="1"/>
          </p:nvPr>
        </p:nvSpPr>
        <p:spPr>
          <a:noFill/>
        </p:spPr>
        <p:txBody>
          <a:bodyPr/>
          <a:lstStyle/>
          <a:p>
            <a:pPr marL="0" indent="0" fontAlgn="t">
              <a:buNone/>
            </a:pPr>
            <a:r>
              <a:rPr lang="de-AT" sz="1800" b="1" dirty="0" err="1">
                <a:solidFill>
                  <a:srgbClr val="94938F"/>
                </a:solidFill>
              </a:rPr>
              <a:t>Various</a:t>
            </a:r>
            <a:r>
              <a:rPr lang="de-AT" sz="1800" b="1" dirty="0">
                <a:solidFill>
                  <a:srgbClr val="94938F"/>
                </a:solidFill>
              </a:rPr>
              <a:t> exercises</a:t>
            </a:r>
          </a:p>
          <a:p>
            <a:pPr fontAlgn="t">
              <a:buClr>
                <a:srgbClr val="94938F"/>
              </a:buClr>
            </a:pPr>
            <a:r>
              <a:rPr lang="de-AT" sz="1800" dirty="0"/>
              <a:t>Case study "Road freight </a:t>
            </a:r>
            <a:r>
              <a:rPr lang="de-AT" sz="1800" dirty="0" err="1"/>
              <a:t>transport</a:t>
            </a:r>
            <a:r>
              <a:rPr lang="de-AT" sz="1800" dirty="0"/>
              <a:t>“</a:t>
            </a:r>
          </a:p>
          <a:p>
            <a:pPr fontAlgn="t">
              <a:buClr>
                <a:srgbClr val="94938F"/>
              </a:buClr>
            </a:pPr>
            <a:r>
              <a:rPr lang="de-AT" sz="1800" dirty="0"/>
              <a:t>Game "Road Domino"</a:t>
            </a:r>
          </a:p>
          <a:p>
            <a:pPr fontAlgn="t">
              <a:buClr>
                <a:srgbClr val="94938F"/>
              </a:buClr>
            </a:pPr>
            <a:r>
              <a:rPr lang="de-AT" sz="1800" dirty="0" err="1"/>
              <a:t>Icebreaker</a:t>
            </a:r>
            <a:r>
              <a:rPr lang="de-AT" sz="1800" dirty="0"/>
              <a:t> 1-4</a:t>
            </a:r>
          </a:p>
          <a:p>
            <a:pPr fontAlgn="t">
              <a:buClr>
                <a:srgbClr val="94938F"/>
              </a:buClr>
            </a:pPr>
            <a:r>
              <a:rPr lang="de-AT" sz="1800" dirty="0" err="1"/>
              <a:t>Several</a:t>
            </a:r>
            <a:r>
              <a:rPr lang="de-AT" sz="1800" dirty="0"/>
              <a:t> </a:t>
            </a:r>
            <a:r>
              <a:rPr lang="de-AT" sz="1800" dirty="0" err="1"/>
              <a:t>topic</a:t>
            </a:r>
            <a:r>
              <a:rPr lang="de-AT" sz="1800" dirty="0"/>
              <a:t> </a:t>
            </a:r>
            <a:r>
              <a:rPr lang="de-AT" sz="1800" dirty="0" err="1"/>
              <a:t>intros</a:t>
            </a:r>
            <a:endParaRPr lang="de-AT" sz="1800" dirty="0"/>
          </a:p>
          <a:p>
            <a:pPr fontAlgn="t">
              <a:buClr>
                <a:srgbClr val="94938F"/>
              </a:buClr>
            </a:pPr>
            <a:r>
              <a:rPr lang="de-AT" sz="1800" dirty="0" err="1"/>
              <a:t>Crossword</a:t>
            </a:r>
            <a:r>
              <a:rPr lang="de-AT" sz="1800" dirty="0"/>
              <a:t> "The expert on Austrian </a:t>
            </a:r>
            <a:r>
              <a:rPr lang="de-AT" sz="1800" dirty="0" err="1"/>
              <a:t>tolls</a:t>
            </a:r>
            <a:r>
              <a:rPr lang="de-AT" sz="1800" dirty="0"/>
              <a:t>“</a:t>
            </a:r>
          </a:p>
          <a:p>
            <a:pPr fontAlgn="t">
              <a:buClr>
                <a:srgbClr val="94938F"/>
              </a:buClr>
            </a:pPr>
            <a:r>
              <a:rPr lang="de-AT" sz="1800" dirty="0"/>
              <a:t>Case </a:t>
            </a:r>
            <a:r>
              <a:rPr lang="de-AT" sz="1800" dirty="0" err="1"/>
              <a:t>study</a:t>
            </a:r>
            <a:r>
              <a:rPr lang="de-AT" sz="1800" dirty="0"/>
              <a:t> "Experience China in a different </a:t>
            </a:r>
            <a:r>
              <a:rPr lang="de-AT" sz="1800" dirty="0" err="1"/>
              <a:t>way</a:t>
            </a:r>
            <a:r>
              <a:rPr lang="de-AT" sz="1800" dirty="0"/>
              <a:t>"</a:t>
            </a:r>
          </a:p>
          <a:p>
            <a:pPr fontAlgn="t">
              <a:buClr>
                <a:srgbClr val="94938F"/>
              </a:buClr>
            </a:pPr>
            <a:r>
              <a:rPr lang="de-AT" sz="1800" dirty="0"/>
              <a:t>Group work "Current developments</a:t>
            </a:r>
            <a:br>
              <a:rPr lang="de-AT" sz="1800" dirty="0"/>
            </a:br>
            <a:r>
              <a:rPr lang="de-AT" sz="1800" dirty="0"/>
              <a:t>in the </a:t>
            </a:r>
            <a:r>
              <a:rPr lang="de-AT" sz="1800" dirty="0" err="1"/>
              <a:t>road</a:t>
            </a:r>
            <a:r>
              <a:rPr lang="de-AT" sz="1800" dirty="0"/>
              <a:t> </a:t>
            </a:r>
            <a:r>
              <a:rPr lang="de-AT" sz="1800" dirty="0" err="1"/>
              <a:t>transport</a:t>
            </a:r>
            <a:r>
              <a:rPr lang="de-AT" sz="1800" dirty="0"/>
              <a:t> sector"</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6860511" y="1700808"/>
            <a:ext cx="2088746" cy="2952328"/>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5724128" y="2492896"/>
            <a:ext cx="1685293" cy="2382069"/>
          </a:xfrm>
          <a:prstGeom prst="rect">
            <a:avLst/>
          </a:prstGeom>
          <a:ln>
            <a:solidFill>
              <a:schemeClr val="bg1">
                <a:lumMod val="95000"/>
              </a:schemeClr>
            </a:solidFill>
          </a:ln>
        </p:spPr>
      </p:pic>
      <p:pic>
        <p:nvPicPr>
          <p:cNvPr id="10" name="Grafik 9"/>
          <p:cNvPicPr>
            <a:picLocks noChangeAspect="1"/>
          </p:cNvPicPr>
          <p:nvPr/>
        </p:nvPicPr>
        <p:blipFill>
          <a:blip r:embed="rId5"/>
          <a:stretch>
            <a:fillRect/>
          </a:stretch>
        </p:blipFill>
        <p:spPr>
          <a:xfrm>
            <a:off x="7012954" y="2923836"/>
            <a:ext cx="1783860" cy="2521388"/>
          </a:xfrm>
          <a:prstGeom prst="rect">
            <a:avLst/>
          </a:prstGeom>
          <a:ln>
            <a:solidFill>
              <a:schemeClr val="bg1">
                <a:lumMod val="95000"/>
              </a:schemeClr>
            </a:solidFill>
          </a:ln>
        </p:spPr>
      </p:pic>
      <p:pic>
        <p:nvPicPr>
          <p:cNvPr id="13" name="Grafik 12"/>
          <p:cNvPicPr>
            <a:picLocks noChangeAspect="1"/>
          </p:cNvPicPr>
          <p:nvPr/>
        </p:nvPicPr>
        <p:blipFill>
          <a:blip r:embed="rId6"/>
          <a:stretch>
            <a:fillRect/>
          </a:stretch>
        </p:blipFill>
        <p:spPr>
          <a:xfrm>
            <a:off x="5291417" y="3233755"/>
            <a:ext cx="1721537" cy="2433298"/>
          </a:xfrm>
          <a:prstGeom prst="rect">
            <a:avLst/>
          </a:prstGeom>
          <a:ln>
            <a:solidFill>
              <a:schemeClr val="bg1">
                <a:lumMod val="95000"/>
              </a:schemeClr>
            </a:solidFill>
          </a:ln>
        </p:spPr>
      </p:pic>
      <p:pic>
        <p:nvPicPr>
          <p:cNvPr id="14" name="Grafik 13"/>
          <p:cNvPicPr>
            <a:picLocks noChangeAspect="1"/>
          </p:cNvPicPr>
          <p:nvPr/>
        </p:nvPicPr>
        <p:blipFill>
          <a:blip r:embed="rId7"/>
          <a:stretch>
            <a:fillRect/>
          </a:stretch>
        </p:blipFill>
        <p:spPr>
          <a:xfrm>
            <a:off x="5672109" y="4240031"/>
            <a:ext cx="3081496" cy="2177345"/>
          </a:xfrm>
          <a:prstGeom prst="rect">
            <a:avLst/>
          </a:prstGeom>
          <a:ln>
            <a:solidFill>
              <a:schemeClr val="bg1">
                <a:lumMod val="95000"/>
              </a:schemeClr>
            </a:solidFill>
          </a:ln>
        </p:spPr>
      </p:pic>
    </p:spTree>
    <p:extLst>
      <p:ext uri="{BB962C8B-B14F-4D97-AF65-F5344CB8AC3E}">
        <p14:creationId xmlns:p14="http://schemas.microsoft.com/office/powerpoint/2010/main" val="1090439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T</a:t>
            </a:r>
            <a:r>
              <a:rPr lang="de-AT" b="1" dirty="0">
                <a:solidFill>
                  <a:schemeClr val="tx1"/>
                </a:solidFill>
              </a:rPr>
              <a:t>eaching packages</a:t>
            </a:r>
            <a:r>
              <a:rPr lang="de-AT" dirty="0">
                <a:solidFill>
                  <a:schemeClr val="tx1"/>
                </a:solidFill>
              </a:rPr>
              <a:t/>
            </a:r>
            <a:br>
              <a:rPr lang="de-AT" dirty="0">
                <a:solidFill>
                  <a:schemeClr val="tx1"/>
                </a:solidFill>
              </a:rPr>
            </a:br>
            <a:r>
              <a:rPr lang="de-AT" sz="2400" dirty="0" err="1"/>
              <a:t>RERoad</a:t>
            </a:r>
            <a:endParaRPr lang="de-AT" sz="2400"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408528611"/>
              </p:ext>
            </p:extLst>
          </p:nvPr>
        </p:nvGraphicFramePr>
        <p:xfrm>
          <a:off x="395536" y="1556792"/>
          <a:ext cx="864096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Tree>
    <p:extLst>
      <p:ext uri="{BB962C8B-B14F-4D97-AF65-F5344CB8AC3E}">
        <p14:creationId xmlns:p14="http://schemas.microsoft.com/office/powerpoint/2010/main" val="159215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T</a:t>
            </a:r>
            <a:r>
              <a:rPr lang="de-AT" b="1" dirty="0">
                <a:solidFill>
                  <a:schemeClr val="tx1"/>
                </a:solidFill>
              </a:rPr>
              <a:t>arget audiences</a:t>
            </a:r>
          </a:p>
        </p:txBody>
      </p:sp>
      <p:sp>
        <p:nvSpPr>
          <p:cNvPr id="3" name="Inhaltsplatzhalter 2"/>
          <p:cNvSpPr>
            <a:spLocks noGrp="1"/>
          </p:cNvSpPr>
          <p:nvPr>
            <p:ph idx="1"/>
          </p:nvPr>
        </p:nvSpPr>
        <p:spPr/>
        <p:txBody>
          <a:bodyPr>
            <a:normAutofit/>
          </a:bodyPr>
          <a:lstStyle/>
          <a:p>
            <a:pPr marL="0" indent="0">
              <a:buNone/>
            </a:pPr>
            <a:r>
              <a:rPr lang="de-AT" sz="2000" dirty="0"/>
              <a:t>Our </a:t>
            </a:r>
            <a:r>
              <a:rPr lang="de-AT" sz="2000" b="1" dirty="0">
                <a:solidFill>
                  <a:srgbClr val="FDBB5E"/>
                </a:solidFill>
              </a:rPr>
              <a:t>target groups</a:t>
            </a:r>
            <a:r>
              <a:rPr lang="de-AT" sz="2000" dirty="0"/>
              <a:t> are</a:t>
            </a:r>
          </a:p>
          <a:p>
            <a:r>
              <a:rPr lang="de-AT" sz="2000" dirty="0"/>
              <a:t>Teachers at</a:t>
            </a:r>
          </a:p>
          <a:p>
            <a:pPr lvl="1">
              <a:buFont typeface="Symbol" panose="05050102010706020507" pitchFamily="18" charset="2"/>
              <a:buChar char="-"/>
            </a:pPr>
            <a:r>
              <a:rPr lang="de-AT" sz="1800" dirty="0" err="1"/>
              <a:t>higher</a:t>
            </a:r>
            <a:r>
              <a:rPr lang="de-AT" sz="1800" dirty="0"/>
              <a:t> </a:t>
            </a:r>
            <a:r>
              <a:rPr lang="de-AT" sz="1800" dirty="0" err="1"/>
              <a:t>academic</a:t>
            </a:r>
            <a:r>
              <a:rPr lang="de-AT" sz="1800" dirty="0"/>
              <a:t> </a:t>
            </a:r>
            <a:r>
              <a:rPr lang="de-AT" sz="1800" dirty="0" err="1"/>
              <a:t>secondary</a:t>
            </a:r>
            <a:r>
              <a:rPr lang="de-AT" sz="1800" dirty="0"/>
              <a:t> </a:t>
            </a:r>
            <a:r>
              <a:rPr lang="de-AT" sz="1800" dirty="0" err="1"/>
              <a:t>schools</a:t>
            </a:r>
            <a:endParaRPr lang="de-AT" sz="1800" dirty="0"/>
          </a:p>
          <a:p>
            <a:pPr lvl="1">
              <a:buFont typeface="Symbol" panose="05050102010706020507" pitchFamily="18" charset="2"/>
              <a:buChar char="-"/>
            </a:pPr>
            <a:r>
              <a:rPr lang="de-AT" sz="1800" dirty="0" err="1"/>
              <a:t>higher</a:t>
            </a:r>
            <a:r>
              <a:rPr lang="de-AT" sz="1800" dirty="0"/>
              <a:t> </a:t>
            </a:r>
            <a:r>
              <a:rPr lang="de-AT" sz="1800" dirty="0" err="1"/>
              <a:t>vocational</a:t>
            </a:r>
            <a:r>
              <a:rPr lang="de-AT" sz="1800" dirty="0"/>
              <a:t> </a:t>
            </a:r>
            <a:r>
              <a:rPr lang="de-AT" sz="1800" dirty="0" err="1"/>
              <a:t>secondary</a:t>
            </a:r>
            <a:r>
              <a:rPr lang="de-AT" sz="1800" dirty="0"/>
              <a:t> </a:t>
            </a:r>
            <a:r>
              <a:rPr lang="de-AT" sz="1800" dirty="0" err="1"/>
              <a:t>schools</a:t>
            </a:r>
            <a:endParaRPr lang="de-AT" sz="1800" dirty="0"/>
          </a:p>
          <a:p>
            <a:pPr lvl="1">
              <a:buFont typeface="Symbol" panose="05050102010706020507" pitchFamily="18" charset="2"/>
              <a:buChar char="-"/>
            </a:pPr>
            <a:r>
              <a:rPr lang="de-AT" sz="1800" dirty="0"/>
              <a:t>vocational schools</a:t>
            </a:r>
          </a:p>
          <a:p>
            <a:pPr lvl="1">
              <a:buFont typeface="Symbol" panose="05050102010706020507" pitchFamily="18" charset="2"/>
              <a:buChar char="-"/>
            </a:pPr>
            <a:r>
              <a:rPr lang="de-AT" sz="1800" dirty="0" err="1"/>
              <a:t>new</a:t>
            </a:r>
            <a:r>
              <a:rPr lang="de-AT" sz="1800" dirty="0"/>
              <a:t> </a:t>
            </a:r>
            <a:r>
              <a:rPr lang="de-AT" sz="1800" dirty="0" err="1"/>
              <a:t>secondary</a:t>
            </a:r>
            <a:r>
              <a:rPr lang="de-AT" sz="1800" dirty="0"/>
              <a:t> </a:t>
            </a:r>
            <a:r>
              <a:rPr lang="de-AT" sz="1800" dirty="0" err="1"/>
              <a:t>schools</a:t>
            </a:r>
            <a:endParaRPr lang="de-AT" sz="1800" dirty="0"/>
          </a:p>
          <a:p>
            <a:endParaRPr lang="de-AT" sz="2000" dirty="0"/>
          </a:p>
          <a:p>
            <a:r>
              <a:rPr lang="de-AT" sz="2000" dirty="0"/>
              <a:t>Trainers at institutions such </a:t>
            </a:r>
            <a:r>
              <a:rPr lang="de-AT" sz="2000" dirty="0" err="1"/>
              <a:t>as</a:t>
            </a:r>
            <a:r>
              <a:rPr lang="de-AT" sz="2000" dirty="0"/>
              <a:t> </a:t>
            </a:r>
            <a:r>
              <a:rPr lang="de-AT" sz="2000" dirty="0" err="1"/>
              <a:t>the</a:t>
            </a:r>
            <a:r>
              <a:rPr lang="de-AT" sz="2000" dirty="0"/>
              <a:t> Public </a:t>
            </a:r>
            <a:r>
              <a:rPr lang="de-AT" sz="2000" dirty="0" err="1"/>
              <a:t>Employment</a:t>
            </a:r>
            <a:r>
              <a:rPr lang="de-AT" sz="2000" dirty="0"/>
              <a:t> Service Austria, </a:t>
            </a:r>
            <a:r>
              <a:rPr lang="de-AT" sz="2000" dirty="0" err="1"/>
              <a:t>the</a:t>
            </a:r>
            <a:r>
              <a:rPr lang="de-AT" sz="2000" dirty="0"/>
              <a:t> BFI (</a:t>
            </a:r>
            <a:r>
              <a:rPr lang="de-AT" sz="2000" dirty="0" err="1"/>
              <a:t>Vocational</a:t>
            </a:r>
            <a:r>
              <a:rPr lang="de-AT" sz="2000" dirty="0"/>
              <a:t> Training Institute), etc.</a:t>
            </a:r>
          </a:p>
          <a:p>
            <a:endParaRPr lang="de-AT" sz="2000" dirty="0"/>
          </a:p>
          <a:p>
            <a:r>
              <a:rPr lang="de-AT" sz="2000" dirty="0" err="1"/>
              <a:t>Pupils</a:t>
            </a:r>
            <a:r>
              <a:rPr lang="de-AT" sz="2000" dirty="0"/>
              <a:t> and students who are interested in </a:t>
            </a:r>
            <a:r>
              <a:rPr lang="de-AT" sz="2000" dirty="0" err="1"/>
              <a:t>logistics</a:t>
            </a:r>
            <a:endParaRPr lang="de-AT" sz="2000" dirty="0"/>
          </a:p>
          <a:p>
            <a:pPr marL="0" indent="0">
              <a:buNone/>
            </a:pPr>
            <a:r>
              <a:rPr lang="de-AT" sz="2000" b="1" dirty="0"/>
              <a:t>And all those who are interested in logistics and want to know more!</a:t>
            </a:r>
          </a:p>
          <a:p>
            <a:endParaRPr lang="de-AT" dirty="0"/>
          </a:p>
          <a:p>
            <a:pPr lvl="1"/>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grayscl/>
          </a:blip>
          <a:srcRect l="17713" t="14563" r="22438" b="12200"/>
          <a:stretch/>
        </p:blipFill>
        <p:spPr>
          <a:xfrm>
            <a:off x="5410899" y="1751461"/>
            <a:ext cx="2554999" cy="1922917"/>
          </a:xfrm>
          <a:prstGeom prst="rect">
            <a:avLst/>
          </a:prstGeom>
        </p:spPr>
      </p:pic>
    </p:spTree>
    <p:extLst>
      <p:ext uri="{BB962C8B-B14F-4D97-AF65-F5344CB8AC3E}">
        <p14:creationId xmlns:p14="http://schemas.microsoft.com/office/powerpoint/2010/main" val="2390737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Y:\Cluster UNW\09_KB Verkehrslogistik\Realisierung\REWWay\RETrans\0_Projektmanagement und Koordinierung\Logo\RER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4589" y="1768476"/>
            <a:ext cx="3934826" cy="15885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E582BC02-FD5E-45BD-AD36-EAFB2A0E913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10" name="Grafik 9">
            <a:extLst>
              <a:ext uri="{FF2B5EF4-FFF2-40B4-BE49-F238E27FC236}">
                <a16:creationId xmlns:a16="http://schemas.microsoft.com/office/drawing/2014/main" id="{830A6C77-13C9-455C-A45E-7437D42F49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2" name="Grafik 11">
            <a:extLst>
              <a:ext uri="{FF2B5EF4-FFF2-40B4-BE49-F238E27FC236}">
                <a16:creationId xmlns:a16="http://schemas.microsoft.com/office/drawing/2014/main" id="{D5A84F34-3EEF-4253-BDAF-97D388F31D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3" name="Grafik 12">
            <a:extLst>
              <a:ext uri="{FF2B5EF4-FFF2-40B4-BE49-F238E27FC236}">
                <a16:creationId xmlns:a16="http://schemas.microsoft.com/office/drawing/2014/main" id="{57A257DE-0734-4881-8B11-98719D98F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3976195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39683" y="404664"/>
            <a:ext cx="4338071" cy="990600"/>
          </a:xfrm>
        </p:spPr>
        <p:txBody>
          <a:bodyPr>
            <a:normAutofit/>
          </a:bodyPr>
          <a:lstStyle/>
          <a:p>
            <a:r>
              <a:rPr lang="de-DE" dirty="0">
                <a:solidFill>
                  <a:schemeClr val="tx1"/>
                </a:solidFill>
              </a:rPr>
              <a:t>- online information site</a:t>
            </a:r>
            <a:endParaRPr lang="de-AT" dirty="0">
              <a:solidFill>
                <a:schemeClr val="tx1"/>
              </a:solidFill>
            </a:endParaRPr>
          </a:p>
        </p:txBody>
      </p:sp>
      <p:sp>
        <p:nvSpPr>
          <p:cNvPr id="3" name="Inhaltsplatzhalter 2"/>
          <p:cNvSpPr>
            <a:spLocks noGrp="1"/>
          </p:cNvSpPr>
          <p:nvPr>
            <p:ph idx="1"/>
          </p:nvPr>
        </p:nvSpPr>
        <p:spPr/>
        <p:txBody>
          <a:bodyPr/>
          <a:lstStyle/>
          <a:p>
            <a:pPr>
              <a:buClr>
                <a:srgbClr val="B62904"/>
              </a:buClr>
            </a:pPr>
            <a:endParaRPr lang="de-AT" sz="1800" b="1" dirty="0">
              <a:solidFill>
                <a:srgbClr val="B62904"/>
              </a:solidFill>
            </a:endParaRPr>
          </a:p>
          <a:p>
            <a:pPr>
              <a:buClr>
                <a:srgbClr val="B62904"/>
              </a:buClr>
            </a:pPr>
            <a:r>
              <a:rPr lang="de-AT" sz="1800" b="1" dirty="0">
                <a:solidFill>
                  <a:srgbClr val="B62904"/>
                </a:solidFill>
              </a:rPr>
              <a:t>Homepage with introductory video</a:t>
            </a:r>
          </a:p>
          <a:p>
            <a:pPr>
              <a:buClr>
                <a:srgbClr val="B62904"/>
              </a:buClr>
            </a:pPr>
            <a:endParaRPr lang="de-AT" sz="1800" b="1" dirty="0">
              <a:solidFill>
                <a:srgbClr val="B62904"/>
              </a:solidFill>
            </a:endParaRPr>
          </a:p>
          <a:p>
            <a:pPr>
              <a:buClr>
                <a:srgbClr val="B62904"/>
              </a:buClr>
            </a:pPr>
            <a:r>
              <a:rPr lang="de-AT" sz="1800" b="1" dirty="0">
                <a:solidFill>
                  <a:srgbClr val="B62904"/>
                </a:solidFill>
              </a:rPr>
              <a:t>Teaching resources</a:t>
            </a:r>
          </a:p>
          <a:p>
            <a:pPr lvl="1">
              <a:buClr>
                <a:srgbClr val="B62904"/>
              </a:buClr>
              <a:buFont typeface="Symbol" panose="05050102010706020507" pitchFamily="18" charset="2"/>
              <a:buChar char="-"/>
            </a:pPr>
            <a:r>
              <a:rPr lang="de-AT" sz="1600" dirty="0"/>
              <a:t>teaching material packages </a:t>
            </a:r>
          </a:p>
          <a:p>
            <a:pPr lvl="1">
              <a:buClr>
                <a:srgbClr val="B62904"/>
              </a:buClr>
              <a:buFont typeface="Symbol" panose="05050102010706020507" pitchFamily="18" charset="2"/>
              <a:buChar char="-"/>
            </a:pPr>
            <a:r>
              <a:rPr lang="de-AT" sz="1600" dirty="0"/>
              <a:t>individual search filter </a:t>
            </a:r>
          </a:p>
          <a:p>
            <a:pPr>
              <a:buClr>
                <a:srgbClr val="B62904"/>
              </a:buClr>
            </a:pPr>
            <a:endParaRPr lang="de-AT" sz="1800" b="1" dirty="0">
              <a:solidFill>
                <a:srgbClr val="B62904"/>
              </a:solidFill>
            </a:endParaRPr>
          </a:p>
          <a:p>
            <a:pPr>
              <a:buClr>
                <a:srgbClr val="B62904"/>
              </a:buClr>
            </a:pPr>
            <a:r>
              <a:rPr lang="de-AT" sz="1800" b="1" dirty="0">
                <a:solidFill>
                  <a:srgbClr val="B62904"/>
                </a:solidFill>
              </a:rPr>
              <a:t>Services</a:t>
            </a:r>
          </a:p>
          <a:p>
            <a:pPr lvl="1">
              <a:buClr>
                <a:srgbClr val="B62904"/>
              </a:buClr>
              <a:buFont typeface="Symbol" panose="05050102010706020507" pitchFamily="18" charset="2"/>
              <a:buChar char="-"/>
            </a:pPr>
            <a:r>
              <a:rPr lang="de-AT" sz="1600" dirty="0"/>
              <a:t>expert </a:t>
            </a:r>
            <a:r>
              <a:rPr lang="de-AT" sz="1600" dirty="0" err="1"/>
              <a:t>talks</a:t>
            </a:r>
            <a:endParaRPr lang="de-AT" sz="1600" dirty="0"/>
          </a:p>
          <a:p>
            <a:pPr lvl="1">
              <a:buClr>
                <a:srgbClr val="B62904"/>
              </a:buClr>
              <a:buFont typeface="Symbol" panose="05050102010706020507" pitchFamily="18" charset="2"/>
              <a:buChar char="-"/>
            </a:pPr>
            <a:r>
              <a:rPr lang="de-AT" sz="1600" dirty="0"/>
              <a:t>individual learning packages</a:t>
            </a:r>
          </a:p>
          <a:p>
            <a:pPr>
              <a:buClr>
                <a:srgbClr val="B62904"/>
              </a:buClr>
            </a:pPr>
            <a:endParaRPr lang="de-AT" sz="1800" b="1" dirty="0">
              <a:solidFill>
                <a:srgbClr val="B62904"/>
              </a:solidFill>
            </a:endParaRPr>
          </a:p>
          <a:p>
            <a:pPr>
              <a:buClr>
                <a:srgbClr val="B62904"/>
              </a:buClr>
            </a:pPr>
            <a:r>
              <a:rPr lang="de-AT" sz="1800" b="1" dirty="0" err="1">
                <a:solidFill>
                  <a:srgbClr val="B62904"/>
                </a:solidFill>
              </a:rPr>
              <a:t>Success</a:t>
            </a:r>
            <a:r>
              <a:rPr lang="de-AT" sz="1800" b="1" dirty="0">
                <a:solidFill>
                  <a:srgbClr val="B62904"/>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6" name="Picture 2" descr="Y:\Cluster UNW\09_KB Verkehrslogistik\Realisierung\REWWay\RETrans\0_Projektmanagement und Koordinierung\Logo\RERail.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85901" y="485402"/>
            <a:ext cx="2053784" cy="8291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6063" t="7144" r="50628" b="6846"/>
          <a:stretch/>
        </p:blipFill>
        <p:spPr>
          <a:xfrm>
            <a:off x="3718247" y="2540732"/>
            <a:ext cx="4968553" cy="3096344"/>
          </a:xfrm>
          <a:prstGeom prst="rect">
            <a:avLst/>
          </a:prstGeom>
        </p:spPr>
      </p:pic>
    </p:spTree>
    <p:extLst>
      <p:ext uri="{BB962C8B-B14F-4D97-AF65-F5344CB8AC3E}">
        <p14:creationId xmlns:p14="http://schemas.microsoft.com/office/powerpoint/2010/main" val="3456820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a:solidFill>
                  <a:schemeClr val="tx1"/>
                </a:solidFill>
              </a:rPr>
              <a:t>Exercises</a:t>
            </a:r>
            <a:r>
              <a:rPr lang="de-AT" dirty="0">
                <a:solidFill>
                  <a:schemeClr val="tx1"/>
                </a:solidFill>
              </a:rPr>
              <a:t/>
            </a:r>
            <a:br>
              <a:rPr lang="de-AT" dirty="0">
                <a:solidFill>
                  <a:schemeClr val="tx1"/>
                </a:solidFill>
              </a:rPr>
            </a:br>
            <a:r>
              <a:rPr lang="de-AT" sz="2400" dirty="0" err="1"/>
              <a:t>RERail</a:t>
            </a:r>
            <a:endParaRPr lang="de-AT" sz="2400" dirty="0"/>
          </a:p>
        </p:txBody>
      </p:sp>
      <p:sp>
        <p:nvSpPr>
          <p:cNvPr id="3" name="Inhaltsplatzhalter 2"/>
          <p:cNvSpPr>
            <a:spLocks noGrp="1"/>
          </p:cNvSpPr>
          <p:nvPr>
            <p:ph idx="1"/>
          </p:nvPr>
        </p:nvSpPr>
        <p:spPr/>
        <p:txBody>
          <a:bodyPr/>
          <a:lstStyle/>
          <a:p>
            <a:pPr marL="0" indent="0">
              <a:buNone/>
            </a:pPr>
            <a:r>
              <a:rPr lang="de-AT" sz="1800" b="1" dirty="0" err="1">
                <a:solidFill>
                  <a:srgbClr val="B62904"/>
                </a:solidFill>
              </a:rPr>
              <a:t>Various</a:t>
            </a:r>
            <a:r>
              <a:rPr lang="de-AT" sz="1800" b="1" dirty="0">
                <a:solidFill>
                  <a:srgbClr val="B62904"/>
                </a:solidFill>
              </a:rPr>
              <a:t> exercises</a:t>
            </a:r>
            <a:endParaRPr lang="de-AT" sz="1800" dirty="0"/>
          </a:p>
          <a:p>
            <a:pPr>
              <a:buClr>
                <a:srgbClr val="B62904"/>
              </a:buClr>
            </a:pPr>
            <a:r>
              <a:rPr lang="de-AT" sz="1800" dirty="0"/>
              <a:t>film exercises</a:t>
            </a:r>
          </a:p>
          <a:p>
            <a:pPr fontAlgn="t">
              <a:buClr>
                <a:srgbClr val="B62904"/>
              </a:buClr>
            </a:pPr>
            <a:r>
              <a:rPr lang="de-AT" sz="1800" dirty="0"/>
              <a:t>game “Connect 4 – Rail“</a:t>
            </a:r>
          </a:p>
          <a:p>
            <a:pPr fontAlgn="t">
              <a:buClr>
                <a:srgbClr val="B62904"/>
              </a:buClr>
            </a:pPr>
            <a:r>
              <a:rPr lang="de-AT" sz="1800" dirty="0" err="1"/>
              <a:t>intros</a:t>
            </a:r>
            <a:endParaRPr lang="de-AT" sz="1800" dirty="0"/>
          </a:p>
          <a:p>
            <a:pPr fontAlgn="t">
              <a:buClr>
                <a:srgbClr val="B62904"/>
              </a:buClr>
            </a:pPr>
            <a:r>
              <a:rPr lang="de-AT" sz="1800" dirty="0" err="1"/>
              <a:t>crossword</a:t>
            </a:r>
            <a:r>
              <a:rPr lang="de-AT" sz="1800" dirty="0"/>
              <a:t> </a:t>
            </a:r>
            <a:r>
              <a:rPr lang="de-AT" sz="1800" dirty="0" err="1"/>
              <a:t>for</a:t>
            </a:r>
            <a:r>
              <a:rPr lang="de-AT" sz="1800" dirty="0"/>
              <a:t> </a:t>
            </a:r>
            <a:r>
              <a:rPr lang="de-AT" sz="1800" dirty="0" err="1"/>
              <a:t>the</a:t>
            </a:r>
            <a:r>
              <a:rPr lang="de-AT" sz="1800" dirty="0"/>
              <a:t> </a:t>
            </a:r>
            <a:r>
              <a:rPr lang="de-AT" sz="1800" dirty="0" err="1"/>
              <a:t>ppt</a:t>
            </a:r>
            <a:r>
              <a:rPr lang="de-AT" sz="1800" dirty="0"/>
              <a:t> </a:t>
            </a:r>
            <a:r>
              <a:rPr lang="de-AT" sz="1800" dirty="0" err="1"/>
              <a:t>presentation</a:t>
            </a:r>
            <a:r>
              <a:rPr lang="de-AT" sz="1800" dirty="0"/>
              <a:t> “</a:t>
            </a:r>
            <a:r>
              <a:rPr lang="de-AT" sz="1800" dirty="0" err="1"/>
              <a:t>Combined</a:t>
            </a:r>
            <a:r>
              <a:rPr lang="de-AT" sz="1800" dirty="0"/>
              <a:t> </a:t>
            </a:r>
            <a:r>
              <a:rPr lang="de-AT" sz="1800" dirty="0" err="1"/>
              <a:t>transport</a:t>
            </a:r>
            <a:r>
              <a:rPr lang="de-AT" sz="1800" dirty="0"/>
              <a:t>“</a:t>
            </a:r>
          </a:p>
          <a:p>
            <a:pPr fontAlgn="t">
              <a:buClr>
                <a:srgbClr val="B62904"/>
              </a:buClr>
            </a:pPr>
            <a:r>
              <a:rPr lang="de-AT" sz="1800" dirty="0" err="1"/>
              <a:t>case</a:t>
            </a:r>
            <a:r>
              <a:rPr lang="de-AT" sz="1800" dirty="0"/>
              <a:t> </a:t>
            </a:r>
            <a:r>
              <a:rPr lang="de-AT" sz="1800" dirty="0" err="1"/>
              <a:t>study</a:t>
            </a:r>
            <a:r>
              <a:rPr lang="de-AT" sz="1800" dirty="0"/>
              <a:t> "Experience China in a Different Way"</a:t>
            </a:r>
          </a:p>
          <a:p>
            <a:pPr marL="0" indent="0">
              <a:buNone/>
            </a:pPr>
            <a:endParaRPr lang="de-AT" dirty="0"/>
          </a:p>
        </p:txBody>
      </p:sp>
      <p:sp>
        <p:nvSpPr>
          <p:cNvPr id="5" name="Foliennummernplatzhalter 4"/>
          <p:cNvSpPr>
            <a:spLocks noGrp="1"/>
          </p:cNvSpPr>
          <p:nvPr>
            <p:ph type="sldNum" sz="quarter" idx="12"/>
          </p:nvPr>
        </p:nvSpPr>
        <p:spPr>
          <a:xfrm>
            <a:off x="8111424" y="6624268"/>
            <a:ext cx="1066800" cy="329184"/>
          </a:xfrm>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6638030" y="1772816"/>
            <a:ext cx="2343471" cy="3312368"/>
          </a:xfrm>
          <a:prstGeom prst="rect">
            <a:avLst/>
          </a:prstGeom>
          <a:ln>
            <a:solidFill>
              <a:schemeClr val="bg1">
                <a:lumMod val="95000"/>
              </a:schemeClr>
            </a:solidFill>
          </a:ln>
        </p:spPr>
      </p:pic>
      <p:pic>
        <p:nvPicPr>
          <p:cNvPr id="11" name="Grafik 10"/>
          <p:cNvPicPr>
            <a:picLocks noChangeAspect="1"/>
          </p:cNvPicPr>
          <p:nvPr/>
        </p:nvPicPr>
        <p:blipFill>
          <a:blip r:embed="rId4"/>
          <a:stretch>
            <a:fillRect/>
          </a:stretch>
        </p:blipFill>
        <p:spPr>
          <a:xfrm>
            <a:off x="6533028" y="3284984"/>
            <a:ext cx="1918497" cy="2711691"/>
          </a:xfrm>
          <a:prstGeom prst="rect">
            <a:avLst/>
          </a:prstGeom>
          <a:ln>
            <a:solidFill>
              <a:schemeClr val="bg1">
                <a:lumMod val="95000"/>
              </a:schemeClr>
            </a:solidFill>
          </a:ln>
        </p:spPr>
      </p:pic>
      <p:pic>
        <p:nvPicPr>
          <p:cNvPr id="13" name="Grafik 12"/>
          <p:cNvPicPr>
            <a:picLocks noChangeAspect="1"/>
          </p:cNvPicPr>
          <p:nvPr/>
        </p:nvPicPr>
        <p:blipFill>
          <a:blip r:embed="rId5"/>
          <a:stretch>
            <a:fillRect/>
          </a:stretch>
        </p:blipFill>
        <p:spPr>
          <a:xfrm>
            <a:off x="5939083" y="3936389"/>
            <a:ext cx="1808217" cy="2555815"/>
          </a:xfrm>
          <a:prstGeom prst="rect">
            <a:avLst/>
          </a:prstGeom>
          <a:ln>
            <a:solidFill>
              <a:schemeClr val="bg1">
                <a:lumMod val="95000"/>
              </a:schemeClr>
            </a:solidFill>
          </a:ln>
        </p:spPr>
      </p:pic>
      <p:pic>
        <p:nvPicPr>
          <p:cNvPr id="14" name="Grafik 13"/>
          <p:cNvPicPr>
            <a:picLocks noChangeAspect="1"/>
          </p:cNvPicPr>
          <p:nvPr/>
        </p:nvPicPr>
        <p:blipFill>
          <a:blip r:embed="rId6"/>
          <a:stretch>
            <a:fillRect/>
          </a:stretch>
        </p:blipFill>
        <p:spPr>
          <a:xfrm>
            <a:off x="4004317" y="3711162"/>
            <a:ext cx="1944216" cy="2748043"/>
          </a:xfrm>
          <a:prstGeom prst="rect">
            <a:avLst/>
          </a:prstGeom>
          <a:ln>
            <a:solidFill>
              <a:schemeClr val="bg1">
                <a:lumMod val="95000"/>
              </a:schemeClr>
            </a:solidFill>
          </a:ln>
        </p:spPr>
      </p:pic>
      <p:pic>
        <p:nvPicPr>
          <p:cNvPr id="12" name="Grafik 11"/>
          <p:cNvPicPr>
            <a:picLocks noChangeAspect="1"/>
          </p:cNvPicPr>
          <p:nvPr/>
        </p:nvPicPr>
        <p:blipFill>
          <a:blip r:embed="rId7"/>
          <a:stretch>
            <a:fillRect/>
          </a:stretch>
        </p:blipFill>
        <p:spPr>
          <a:xfrm>
            <a:off x="3586009" y="4534438"/>
            <a:ext cx="3480473" cy="1957766"/>
          </a:xfrm>
          <a:prstGeom prst="rect">
            <a:avLst/>
          </a:prstGeom>
          <a:ln>
            <a:solidFill>
              <a:schemeClr val="bg1">
                <a:lumMod val="95000"/>
              </a:schemeClr>
            </a:solidFill>
          </a:ln>
        </p:spPr>
      </p:pic>
    </p:spTree>
    <p:extLst>
      <p:ext uri="{BB962C8B-B14F-4D97-AF65-F5344CB8AC3E}">
        <p14:creationId xmlns:p14="http://schemas.microsoft.com/office/powerpoint/2010/main" val="1555658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T</a:t>
            </a:r>
            <a:r>
              <a:rPr lang="de-AT" b="1" dirty="0">
                <a:solidFill>
                  <a:schemeClr val="tx1"/>
                </a:solidFill>
              </a:rPr>
              <a:t>eaching material packages</a:t>
            </a:r>
            <a:r>
              <a:rPr lang="de-AT" dirty="0">
                <a:solidFill>
                  <a:schemeClr val="tx1"/>
                </a:solidFill>
              </a:rPr>
              <a:t/>
            </a:r>
            <a:br>
              <a:rPr lang="de-AT" dirty="0">
                <a:solidFill>
                  <a:schemeClr val="tx1"/>
                </a:solidFill>
              </a:rPr>
            </a:br>
            <a:r>
              <a:rPr lang="de-AT" sz="2400" dirty="0" err="1"/>
              <a:t>RERail</a:t>
            </a:r>
            <a:endParaRPr lang="de-AT" sz="2400"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726857093"/>
              </p:ext>
            </p:extLst>
          </p:nvPr>
        </p:nvGraphicFramePr>
        <p:xfrm>
          <a:off x="467544" y="1196752"/>
          <a:ext cx="8352928" cy="5661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Tree>
    <p:extLst>
      <p:ext uri="{BB962C8B-B14F-4D97-AF65-F5344CB8AC3E}">
        <p14:creationId xmlns:p14="http://schemas.microsoft.com/office/powerpoint/2010/main" val="3475981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D34D7BA-8E13-46FE-8871-8877FE7E3568}" type="slidenum">
              <a:rPr lang="de-AT" sz="1400">
                <a:solidFill>
                  <a:prstClr val="white"/>
                </a:solidFill>
                <a:latin typeface="Calibri"/>
              </a:rPr>
              <a:pPr>
                <a:defRPr/>
              </a:pPr>
              <a:t>34</a:t>
            </a:fld>
            <a:endParaRPr lang="de-AT" sz="1400" dirty="0">
              <a:solidFill>
                <a:prstClr val="white"/>
              </a:solidFill>
              <a:latin typeface="Calibri"/>
            </a:endParaRPr>
          </a:p>
        </p:txBody>
      </p:sp>
      <p:pic>
        <p:nvPicPr>
          <p:cNvPr id="8"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4608" y="1899480"/>
            <a:ext cx="3974788" cy="1347947"/>
          </a:xfrm>
          <a:prstGeom prst="rect">
            <a:avLst/>
          </a:prstGeom>
        </p:spPr>
      </p:pic>
      <p:pic>
        <p:nvPicPr>
          <p:cNvPr id="7" name="Picture 9" descr="C:\Users\p41662\AppData\Local\Microsoft\Windows\Temporary Internet Files\Content.Outlook\VDWGJMU4\RZ-Logo-Logistikum-hoch-cmyk-2000x2000px.jpg">
            <a:extLst>
              <a:ext uri="{FF2B5EF4-FFF2-40B4-BE49-F238E27FC236}">
                <a16:creationId xmlns:a16="http://schemas.microsoft.com/office/drawing/2014/main" id="{EF95396E-ABF1-49C9-9603-29F41AA8ACA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11" name="Grafik 10">
            <a:extLst>
              <a:ext uri="{FF2B5EF4-FFF2-40B4-BE49-F238E27FC236}">
                <a16:creationId xmlns:a16="http://schemas.microsoft.com/office/drawing/2014/main" id="{C42F5A24-10B4-41AF-8DCA-5B03D5FB8A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2" name="Grafik 11">
            <a:extLst>
              <a:ext uri="{FF2B5EF4-FFF2-40B4-BE49-F238E27FC236}">
                <a16:creationId xmlns:a16="http://schemas.microsoft.com/office/drawing/2014/main" id="{8A21C93B-1AA1-49D7-8E9D-1785474EC8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3" name="Grafik 12">
            <a:extLst>
              <a:ext uri="{FF2B5EF4-FFF2-40B4-BE49-F238E27FC236}">
                <a16:creationId xmlns:a16="http://schemas.microsoft.com/office/drawing/2014/main" id="{6C64BF76-D46B-4F04-A073-CB561BE36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2326670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0837" y="404664"/>
            <a:ext cx="3947262" cy="990600"/>
          </a:xfrm>
        </p:spPr>
        <p:txBody>
          <a:bodyPr>
            <a:normAutofit/>
          </a:bodyPr>
          <a:lstStyle/>
          <a:p>
            <a:r>
              <a:rPr lang="de-DE" dirty="0">
                <a:solidFill>
                  <a:schemeClr val="tx1"/>
                </a:solidFill>
              </a:rPr>
              <a:t>- online information site</a:t>
            </a:r>
            <a:endParaRPr lang="de-AT" dirty="0">
              <a:solidFill>
                <a:schemeClr val="tx1"/>
              </a:solidFill>
            </a:endParaRPr>
          </a:p>
        </p:txBody>
      </p:sp>
      <p:sp>
        <p:nvSpPr>
          <p:cNvPr id="3" name="Inhaltsplatzhalter 2"/>
          <p:cNvSpPr>
            <a:spLocks noGrp="1"/>
          </p:cNvSpPr>
          <p:nvPr>
            <p:ph idx="1"/>
          </p:nvPr>
        </p:nvSpPr>
        <p:spPr/>
        <p:txBody>
          <a:bodyPr>
            <a:normAutofit/>
          </a:bodyPr>
          <a:lstStyle/>
          <a:p>
            <a:pPr>
              <a:buClr>
                <a:srgbClr val="3C628F"/>
              </a:buClr>
            </a:pPr>
            <a:r>
              <a:rPr lang="de-AT" sz="1800" b="1" dirty="0" err="1">
                <a:solidFill>
                  <a:srgbClr val="3C628F"/>
                </a:solidFill>
              </a:rPr>
              <a:t>Overview</a:t>
            </a:r>
            <a:r>
              <a:rPr lang="de-AT" sz="1800" b="1" dirty="0">
                <a:solidFill>
                  <a:srgbClr val="3C628F"/>
                </a:solidFill>
              </a:rPr>
              <a:t> </a:t>
            </a:r>
            <a:r>
              <a:rPr lang="de-AT" sz="1800" b="1" dirty="0" err="1">
                <a:solidFill>
                  <a:srgbClr val="3C628F"/>
                </a:solidFill>
              </a:rPr>
              <a:t>start</a:t>
            </a:r>
            <a:r>
              <a:rPr lang="de-AT" sz="1800" b="1" dirty="0">
                <a:solidFill>
                  <a:srgbClr val="3C628F"/>
                </a:solidFill>
              </a:rPr>
              <a:t> </a:t>
            </a:r>
            <a:r>
              <a:rPr lang="de-AT" sz="1800" b="1" dirty="0" err="1">
                <a:solidFill>
                  <a:srgbClr val="3C628F"/>
                </a:solidFill>
              </a:rPr>
              <a:t>page</a:t>
            </a:r>
            <a:endParaRPr lang="de-AT" sz="1800" b="1" dirty="0">
              <a:solidFill>
                <a:srgbClr val="3C628F"/>
              </a:solidFill>
            </a:endParaRPr>
          </a:p>
          <a:p>
            <a:pPr>
              <a:buClr>
                <a:srgbClr val="3C628F"/>
              </a:buClr>
            </a:pPr>
            <a:endParaRPr lang="de-AT" sz="1800" dirty="0"/>
          </a:p>
          <a:p>
            <a:pPr>
              <a:buClr>
                <a:srgbClr val="3C628F"/>
              </a:buClr>
            </a:pPr>
            <a:r>
              <a:rPr lang="de-AT" sz="1800" b="1" dirty="0">
                <a:solidFill>
                  <a:srgbClr val="3C628F"/>
                </a:solidFill>
              </a:rPr>
              <a:t>Teaching resources</a:t>
            </a:r>
          </a:p>
          <a:p>
            <a:pPr lvl="1">
              <a:buClr>
                <a:srgbClr val="3C628F"/>
              </a:buClr>
              <a:buFont typeface="Symbol" panose="05050102010706020507" pitchFamily="18" charset="2"/>
              <a:buChar char="-"/>
            </a:pPr>
            <a:r>
              <a:rPr lang="de-AT" sz="1600" dirty="0"/>
              <a:t>teaching material packages </a:t>
            </a:r>
          </a:p>
          <a:p>
            <a:pPr lvl="1">
              <a:buClr>
                <a:srgbClr val="3C628F"/>
              </a:buClr>
              <a:buFont typeface="Symbol" panose="05050102010706020507" pitchFamily="18" charset="2"/>
              <a:buChar char="-"/>
            </a:pPr>
            <a:r>
              <a:rPr lang="de-AT" sz="1600" dirty="0" err="1"/>
              <a:t>more</a:t>
            </a:r>
            <a:r>
              <a:rPr lang="de-AT" sz="1600" dirty="0"/>
              <a:t> individual</a:t>
            </a:r>
            <a:br>
              <a:rPr lang="de-AT" sz="1600" dirty="0"/>
            </a:br>
            <a:r>
              <a:rPr lang="de-AT" sz="1600" dirty="0"/>
              <a:t>search filters </a:t>
            </a:r>
          </a:p>
          <a:p>
            <a:pPr>
              <a:buClr>
                <a:srgbClr val="3C628F"/>
              </a:buClr>
            </a:pPr>
            <a:endParaRPr lang="de-AT" sz="1800" dirty="0"/>
          </a:p>
          <a:p>
            <a:pPr>
              <a:buClr>
                <a:srgbClr val="3C628F"/>
              </a:buClr>
            </a:pPr>
            <a:r>
              <a:rPr lang="de-AT" sz="1800" b="1" dirty="0">
                <a:solidFill>
                  <a:srgbClr val="3C628F"/>
                </a:solidFill>
              </a:rPr>
              <a:t>Services</a:t>
            </a:r>
          </a:p>
          <a:p>
            <a:pPr lvl="1">
              <a:buClr>
                <a:srgbClr val="3C628F"/>
              </a:buClr>
              <a:buFont typeface="Symbol" panose="05050102010706020507" pitchFamily="18" charset="2"/>
              <a:buChar char="-"/>
            </a:pPr>
            <a:r>
              <a:rPr lang="de-AT" sz="1600" dirty="0"/>
              <a:t>excursion lists</a:t>
            </a:r>
          </a:p>
          <a:p>
            <a:pPr lvl="1">
              <a:buClr>
                <a:srgbClr val="3C628F"/>
              </a:buClr>
              <a:buFont typeface="Symbol" panose="05050102010706020507" pitchFamily="18" charset="2"/>
              <a:buChar char="-"/>
            </a:pPr>
            <a:r>
              <a:rPr lang="de-AT" sz="1600" dirty="0" err="1"/>
              <a:t>listed</a:t>
            </a:r>
            <a:r>
              <a:rPr lang="de-AT" sz="1600" dirty="0"/>
              <a:t> expert </a:t>
            </a:r>
            <a:r>
              <a:rPr lang="de-AT" sz="1600" dirty="0" err="1"/>
              <a:t>talks</a:t>
            </a:r>
            <a:endParaRPr lang="de-AT" sz="1600" dirty="0"/>
          </a:p>
          <a:p>
            <a:pPr lvl="1">
              <a:buClr>
                <a:srgbClr val="3C628F"/>
              </a:buClr>
              <a:buFont typeface="Symbol" panose="05050102010706020507" pitchFamily="18" charset="2"/>
              <a:buChar char="-"/>
            </a:pPr>
            <a:r>
              <a:rPr lang="de-AT" sz="1600" dirty="0"/>
              <a:t>individual learning packages</a:t>
            </a:r>
          </a:p>
          <a:p>
            <a:pPr lvl="1">
              <a:buClr>
                <a:srgbClr val="3C628F"/>
              </a:buClr>
              <a:buFont typeface="Symbol" panose="05050102010706020507" pitchFamily="18" charset="2"/>
              <a:buChar char="-"/>
            </a:pPr>
            <a:r>
              <a:rPr lang="de-AT" sz="1600" dirty="0" err="1"/>
              <a:t>Logistify</a:t>
            </a:r>
            <a:endParaRPr lang="de-AT" sz="1600" dirty="0"/>
          </a:p>
          <a:p>
            <a:pPr lvl="1">
              <a:buClr>
                <a:srgbClr val="3C628F"/>
              </a:buClr>
              <a:buFont typeface="Symbol" panose="05050102010706020507" pitchFamily="18" charset="2"/>
              <a:buChar char="-"/>
            </a:pPr>
            <a:r>
              <a:rPr lang="de-AT" sz="1600" dirty="0"/>
              <a:t>Transport School Labs</a:t>
            </a:r>
          </a:p>
          <a:p>
            <a:pPr>
              <a:buClr>
                <a:srgbClr val="3C628F"/>
              </a:buClr>
            </a:pPr>
            <a:endParaRPr lang="de-AT" sz="1800" dirty="0"/>
          </a:p>
          <a:p>
            <a:pPr>
              <a:buClr>
                <a:srgbClr val="3C628F"/>
              </a:buClr>
            </a:pPr>
            <a:r>
              <a:rPr lang="de-AT" sz="1800" b="1" dirty="0">
                <a:solidFill>
                  <a:srgbClr val="3C628F"/>
                </a:solidFill>
              </a:rPr>
              <a:t>Transport examples/ </a:t>
            </a:r>
            <a:r>
              <a:rPr lang="de-AT" sz="1800" b="1" dirty="0" err="1">
                <a:solidFill>
                  <a:srgbClr val="3C628F"/>
                </a:solidFill>
              </a:rPr>
              <a:t>success</a:t>
            </a:r>
            <a:r>
              <a:rPr lang="de-AT" sz="1800" b="1" dirty="0">
                <a:solidFill>
                  <a:srgbClr val="3C628F"/>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6"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901" y="522699"/>
            <a:ext cx="2224937" cy="754530"/>
          </a:xfrm>
          <a:prstGeom prst="rect">
            <a:avLst/>
          </a:prstGeom>
        </p:spPr>
      </p:pic>
      <p:sp>
        <p:nvSpPr>
          <p:cNvPr id="4" name="Rechteckige Legende 3"/>
          <p:cNvSpPr/>
          <p:nvPr/>
        </p:nvSpPr>
        <p:spPr>
          <a:xfrm rot="5400000">
            <a:off x="2742013" y="2997325"/>
            <a:ext cx="1512169" cy="1799458"/>
          </a:xfrm>
          <a:prstGeom prst="wedgeRectCallout">
            <a:avLst>
              <a:gd name="adj1" fmla="val -62115"/>
              <a:gd name="adj2" fmla="val 43816"/>
            </a:avLst>
          </a:prstGeom>
          <a:solidFill>
            <a:schemeClr val="bg1"/>
          </a:solidFill>
          <a:ln>
            <a:solidFill>
              <a:srgbClr val="3C628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AT" sz="1600" dirty="0">
                <a:solidFill>
                  <a:schemeClr val="tx1"/>
                </a:solidFill>
              </a:rPr>
              <a:t>Currently there are</a:t>
            </a:r>
            <a:br>
              <a:rPr lang="de-AT" sz="1600" dirty="0">
                <a:solidFill>
                  <a:schemeClr val="tx1"/>
                </a:solidFill>
              </a:rPr>
            </a:br>
            <a:r>
              <a:rPr lang="de-AT" sz="1600" b="1" dirty="0">
                <a:solidFill>
                  <a:srgbClr val="3C628F"/>
                </a:solidFill>
              </a:rPr>
              <a:t>9 </a:t>
            </a:r>
            <a:r>
              <a:rPr lang="de-AT" sz="1600" b="1" dirty="0" err="1">
                <a:solidFill>
                  <a:srgbClr val="3C628F"/>
                </a:solidFill>
              </a:rPr>
              <a:t>teaching</a:t>
            </a:r>
            <a:r>
              <a:rPr lang="de-AT" sz="1600" b="1" dirty="0">
                <a:solidFill>
                  <a:srgbClr val="3C628F"/>
                </a:solidFill>
              </a:rPr>
              <a:t> packages </a:t>
            </a:r>
            <a:r>
              <a:rPr lang="de-AT" sz="1600" dirty="0">
                <a:solidFill>
                  <a:schemeClr val="tx1"/>
                </a:solidFill>
              </a:rPr>
              <a:t>for</a:t>
            </a:r>
            <a:r>
              <a:rPr lang="de-AT" sz="1600" b="1" dirty="0">
                <a:solidFill>
                  <a:schemeClr val="accent1"/>
                </a:solidFill>
              </a:rPr>
              <a:t> </a:t>
            </a:r>
            <a:r>
              <a:rPr lang="de-AT" sz="1600" dirty="0">
                <a:solidFill>
                  <a:schemeClr val="tx1"/>
                </a:solidFill>
              </a:rPr>
              <a:t>inland navigation</a:t>
            </a:r>
            <a:r>
              <a:rPr lang="de-AT" dirty="0">
                <a:solidFill>
                  <a:schemeClr val="tx1"/>
                </a:solidFill>
              </a:rPr>
              <a:t>!</a:t>
            </a:r>
          </a:p>
        </p:txBody>
      </p:sp>
      <p:pic>
        <p:nvPicPr>
          <p:cNvPr id="8" name="Grafik 7"/>
          <p:cNvPicPr>
            <a:picLocks noChangeAspect="1"/>
          </p:cNvPicPr>
          <p:nvPr/>
        </p:nvPicPr>
        <p:blipFill>
          <a:blip r:embed="rId4"/>
          <a:stretch>
            <a:fillRect/>
          </a:stretch>
        </p:blipFill>
        <p:spPr>
          <a:xfrm>
            <a:off x="4499992" y="1700809"/>
            <a:ext cx="4644008" cy="4783114"/>
          </a:xfrm>
          <a:prstGeom prst="rect">
            <a:avLst/>
          </a:prstGeom>
        </p:spPr>
      </p:pic>
    </p:spTree>
    <p:extLst>
      <p:ext uri="{BB962C8B-B14F-4D97-AF65-F5344CB8AC3E}">
        <p14:creationId xmlns:p14="http://schemas.microsoft.com/office/powerpoint/2010/main" val="3548579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a:t>E</a:t>
            </a:r>
            <a:r>
              <a:rPr lang="de-AT" b="1" dirty="0" err="1">
                <a:solidFill>
                  <a:schemeClr val="tx1"/>
                </a:solidFill>
              </a:rPr>
              <a:t>xercises</a:t>
            </a:r>
            <a:r>
              <a:rPr lang="de-AT" dirty="0">
                <a:solidFill>
                  <a:schemeClr val="tx1"/>
                </a:solidFill>
              </a:rPr>
              <a:t/>
            </a:r>
            <a:br>
              <a:rPr lang="de-AT" dirty="0">
                <a:solidFill>
                  <a:schemeClr val="tx1"/>
                </a:solidFill>
              </a:rPr>
            </a:br>
            <a:r>
              <a:rPr lang="de-AT" sz="2400" dirty="0"/>
              <a:t>REWWay</a:t>
            </a:r>
            <a:endParaRPr lang="de-AT" b="0" dirty="0">
              <a:solidFill>
                <a:schemeClr val="tx1"/>
              </a:solidFill>
            </a:endParaRPr>
          </a:p>
        </p:txBody>
      </p:sp>
      <p:sp>
        <p:nvSpPr>
          <p:cNvPr id="3" name="Inhaltsplatzhalter 2"/>
          <p:cNvSpPr>
            <a:spLocks noGrp="1"/>
          </p:cNvSpPr>
          <p:nvPr>
            <p:ph idx="1"/>
          </p:nvPr>
        </p:nvSpPr>
        <p:spPr>
          <a:xfrm>
            <a:off x="735204" y="1359816"/>
            <a:ext cx="8229600" cy="4776192"/>
          </a:xfrm>
        </p:spPr>
        <p:txBody>
          <a:bodyPr>
            <a:normAutofit/>
          </a:bodyPr>
          <a:lstStyle/>
          <a:p>
            <a:endParaRPr lang="de-AT" sz="1800" b="1" dirty="0">
              <a:solidFill>
                <a:srgbClr val="3C628F"/>
              </a:solidFill>
            </a:endParaRPr>
          </a:p>
          <a:p>
            <a:pPr marL="0" indent="0">
              <a:buNone/>
            </a:pPr>
            <a:r>
              <a:rPr lang="de-AT" sz="1800" b="1" dirty="0" err="1">
                <a:solidFill>
                  <a:srgbClr val="3C628F"/>
                </a:solidFill>
              </a:rPr>
              <a:t>Various</a:t>
            </a:r>
            <a:r>
              <a:rPr lang="de-AT" sz="1800" b="1" dirty="0">
                <a:solidFill>
                  <a:srgbClr val="3C628F"/>
                </a:solidFill>
              </a:rPr>
              <a:t> exercises</a:t>
            </a:r>
          </a:p>
          <a:p>
            <a:endParaRPr lang="de-AT" sz="1800" dirty="0"/>
          </a:p>
          <a:p>
            <a:pPr>
              <a:buClr>
                <a:srgbClr val="3C628F"/>
              </a:buClr>
            </a:pPr>
            <a:r>
              <a:rPr lang="de-AT" sz="1800" dirty="0"/>
              <a:t>film exercises</a:t>
            </a:r>
          </a:p>
          <a:p>
            <a:pPr>
              <a:buClr>
                <a:srgbClr val="3C628F"/>
              </a:buClr>
            </a:pPr>
            <a:r>
              <a:rPr lang="de-AT" sz="1800" dirty="0"/>
              <a:t>presentations</a:t>
            </a:r>
          </a:p>
          <a:p>
            <a:pPr>
              <a:buClr>
                <a:srgbClr val="3C628F"/>
              </a:buClr>
            </a:pPr>
            <a:r>
              <a:rPr lang="de-AT" sz="1800" dirty="0"/>
              <a:t>role plays</a:t>
            </a:r>
          </a:p>
          <a:p>
            <a:pPr>
              <a:buClr>
                <a:srgbClr val="3C628F"/>
              </a:buClr>
            </a:pPr>
            <a:r>
              <a:rPr lang="de-AT" sz="1800" dirty="0" err="1" smtClean="0"/>
              <a:t>crosswords</a:t>
            </a:r>
            <a:endParaRPr lang="de-AT" sz="1800" dirty="0"/>
          </a:p>
          <a:p>
            <a:pPr>
              <a:buClr>
                <a:srgbClr val="3C628F"/>
              </a:buClr>
            </a:pPr>
            <a:r>
              <a:rPr lang="de-AT" sz="1800" dirty="0"/>
              <a:t>case </a:t>
            </a:r>
            <a:r>
              <a:rPr lang="de-AT" sz="1800" dirty="0" err="1"/>
              <a:t>studies</a:t>
            </a:r>
            <a:endParaRPr lang="de-AT" sz="1800" dirty="0"/>
          </a:p>
          <a:p>
            <a:pPr>
              <a:buClr>
                <a:srgbClr val="3C628F"/>
              </a:buClr>
            </a:pPr>
            <a:r>
              <a:rPr lang="de-AT" sz="1800" dirty="0" err="1"/>
              <a:t>calculation</a:t>
            </a:r>
            <a:r>
              <a:rPr lang="de-AT" sz="1800" dirty="0"/>
              <a:t> of transport costs, </a:t>
            </a:r>
            <a:r>
              <a:rPr lang="de-AT" sz="1800" dirty="0" err="1"/>
              <a:t>stowage</a:t>
            </a:r>
            <a:r>
              <a:rPr lang="de-AT" sz="1800" dirty="0"/>
              <a:t> plan</a:t>
            </a:r>
          </a:p>
          <a:p>
            <a:pPr>
              <a:buClr>
                <a:srgbClr val="3C628F"/>
              </a:buClr>
            </a:pPr>
            <a:r>
              <a:rPr lang="de-AT" sz="1800" dirty="0"/>
              <a:t>quiz</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11" name="Grafik 10"/>
          <p:cNvPicPr>
            <a:picLocks noChangeAspect="1"/>
          </p:cNvPicPr>
          <p:nvPr/>
        </p:nvPicPr>
        <p:blipFill>
          <a:blip r:embed="rId3"/>
          <a:stretch>
            <a:fillRect/>
          </a:stretch>
        </p:blipFill>
        <p:spPr>
          <a:xfrm>
            <a:off x="4607260" y="1769024"/>
            <a:ext cx="1620738" cy="2280302"/>
          </a:xfrm>
          <a:prstGeom prst="rect">
            <a:avLst/>
          </a:prstGeom>
          <a:ln>
            <a:solidFill>
              <a:schemeClr val="bg1">
                <a:lumMod val="95000"/>
              </a:schemeClr>
            </a:solidFill>
          </a:ln>
        </p:spPr>
      </p:pic>
      <p:pic>
        <p:nvPicPr>
          <p:cNvPr id="12" name="Grafik 11"/>
          <p:cNvPicPr>
            <a:picLocks noChangeAspect="1"/>
          </p:cNvPicPr>
          <p:nvPr/>
        </p:nvPicPr>
        <p:blipFill>
          <a:blip r:embed="rId4"/>
          <a:stretch>
            <a:fillRect/>
          </a:stretch>
        </p:blipFill>
        <p:spPr>
          <a:xfrm>
            <a:off x="6826858" y="1769024"/>
            <a:ext cx="2028747" cy="2880320"/>
          </a:xfrm>
          <a:prstGeom prst="rect">
            <a:avLst/>
          </a:prstGeom>
          <a:ln>
            <a:solidFill>
              <a:schemeClr val="bg1">
                <a:lumMod val="95000"/>
              </a:schemeClr>
            </a:solidFill>
          </a:ln>
        </p:spPr>
      </p:pic>
      <p:pic>
        <p:nvPicPr>
          <p:cNvPr id="13" name="Grafik 12"/>
          <p:cNvPicPr>
            <a:picLocks noChangeAspect="1"/>
          </p:cNvPicPr>
          <p:nvPr/>
        </p:nvPicPr>
        <p:blipFill>
          <a:blip r:embed="rId5"/>
          <a:stretch>
            <a:fillRect/>
          </a:stretch>
        </p:blipFill>
        <p:spPr>
          <a:xfrm>
            <a:off x="5578148" y="2399147"/>
            <a:ext cx="2134900" cy="3021905"/>
          </a:xfrm>
          <a:prstGeom prst="rect">
            <a:avLst/>
          </a:prstGeom>
          <a:ln>
            <a:solidFill>
              <a:schemeClr val="bg1">
                <a:lumMod val="95000"/>
              </a:schemeClr>
            </a:solidFill>
          </a:ln>
        </p:spPr>
      </p:pic>
      <p:pic>
        <p:nvPicPr>
          <p:cNvPr id="14" name="Grafik 13"/>
          <p:cNvPicPr>
            <a:picLocks noChangeAspect="1"/>
          </p:cNvPicPr>
          <p:nvPr/>
        </p:nvPicPr>
        <p:blipFill>
          <a:blip r:embed="rId6"/>
          <a:stretch>
            <a:fillRect/>
          </a:stretch>
        </p:blipFill>
        <p:spPr>
          <a:xfrm>
            <a:off x="5086867" y="3090006"/>
            <a:ext cx="2207282" cy="3118676"/>
          </a:xfrm>
          <a:prstGeom prst="rect">
            <a:avLst/>
          </a:prstGeom>
          <a:ln>
            <a:solidFill>
              <a:schemeClr val="bg1">
                <a:lumMod val="95000"/>
              </a:schemeClr>
            </a:solidFill>
          </a:ln>
        </p:spPr>
      </p:pic>
      <p:pic>
        <p:nvPicPr>
          <p:cNvPr id="15" name="Grafik 14"/>
          <p:cNvPicPr>
            <a:picLocks noChangeAspect="1"/>
          </p:cNvPicPr>
          <p:nvPr/>
        </p:nvPicPr>
        <p:blipFill>
          <a:blip r:embed="rId7"/>
          <a:stretch>
            <a:fillRect/>
          </a:stretch>
        </p:blipFill>
        <p:spPr>
          <a:xfrm>
            <a:off x="6414010" y="3828242"/>
            <a:ext cx="1897897" cy="2658592"/>
          </a:xfrm>
          <a:prstGeom prst="rect">
            <a:avLst/>
          </a:prstGeom>
          <a:ln>
            <a:solidFill>
              <a:schemeClr val="bg1">
                <a:lumMod val="95000"/>
              </a:schemeClr>
            </a:solidFill>
          </a:ln>
        </p:spPr>
      </p:pic>
      <p:pic>
        <p:nvPicPr>
          <p:cNvPr id="16" name="Grafik 15"/>
          <p:cNvPicPr>
            <a:picLocks noChangeAspect="1"/>
          </p:cNvPicPr>
          <p:nvPr/>
        </p:nvPicPr>
        <p:blipFill>
          <a:blip r:embed="rId8"/>
          <a:stretch>
            <a:fillRect/>
          </a:stretch>
        </p:blipFill>
        <p:spPr>
          <a:xfrm>
            <a:off x="3751740" y="4458534"/>
            <a:ext cx="2965919" cy="2086682"/>
          </a:xfrm>
          <a:prstGeom prst="rect">
            <a:avLst/>
          </a:prstGeom>
          <a:ln>
            <a:solidFill>
              <a:schemeClr val="bg1">
                <a:lumMod val="95000"/>
              </a:schemeClr>
            </a:solidFill>
          </a:ln>
        </p:spPr>
      </p:pic>
    </p:spTree>
    <p:extLst>
      <p:ext uri="{BB962C8B-B14F-4D97-AF65-F5344CB8AC3E}">
        <p14:creationId xmlns:p14="http://schemas.microsoft.com/office/powerpoint/2010/main" val="2564417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prstClr val="black"/>
                </a:solidFill>
              </a:rPr>
              <a:t>Teaching material packages</a:t>
            </a:r>
            <a:br>
              <a:rPr lang="de-AT" b="1" dirty="0">
                <a:solidFill>
                  <a:prstClr val="black"/>
                </a:solidFill>
              </a:rPr>
            </a:br>
            <a:r>
              <a:rPr lang="de-AT" sz="2400" dirty="0">
                <a:solidFill>
                  <a:prstClr val="black"/>
                </a:solidFill>
              </a:rPr>
              <a:t>REWWay</a:t>
            </a:r>
            <a:endParaRPr lang="de-AT"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542497594"/>
              </p:ext>
            </p:extLst>
          </p:nvPr>
        </p:nvGraphicFramePr>
        <p:xfrm>
          <a:off x="1480487" y="1784869"/>
          <a:ext cx="61722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Tree>
    <p:extLst>
      <p:ext uri="{BB962C8B-B14F-4D97-AF65-F5344CB8AC3E}">
        <p14:creationId xmlns:p14="http://schemas.microsoft.com/office/powerpoint/2010/main" val="354627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D34D7BA-8E13-46FE-8871-8877FE7E3568}" type="slidenum">
              <a:rPr lang="de-AT" sz="1400">
                <a:solidFill>
                  <a:prstClr val="white"/>
                </a:solidFill>
                <a:latin typeface="Calibri"/>
              </a:rPr>
              <a:pPr>
                <a:defRPr/>
              </a:pPr>
              <a:t>38</a:t>
            </a:fld>
            <a:endParaRPr lang="de-AT" sz="1400" dirty="0">
              <a:solidFill>
                <a:prstClr val="white"/>
              </a:solidFill>
              <a:latin typeface="Calibri"/>
            </a:endParaRPr>
          </a:p>
        </p:txBody>
      </p:sp>
      <p:pic>
        <p:nvPicPr>
          <p:cNvPr id="9"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40841" y="1723763"/>
            <a:ext cx="2862318" cy="178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Untertitel 6"/>
          <p:cNvSpPr txBox="1">
            <a:spLocks/>
          </p:cNvSpPr>
          <p:nvPr/>
        </p:nvSpPr>
        <p:spPr>
          <a:xfrm>
            <a:off x="2171700" y="3505200"/>
            <a:ext cx="4800600" cy="1752600"/>
          </a:xfrm>
          <a:prstGeom prst="rect">
            <a:avLst/>
          </a:prstGeom>
        </p:spPr>
        <p:txBody>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defRPr/>
            </a:pPr>
            <a:endParaRPr lang="en-GB" dirty="0">
              <a:solidFill>
                <a:prstClr val="black">
                  <a:lumMod val="75000"/>
                  <a:lumOff val="25000"/>
                </a:prstClr>
              </a:solidFill>
              <a:latin typeface="Calibri"/>
            </a:endParaRPr>
          </a:p>
        </p:txBody>
      </p:sp>
      <p:cxnSp>
        <p:nvCxnSpPr>
          <p:cNvPr id="11" name="Gerade Verbindung 10"/>
          <p:cNvCxnSpPr/>
          <p:nvPr/>
        </p:nvCxnSpPr>
        <p:spPr>
          <a:xfrm>
            <a:off x="1655676" y="3501008"/>
            <a:ext cx="5886654"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pic>
        <p:nvPicPr>
          <p:cNvPr id="13" name="Picture 9" descr="C:\Users\p41662\AppData\Local\Microsoft\Windows\Temporary Internet Files\Content.Outlook\VDWGJMU4\RZ-Logo-Logistikum-hoch-cmyk-2000x2000px.jpg">
            <a:extLst>
              <a:ext uri="{FF2B5EF4-FFF2-40B4-BE49-F238E27FC236}">
                <a16:creationId xmlns:a16="http://schemas.microsoft.com/office/drawing/2014/main" id="{F7902471-55E9-4D44-9491-46F16C4D4D1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14" name="Grafik 13">
            <a:extLst>
              <a:ext uri="{FF2B5EF4-FFF2-40B4-BE49-F238E27FC236}">
                <a16:creationId xmlns:a16="http://schemas.microsoft.com/office/drawing/2014/main" id="{CD17AFC0-5768-44B0-B975-CD02C32CCB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5" name="Grafik 14">
            <a:extLst>
              <a:ext uri="{FF2B5EF4-FFF2-40B4-BE49-F238E27FC236}">
                <a16:creationId xmlns:a16="http://schemas.microsoft.com/office/drawing/2014/main" id="{B4DB7C9D-98B4-4988-A262-A7E80A4474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6" name="Grafik 15">
            <a:extLst>
              <a:ext uri="{FF2B5EF4-FFF2-40B4-BE49-F238E27FC236}">
                <a16:creationId xmlns:a16="http://schemas.microsoft.com/office/drawing/2014/main" id="{8077CF82-E870-45D0-A43A-A407C1DB4C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557486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491880" y="404664"/>
            <a:ext cx="4058579" cy="990600"/>
          </a:xfrm>
        </p:spPr>
        <p:txBody>
          <a:bodyPr>
            <a:normAutofit/>
          </a:bodyPr>
          <a:lstStyle/>
          <a:p>
            <a:r>
              <a:rPr lang="de-DE" b="1" dirty="0">
                <a:solidFill>
                  <a:schemeClr val="tx1"/>
                </a:solidFill>
              </a:rPr>
              <a:t> - online information site</a:t>
            </a:r>
            <a:endParaRPr lang="de-AT" dirty="0">
              <a:solidFill>
                <a:schemeClr val="tx1"/>
              </a:solidFill>
            </a:endParaRPr>
          </a:p>
        </p:txBody>
      </p:sp>
      <p:sp>
        <p:nvSpPr>
          <p:cNvPr id="5" name="Inhaltsplatzhalter 4"/>
          <p:cNvSpPr>
            <a:spLocks noGrp="1"/>
          </p:cNvSpPr>
          <p:nvPr>
            <p:ph idx="1"/>
          </p:nvPr>
        </p:nvSpPr>
        <p:spPr/>
        <p:txBody>
          <a:bodyPr>
            <a:normAutofit/>
          </a:bodyPr>
          <a:lstStyle/>
          <a:p>
            <a:pPr>
              <a:buClr>
                <a:srgbClr val="92D050"/>
              </a:buClr>
            </a:pPr>
            <a:endParaRPr lang="de-AT" sz="1800" b="1" dirty="0">
              <a:solidFill>
                <a:srgbClr val="92D050"/>
              </a:solidFill>
            </a:endParaRPr>
          </a:p>
          <a:p>
            <a:pPr>
              <a:buClr>
                <a:srgbClr val="92D050"/>
              </a:buClr>
            </a:pPr>
            <a:r>
              <a:rPr lang="de-AT" sz="1800" b="1" dirty="0">
                <a:solidFill>
                  <a:srgbClr val="92D050"/>
                </a:solidFill>
              </a:rPr>
              <a:t>Homepage with introductory video</a:t>
            </a:r>
          </a:p>
          <a:p>
            <a:pPr>
              <a:buClr>
                <a:srgbClr val="92D050"/>
              </a:buClr>
            </a:pPr>
            <a:endParaRPr lang="de-AT" sz="1800" dirty="0"/>
          </a:p>
          <a:p>
            <a:pPr>
              <a:buClr>
                <a:srgbClr val="92D050"/>
              </a:buClr>
            </a:pPr>
            <a:r>
              <a:rPr lang="de-AT" sz="1800" b="1" dirty="0">
                <a:solidFill>
                  <a:srgbClr val="92D050"/>
                </a:solidFill>
              </a:rPr>
              <a:t>Teaching resources</a:t>
            </a:r>
          </a:p>
          <a:p>
            <a:pPr lvl="1">
              <a:buClr>
                <a:srgbClr val="92D050"/>
              </a:buClr>
              <a:buFont typeface="Symbol" panose="05050102010706020507" pitchFamily="18" charset="2"/>
              <a:buChar char="-"/>
            </a:pPr>
            <a:r>
              <a:rPr lang="de-AT" sz="1600" dirty="0"/>
              <a:t>teaching material packages </a:t>
            </a:r>
          </a:p>
          <a:p>
            <a:pPr lvl="1">
              <a:buClr>
                <a:srgbClr val="92D050"/>
              </a:buClr>
              <a:buFont typeface="Symbol" panose="05050102010706020507" pitchFamily="18" charset="2"/>
              <a:buChar char="-"/>
            </a:pPr>
            <a:r>
              <a:rPr lang="de-AT" sz="1600" dirty="0"/>
              <a:t>individual search filter </a:t>
            </a:r>
          </a:p>
          <a:p>
            <a:pPr>
              <a:buClr>
                <a:srgbClr val="92D050"/>
              </a:buClr>
            </a:pPr>
            <a:endParaRPr lang="de-AT" sz="1800" dirty="0"/>
          </a:p>
          <a:p>
            <a:pPr>
              <a:buClr>
                <a:srgbClr val="92D050"/>
              </a:buClr>
            </a:pPr>
            <a:r>
              <a:rPr lang="de-AT" sz="1800" b="1" dirty="0">
                <a:solidFill>
                  <a:srgbClr val="92D050"/>
                </a:solidFill>
              </a:rPr>
              <a:t>Services</a:t>
            </a:r>
          </a:p>
          <a:p>
            <a:pPr lvl="1">
              <a:buClr>
                <a:srgbClr val="92D050"/>
              </a:buClr>
              <a:buFont typeface="Symbol" panose="05050102010706020507" pitchFamily="18" charset="2"/>
              <a:buChar char="-"/>
            </a:pPr>
            <a:r>
              <a:rPr lang="de-AT" sz="1600" dirty="0" err="1"/>
              <a:t>listed</a:t>
            </a:r>
            <a:r>
              <a:rPr lang="de-AT" sz="1600" dirty="0"/>
              <a:t> expert </a:t>
            </a:r>
            <a:r>
              <a:rPr lang="de-AT" sz="1600" dirty="0" err="1"/>
              <a:t>talks</a:t>
            </a:r>
            <a:endParaRPr lang="de-AT" sz="1600" dirty="0"/>
          </a:p>
          <a:p>
            <a:pPr lvl="1">
              <a:buClr>
                <a:srgbClr val="92D050"/>
              </a:buClr>
              <a:buFont typeface="Symbol" panose="05050102010706020507" pitchFamily="18" charset="2"/>
              <a:buChar char="-"/>
            </a:pPr>
            <a:r>
              <a:rPr lang="de-AT" sz="1600" dirty="0"/>
              <a:t>individual learning packages</a:t>
            </a:r>
          </a:p>
          <a:p>
            <a:pPr>
              <a:buClr>
                <a:srgbClr val="92D050"/>
              </a:buClr>
            </a:pPr>
            <a:endParaRPr lang="de-AT" sz="1800" dirty="0"/>
          </a:p>
          <a:p>
            <a:pPr>
              <a:buClr>
                <a:srgbClr val="92D050"/>
              </a:buClr>
            </a:pPr>
            <a:r>
              <a:rPr lang="de-AT" sz="1800" b="1" dirty="0">
                <a:solidFill>
                  <a:srgbClr val="92D050"/>
                </a:solidFill>
              </a:rPr>
              <a:t>Transport examples/ </a:t>
            </a:r>
            <a:r>
              <a:rPr lang="de-AT" sz="1800" b="1" dirty="0" err="1">
                <a:solidFill>
                  <a:srgbClr val="92D050"/>
                </a:solidFill>
              </a:rPr>
              <a:t>success</a:t>
            </a:r>
            <a:r>
              <a:rPr lang="de-AT" sz="1800" b="1" dirty="0">
                <a:solidFill>
                  <a:srgbClr val="92D050"/>
                </a:solidFill>
              </a:rPr>
              <a:t> stories</a:t>
            </a:r>
          </a:p>
        </p:txBody>
      </p:sp>
      <p:sp>
        <p:nvSpPr>
          <p:cNvPr id="3" name="Foliennummernplatzhalter 2"/>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6"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5740" y="64921"/>
            <a:ext cx="2128334" cy="133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4"/>
          <a:srcRect l="5649" t="8474" r="50414" b="3516"/>
          <a:stretch/>
        </p:blipFill>
        <p:spPr>
          <a:xfrm>
            <a:off x="4355976" y="2276872"/>
            <a:ext cx="4582328" cy="2880320"/>
          </a:xfrm>
          <a:prstGeom prst="rect">
            <a:avLst/>
          </a:prstGeom>
        </p:spPr>
      </p:pic>
    </p:spTree>
    <p:extLst>
      <p:ext uri="{BB962C8B-B14F-4D97-AF65-F5344CB8AC3E}">
        <p14:creationId xmlns:p14="http://schemas.microsoft.com/office/powerpoint/2010/main" val="169981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930553" y="404664"/>
            <a:ext cx="7262564" cy="990600"/>
          </a:xfrm>
        </p:spPr>
        <p:txBody>
          <a:bodyPr>
            <a:normAutofit/>
          </a:bodyPr>
          <a:lstStyle/>
          <a:p>
            <a:r>
              <a:rPr lang="de-AT" b="1" dirty="0" err="1">
                <a:solidFill>
                  <a:schemeClr val="tx1"/>
                </a:solidFill>
              </a:rPr>
              <a:t>RETrans</a:t>
            </a:r>
            <a:r>
              <a:rPr lang="de-AT" b="1" dirty="0">
                <a:solidFill>
                  <a:schemeClr val="tx1"/>
                </a:solidFill>
              </a:rPr>
              <a:t>, </a:t>
            </a:r>
            <a:r>
              <a:rPr lang="de-AT" b="1" dirty="0" err="1">
                <a:solidFill>
                  <a:schemeClr val="tx1"/>
                </a:solidFill>
              </a:rPr>
              <a:t>RERoad</a:t>
            </a:r>
            <a:r>
              <a:rPr lang="de-AT" b="1" dirty="0">
                <a:solidFill>
                  <a:schemeClr val="tx1"/>
                </a:solidFill>
              </a:rPr>
              <a:t>, </a:t>
            </a:r>
            <a:r>
              <a:rPr lang="de-AT" b="1" dirty="0" err="1">
                <a:solidFill>
                  <a:schemeClr val="tx1"/>
                </a:solidFill>
              </a:rPr>
              <a:t>RERail</a:t>
            </a:r>
            <a:r>
              <a:rPr lang="de-AT" b="1" dirty="0">
                <a:solidFill>
                  <a:schemeClr val="tx1"/>
                </a:solidFill>
              </a:rPr>
              <a:t>, REWWay and </a:t>
            </a:r>
            <a:r>
              <a:rPr lang="de-AT" b="1" dirty="0" err="1">
                <a:solidFill>
                  <a:schemeClr val="tx1"/>
                </a:solidFill>
              </a:rPr>
              <a:t>REEcoTrans</a:t>
            </a:r>
            <a:endParaRPr lang="de-AT" dirty="0"/>
          </a:p>
        </p:txBody>
      </p:sp>
      <p:sp>
        <p:nvSpPr>
          <p:cNvPr id="2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pSp>
        <p:nvGrpSpPr>
          <p:cNvPr id="3" name="Gruppieren 2"/>
          <p:cNvGrpSpPr/>
          <p:nvPr/>
        </p:nvGrpSpPr>
        <p:grpSpPr>
          <a:xfrm>
            <a:off x="1522844" y="1700808"/>
            <a:ext cx="6044307" cy="4032448"/>
            <a:chOff x="539552" y="1412776"/>
            <a:chExt cx="8059076" cy="4032448"/>
          </a:xfrm>
        </p:grpSpPr>
        <p:pic>
          <p:nvPicPr>
            <p:cNvPr id="5"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9872" y="1848102"/>
              <a:ext cx="2343337" cy="720000"/>
            </a:xfrm>
            <a:prstGeom prst="rect">
              <a:avLst/>
            </a:prstGeom>
            <a:solidFill>
              <a:schemeClr val="bg1"/>
            </a:solidFill>
          </p:spPr>
        </p:pic>
        <p:sp>
          <p:nvSpPr>
            <p:cNvPr id="13" name="Rechteck 12"/>
            <p:cNvSpPr/>
            <p:nvPr/>
          </p:nvSpPr>
          <p:spPr bwMode="auto">
            <a:xfrm>
              <a:off x="2555776" y="2924944"/>
              <a:ext cx="1944216" cy="252028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de-DE" sz="2400">
                <a:latin typeface="Arial" charset="0"/>
                <a:ea typeface="ＭＳ Ｐゴシック" charset="-128"/>
              </a:endParaRPr>
            </a:p>
          </p:txBody>
        </p:sp>
        <p:sp>
          <p:nvSpPr>
            <p:cNvPr id="16" name="Rechteck 15"/>
            <p:cNvSpPr/>
            <p:nvPr/>
          </p:nvSpPr>
          <p:spPr bwMode="auto">
            <a:xfrm>
              <a:off x="539552" y="2924944"/>
              <a:ext cx="1944216" cy="2520280"/>
            </a:xfrm>
            <a:prstGeom prst="rect">
              <a:avLst/>
            </a:prstGeom>
            <a:noFill/>
            <a:ln w="317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de-DE" sz="2400">
                <a:latin typeface="Arial" charset="0"/>
                <a:ea typeface="ＭＳ Ｐゴシック" charset="-128"/>
              </a:endParaRPr>
            </a:p>
          </p:txBody>
        </p:sp>
        <p:sp>
          <p:nvSpPr>
            <p:cNvPr id="17" name="Rechteck 16"/>
            <p:cNvSpPr/>
            <p:nvPr/>
          </p:nvSpPr>
          <p:spPr bwMode="auto">
            <a:xfrm>
              <a:off x="6606787" y="2924944"/>
              <a:ext cx="1944216" cy="2520280"/>
            </a:xfrm>
            <a:prstGeom prst="rect">
              <a:avLst/>
            </a:prstGeom>
            <a:noFill/>
            <a:ln w="317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de-DE" sz="2400">
                <a:latin typeface="Arial" charset="0"/>
                <a:ea typeface="ＭＳ Ｐゴシック" charset="-128"/>
              </a:endParaRPr>
            </a:p>
          </p:txBody>
        </p:sp>
        <p:sp>
          <p:nvSpPr>
            <p:cNvPr id="18" name="Rechteck 17"/>
            <p:cNvSpPr/>
            <p:nvPr/>
          </p:nvSpPr>
          <p:spPr bwMode="auto">
            <a:xfrm>
              <a:off x="4590563" y="2924944"/>
              <a:ext cx="1944216" cy="2520280"/>
            </a:xfrm>
            <a:prstGeom prst="rect">
              <a:avLst/>
            </a:prstGeom>
            <a:noFill/>
            <a:ln w="31750" cap="flat" cmpd="sng" algn="ctr">
              <a:solidFill>
                <a:srgbClr val="3C62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de-DE" sz="2400">
                <a:latin typeface="Arial" charset="0"/>
                <a:ea typeface="ＭＳ Ｐゴシック" charset="-128"/>
              </a:endParaRPr>
            </a:p>
          </p:txBody>
        </p:sp>
        <p:pic>
          <p:nvPicPr>
            <p:cNvPr id="19" name="Picture 3" descr="Y:\Cluster UNW\09_KB Verkehrslogistik\Realisierung\REWWay\RETrans\0_Projektmanagement und Koordinierung\Logo\RERoa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83" y="4869160"/>
              <a:ext cx="1741777" cy="4885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Y:\Cluster UNW\09_KB Verkehrslogistik\Realisierung\REWWay\RETrans\0_Projektmanagement und Koordinierung\Logo\RERail.pn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3788" y="4869160"/>
              <a:ext cx="1728191" cy="52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8636" y="4906881"/>
              <a:ext cx="1853645" cy="471462"/>
            </a:xfrm>
            <a:prstGeom prst="rect">
              <a:avLst/>
            </a:prstGeom>
          </p:spPr>
        </p:pic>
        <p:pic>
          <p:nvPicPr>
            <p:cNvPr id="22"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54412" y="4506533"/>
              <a:ext cx="1944216" cy="91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Gleichschenkliges Dreieck 23"/>
            <p:cNvSpPr/>
            <p:nvPr/>
          </p:nvSpPr>
          <p:spPr bwMode="auto">
            <a:xfrm>
              <a:off x="539552" y="1412776"/>
              <a:ext cx="8011451" cy="1296144"/>
            </a:xfrm>
            <a:prstGeom prst="triangle">
              <a:avLst/>
            </a:prstGeom>
            <a:noFill/>
            <a:ln w="31750" cap="flat" cmpd="sng" algn="ctr">
              <a:solidFill>
                <a:srgbClr val="FDBB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de-DE" sz="2400">
                <a:latin typeface="Arial" charset="0"/>
                <a:ea typeface="ＭＳ Ｐゴシック" charset="-128"/>
              </a:endParaRPr>
            </a:p>
          </p:txBody>
        </p:sp>
      </p:grpSp>
      <p:sp>
        <p:nvSpPr>
          <p:cNvPr id="4" name="Textfeld 3"/>
          <p:cNvSpPr txBox="1"/>
          <p:nvPr/>
        </p:nvSpPr>
        <p:spPr>
          <a:xfrm>
            <a:off x="3035012" y="6116771"/>
            <a:ext cx="3409195" cy="338554"/>
          </a:xfrm>
          <a:prstGeom prst="rect">
            <a:avLst/>
          </a:prstGeom>
          <a:noFill/>
        </p:spPr>
        <p:txBody>
          <a:bodyPr wrap="square" rtlCol="0">
            <a:spAutoFit/>
          </a:bodyPr>
          <a:lstStyle/>
          <a:p>
            <a:pPr algn="ctr"/>
            <a:r>
              <a:rPr lang="de-AT" sz="1600" b="1" dirty="0"/>
              <a:t>+ </a:t>
            </a:r>
            <a:r>
              <a:rPr lang="de-AT" sz="1600" b="1" dirty="0">
                <a:hlinkClick r:id="rId8"/>
              </a:rPr>
              <a:t>Transport School Labs </a:t>
            </a:r>
            <a:r>
              <a:rPr lang="de-AT" sz="1600" b="1" dirty="0"/>
              <a:t>and </a:t>
            </a:r>
            <a:r>
              <a:rPr lang="de-AT" sz="1600" b="1" dirty="0">
                <a:hlinkClick r:id="rId9"/>
              </a:rPr>
              <a:t>Logistify</a:t>
            </a:r>
            <a:endParaRPr lang="de-AT" sz="1600" b="1" dirty="0"/>
          </a:p>
        </p:txBody>
      </p:sp>
      <p:pic>
        <p:nvPicPr>
          <p:cNvPr id="2" name="Picture 1"/>
          <p:cNvPicPr>
            <a:picLocks noChangeAspect="1"/>
          </p:cNvPicPr>
          <p:nvPr/>
        </p:nvPicPr>
        <p:blipFill rotWithShape="1">
          <a:blip r:embed="rId10"/>
          <a:srcRect l="6496" t="22018" r="57744" b="5974"/>
          <a:stretch/>
        </p:blipFill>
        <p:spPr>
          <a:xfrm>
            <a:off x="1567194" y="3501008"/>
            <a:ext cx="1359806" cy="1003258"/>
          </a:xfrm>
          <a:prstGeom prst="rect">
            <a:avLst/>
          </a:prstGeom>
        </p:spPr>
      </p:pic>
      <p:pic>
        <p:nvPicPr>
          <p:cNvPr id="6" name="Picture 5"/>
          <p:cNvPicPr>
            <a:picLocks noChangeAspect="1"/>
          </p:cNvPicPr>
          <p:nvPr/>
        </p:nvPicPr>
        <p:blipFill rotWithShape="1">
          <a:blip r:embed="rId11"/>
          <a:srcRect l="7532" t="22643" r="57318" b="5349"/>
          <a:stretch/>
        </p:blipFill>
        <p:spPr>
          <a:xfrm>
            <a:off x="3062905" y="3501008"/>
            <a:ext cx="1419634" cy="1003258"/>
          </a:xfrm>
          <a:prstGeom prst="rect">
            <a:avLst/>
          </a:prstGeom>
        </p:spPr>
      </p:pic>
      <p:pic>
        <p:nvPicPr>
          <p:cNvPr id="8" name="Picture 7"/>
          <p:cNvPicPr>
            <a:picLocks noChangeAspect="1"/>
          </p:cNvPicPr>
          <p:nvPr/>
        </p:nvPicPr>
        <p:blipFill rotWithShape="1">
          <a:blip r:embed="rId12"/>
          <a:srcRect l="7532" t="21269" r="57318" b="5241"/>
          <a:stretch/>
        </p:blipFill>
        <p:spPr>
          <a:xfrm>
            <a:off x="4583884" y="3495357"/>
            <a:ext cx="1435380" cy="1008909"/>
          </a:xfrm>
          <a:prstGeom prst="rect">
            <a:avLst/>
          </a:prstGeom>
        </p:spPr>
      </p:pic>
      <p:pic>
        <p:nvPicPr>
          <p:cNvPr id="9" name="Picture 8"/>
          <p:cNvPicPr>
            <a:picLocks noChangeAspect="1"/>
          </p:cNvPicPr>
          <p:nvPr/>
        </p:nvPicPr>
        <p:blipFill rotWithShape="1">
          <a:blip r:embed="rId13"/>
          <a:srcRect l="7221" t="25394" r="57209" b="2596"/>
          <a:stretch/>
        </p:blipFill>
        <p:spPr>
          <a:xfrm>
            <a:off x="6108989" y="3494580"/>
            <a:ext cx="1408113" cy="1009686"/>
          </a:xfrm>
          <a:prstGeom prst="rect">
            <a:avLst/>
          </a:prstGeom>
        </p:spPr>
      </p:pic>
    </p:spTree>
    <p:extLst>
      <p:ext uri="{BB962C8B-B14F-4D97-AF65-F5344CB8AC3E}">
        <p14:creationId xmlns:p14="http://schemas.microsoft.com/office/powerpoint/2010/main" val="40290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a:t>E</a:t>
            </a:r>
            <a:r>
              <a:rPr lang="de-AT" b="1" dirty="0" err="1">
                <a:solidFill>
                  <a:schemeClr val="tx1"/>
                </a:solidFill>
              </a:rPr>
              <a:t>xercises</a:t>
            </a:r>
            <a:r>
              <a:rPr lang="de-AT" b="1" dirty="0">
                <a:solidFill>
                  <a:schemeClr val="tx1"/>
                </a:solidFill>
              </a:rPr>
              <a:t/>
            </a:r>
            <a:br>
              <a:rPr lang="de-AT" b="1" dirty="0">
                <a:solidFill>
                  <a:schemeClr val="tx1"/>
                </a:solidFill>
              </a:rPr>
            </a:br>
            <a:r>
              <a:rPr lang="de-AT" sz="2400" dirty="0" err="1"/>
              <a:t>REEcoTrans</a:t>
            </a:r>
            <a:endParaRPr lang="de-AT" dirty="0">
              <a:solidFill>
                <a:schemeClr val="tx1"/>
              </a:solidFill>
            </a:endParaRPr>
          </a:p>
        </p:txBody>
      </p:sp>
      <p:sp>
        <p:nvSpPr>
          <p:cNvPr id="3" name="Inhaltsplatzhalter 2"/>
          <p:cNvSpPr>
            <a:spLocks noGrp="1"/>
          </p:cNvSpPr>
          <p:nvPr>
            <p:ph idx="1"/>
          </p:nvPr>
        </p:nvSpPr>
        <p:spPr/>
        <p:txBody>
          <a:bodyPr/>
          <a:lstStyle/>
          <a:p>
            <a:pPr marL="0" indent="0">
              <a:buNone/>
            </a:pPr>
            <a:r>
              <a:rPr lang="de-AT" sz="1800" b="1" dirty="0" err="1">
                <a:solidFill>
                  <a:srgbClr val="92D050"/>
                </a:solidFill>
              </a:rPr>
              <a:t>Various</a:t>
            </a:r>
            <a:r>
              <a:rPr lang="de-AT" sz="1800" b="1" dirty="0">
                <a:solidFill>
                  <a:srgbClr val="92D050"/>
                </a:solidFill>
              </a:rPr>
              <a:t> exercises</a:t>
            </a:r>
          </a:p>
          <a:p>
            <a:pPr>
              <a:buClr>
                <a:srgbClr val="92D050"/>
              </a:buClr>
            </a:pPr>
            <a:r>
              <a:rPr lang="de-AT" sz="1800" dirty="0"/>
              <a:t>film exercises</a:t>
            </a:r>
          </a:p>
          <a:p>
            <a:pPr fontAlgn="t">
              <a:buClr>
                <a:srgbClr val="92D050"/>
              </a:buClr>
            </a:pPr>
            <a:r>
              <a:rPr lang="de-AT" sz="1800" dirty="0" err="1"/>
              <a:t>crossword</a:t>
            </a:r>
            <a:r>
              <a:rPr lang="de-AT" sz="1800" dirty="0"/>
              <a:t> </a:t>
            </a:r>
            <a:r>
              <a:rPr lang="de-AT" sz="1800" dirty="0" err="1"/>
              <a:t>for</a:t>
            </a:r>
            <a:r>
              <a:rPr lang="de-AT" sz="1800" dirty="0"/>
              <a:t> </a:t>
            </a:r>
            <a:r>
              <a:rPr lang="de-AT" sz="1800" dirty="0" err="1"/>
              <a:t>ppt</a:t>
            </a:r>
            <a:r>
              <a:rPr lang="de-AT" sz="1800" dirty="0"/>
              <a:t> </a:t>
            </a:r>
            <a:r>
              <a:rPr lang="de-AT" sz="1800" dirty="0" err="1"/>
              <a:t>presentation</a:t>
            </a:r>
            <a:r>
              <a:rPr lang="de-AT" sz="1800" dirty="0"/>
              <a:t> “Traffic and Environment“</a:t>
            </a:r>
          </a:p>
          <a:p>
            <a:pPr fontAlgn="t">
              <a:buClr>
                <a:srgbClr val="92D050"/>
              </a:buClr>
            </a:pPr>
            <a:r>
              <a:rPr lang="de-AT" sz="1800" dirty="0" err="1"/>
              <a:t>role</a:t>
            </a:r>
            <a:r>
              <a:rPr lang="de-AT" sz="1800" dirty="0"/>
              <a:t> </a:t>
            </a:r>
            <a:r>
              <a:rPr lang="de-AT" sz="1800" dirty="0" err="1"/>
              <a:t>play</a:t>
            </a:r>
            <a:r>
              <a:rPr lang="de-AT" sz="1800" dirty="0"/>
              <a:t>: “Traffic and Environment “</a:t>
            </a:r>
          </a:p>
          <a:p>
            <a:pPr fontAlgn="t">
              <a:buClr>
                <a:srgbClr val="92D050"/>
              </a:buClr>
            </a:pPr>
            <a:r>
              <a:rPr lang="de-AT" sz="1800" dirty="0" err="1"/>
              <a:t>questions</a:t>
            </a:r>
            <a:r>
              <a:rPr lang="de-AT" sz="1800" dirty="0"/>
              <a:t> about </a:t>
            </a:r>
            <a:r>
              <a:rPr lang="de-AT" sz="1800" dirty="0" err="1"/>
              <a:t>the</a:t>
            </a:r>
            <a:r>
              <a:rPr lang="de-AT" sz="1800" dirty="0"/>
              <a:t> </a:t>
            </a:r>
            <a:r>
              <a:rPr lang="de-AT" sz="1800" dirty="0" err="1"/>
              <a:t>ppt</a:t>
            </a:r>
            <a:r>
              <a:rPr lang="de-AT" sz="1800" dirty="0"/>
              <a:t> </a:t>
            </a:r>
            <a:r>
              <a:rPr lang="de-AT" sz="1800" dirty="0" err="1"/>
              <a:t>presentation</a:t>
            </a:r>
            <a:r>
              <a:rPr lang="de-AT" sz="1800" dirty="0"/>
              <a:t> "Multimodal </a:t>
            </a:r>
            <a:r>
              <a:rPr lang="de-AT" sz="1800" dirty="0" err="1"/>
              <a:t>transport</a:t>
            </a:r>
            <a:r>
              <a:rPr lang="de-AT" sz="1800" dirty="0"/>
              <a:t>“</a:t>
            </a:r>
          </a:p>
          <a:p>
            <a:pPr fontAlgn="t">
              <a:buClr>
                <a:srgbClr val="92D050"/>
              </a:buClr>
            </a:pPr>
            <a:r>
              <a:rPr lang="de-AT" sz="1800" dirty="0" err="1"/>
              <a:t>designing</a:t>
            </a:r>
            <a:r>
              <a:rPr lang="de-AT" sz="1800" dirty="0"/>
              <a:t> multimodal </a:t>
            </a:r>
            <a:r>
              <a:rPr lang="de-AT" sz="1800" dirty="0" err="1"/>
              <a:t>transport</a:t>
            </a:r>
            <a:r>
              <a:rPr lang="de-AT" sz="1800" dirty="0"/>
              <a:t> </a:t>
            </a:r>
            <a:r>
              <a:rPr lang="de-AT" sz="1800" dirty="0" err="1"/>
              <a:t>processes</a:t>
            </a:r>
            <a:endParaRPr lang="de-AT" sz="1800" dirty="0"/>
          </a:p>
          <a:p>
            <a:pPr fontAlgn="t">
              <a:buClr>
                <a:srgbClr val="92D050"/>
              </a:buClr>
            </a:pPr>
            <a:r>
              <a:rPr lang="de-AT" sz="1800" dirty="0" err="1"/>
              <a:t>exercise</a:t>
            </a:r>
            <a:r>
              <a:rPr lang="de-AT" sz="1800" dirty="0"/>
              <a:t> on </a:t>
            </a:r>
            <a:r>
              <a:rPr lang="de-AT" sz="1800" dirty="0" err="1"/>
              <a:t>the</a:t>
            </a:r>
            <a:r>
              <a:rPr lang="de-AT" sz="1800" dirty="0"/>
              <a:t> </a:t>
            </a:r>
            <a:r>
              <a:rPr lang="de-AT" sz="1800" dirty="0" err="1"/>
              <a:t>ppt</a:t>
            </a:r>
            <a:r>
              <a:rPr lang="de-AT" sz="1800" dirty="0"/>
              <a:t> </a:t>
            </a:r>
            <a:r>
              <a:rPr lang="de-AT" sz="1800" dirty="0" err="1"/>
              <a:t>presentation</a:t>
            </a:r>
            <a:r>
              <a:rPr lang="de-AT" sz="1800" dirty="0"/>
              <a:t> "Multimodal Transport"</a:t>
            </a:r>
          </a:p>
          <a:p>
            <a:pPr marL="0" indent="0">
              <a:buClr>
                <a:srgbClr val="92D050"/>
              </a:buClr>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6570468" y="2132855"/>
            <a:ext cx="2242442" cy="3168353"/>
          </a:xfrm>
          <a:prstGeom prst="rect">
            <a:avLst/>
          </a:prstGeom>
          <a:ln>
            <a:solidFill>
              <a:schemeClr val="bg1">
                <a:lumMod val="95000"/>
              </a:schemeClr>
            </a:solidFill>
          </a:ln>
        </p:spPr>
      </p:pic>
      <p:pic>
        <p:nvPicPr>
          <p:cNvPr id="12" name="Grafik 11"/>
          <p:cNvPicPr>
            <a:picLocks noChangeAspect="1"/>
          </p:cNvPicPr>
          <p:nvPr/>
        </p:nvPicPr>
        <p:blipFill>
          <a:blip r:embed="rId4"/>
          <a:stretch>
            <a:fillRect/>
          </a:stretch>
        </p:blipFill>
        <p:spPr>
          <a:xfrm>
            <a:off x="6084168" y="3356992"/>
            <a:ext cx="1997397" cy="2792321"/>
          </a:xfrm>
          <a:prstGeom prst="rect">
            <a:avLst/>
          </a:prstGeom>
          <a:ln>
            <a:solidFill>
              <a:schemeClr val="bg1">
                <a:lumMod val="95000"/>
              </a:schemeClr>
            </a:solidFill>
          </a:ln>
        </p:spPr>
      </p:pic>
      <p:pic>
        <p:nvPicPr>
          <p:cNvPr id="13" name="Grafik 12"/>
          <p:cNvPicPr>
            <a:picLocks noChangeAspect="1"/>
          </p:cNvPicPr>
          <p:nvPr/>
        </p:nvPicPr>
        <p:blipFill>
          <a:blip r:embed="rId5"/>
          <a:stretch>
            <a:fillRect/>
          </a:stretch>
        </p:blipFill>
        <p:spPr>
          <a:xfrm>
            <a:off x="6795832" y="3833825"/>
            <a:ext cx="1901576" cy="2704895"/>
          </a:xfrm>
          <a:prstGeom prst="rect">
            <a:avLst/>
          </a:prstGeom>
          <a:ln>
            <a:solidFill>
              <a:schemeClr val="bg1">
                <a:lumMod val="95000"/>
              </a:schemeClr>
            </a:solidFill>
          </a:ln>
        </p:spPr>
      </p:pic>
      <p:pic>
        <p:nvPicPr>
          <p:cNvPr id="11" name="Grafik 10"/>
          <p:cNvPicPr>
            <a:picLocks noChangeAspect="1"/>
          </p:cNvPicPr>
          <p:nvPr/>
        </p:nvPicPr>
        <p:blipFill>
          <a:blip r:embed="rId6"/>
          <a:stretch>
            <a:fillRect/>
          </a:stretch>
        </p:blipFill>
        <p:spPr>
          <a:xfrm>
            <a:off x="3191960" y="4052496"/>
            <a:ext cx="2433034" cy="1824776"/>
          </a:xfrm>
          <a:prstGeom prst="rect">
            <a:avLst/>
          </a:prstGeom>
          <a:ln>
            <a:solidFill>
              <a:schemeClr val="bg1">
                <a:lumMod val="95000"/>
              </a:schemeClr>
            </a:solidFill>
          </a:ln>
        </p:spPr>
      </p:pic>
      <p:pic>
        <p:nvPicPr>
          <p:cNvPr id="14" name="Grafik 13"/>
          <p:cNvPicPr>
            <a:picLocks noChangeAspect="1"/>
          </p:cNvPicPr>
          <p:nvPr/>
        </p:nvPicPr>
        <p:blipFill>
          <a:blip r:embed="rId7"/>
          <a:stretch>
            <a:fillRect/>
          </a:stretch>
        </p:blipFill>
        <p:spPr>
          <a:xfrm>
            <a:off x="4274779" y="4446669"/>
            <a:ext cx="2673485" cy="2005114"/>
          </a:xfrm>
          <a:prstGeom prst="rect">
            <a:avLst/>
          </a:prstGeom>
          <a:ln>
            <a:solidFill>
              <a:schemeClr val="bg1">
                <a:lumMod val="95000"/>
              </a:schemeClr>
            </a:solidFill>
          </a:ln>
        </p:spPr>
      </p:pic>
    </p:spTree>
    <p:extLst>
      <p:ext uri="{BB962C8B-B14F-4D97-AF65-F5344CB8AC3E}">
        <p14:creationId xmlns:p14="http://schemas.microsoft.com/office/powerpoint/2010/main" val="4250831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T</a:t>
            </a:r>
            <a:r>
              <a:rPr lang="de-AT" b="1" dirty="0">
                <a:solidFill>
                  <a:schemeClr val="tx1"/>
                </a:solidFill>
              </a:rPr>
              <a:t>eaching material packages</a:t>
            </a:r>
            <a:r>
              <a:rPr lang="de-AT" dirty="0">
                <a:solidFill>
                  <a:schemeClr val="tx1"/>
                </a:solidFill>
              </a:rPr>
              <a:t/>
            </a:r>
            <a:br>
              <a:rPr lang="de-AT" dirty="0">
                <a:solidFill>
                  <a:schemeClr val="tx1"/>
                </a:solidFill>
              </a:rPr>
            </a:br>
            <a:r>
              <a:rPr lang="de-AT" sz="2400" dirty="0" err="1"/>
              <a:t>REEcoTrans</a:t>
            </a:r>
            <a:endParaRPr lang="de-AT" sz="24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408247144"/>
              </p:ext>
            </p:extLst>
          </p:nvPr>
        </p:nvGraphicFramePr>
        <p:xfrm>
          <a:off x="395536" y="1052736"/>
          <a:ext cx="8532440"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6750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15212" y="2348880"/>
            <a:ext cx="7848872" cy="864098"/>
          </a:xfrm>
        </p:spPr>
        <p:txBody>
          <a:bodyPr>
            <a:normAutofit/>
          </a:bodyPr>
          <a:lstStyle/>
          <a:p>
            <a:pPr algn="ctr"/>
            <a:r>
              <a:rPr lang="en-US" sz="3200" b="1" dirty="0">
                <a:solidFill>
                  <a:schemeClr val="tx1"/>
                </a:solidFill>
              </a:rPr>
              <a:t>Additional Offers</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p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pic>
        <p:nvPicPr>
          <p:cNvPr id="8"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6698" y="332656"/>
            <a:ext cx="2885900" cy="986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p41662\AppData\Local\Microsoft\Windows\Temporary Internet Files\Content.Outlook\VDWGJMU4\RZ-Logo-Logistikum-hoch-cmyk-2000x2000px.jpg">
            <a:extLst>
              <a:ext uri="{FF2B5EF4-FFF2-40B4-BE49-F238E27FC236}">
                <a16:creationId xmlns:a16="http://schemas.microsoft.com/office/drawing/2014/main" id="{B0404F81-C364-49DF-8AD1-B2E2A70267B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13" name="Grafik 12">
            <a:extLst>
              <a:ext uri="{FF2B5EF4-FFF2-40B4-BE49-F238E27FC236}">
                <a16:creationId xmlns:a16="http://schemas.microsoft.com/office/drawing/2014/main" id="{A6587590-62CD-4164-84A3-02536BB931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4" name="Grafik 13">
            <a:extLst>
              <a:ext uri="{FF2B5EF4-FFF2-40B4-BE49-F238E27FC236}">
                <a16:creationId xmlns:a16="http://schemas.microsoft.com/office/drawing/2014/main" id="{39F9229B-4272-4757-92F3-7EA3A3F977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5" name="Grafik 14">
            <a:extLst>
              <a:ext uri="{FF2B5EF4-FFF2-40B4-BE49-F238E27FC236}">
                <a16:creationId xmlns:a16="http://schemas.microsoft.com/office/drawing/2014/main" id="{30340AFE-2CA1-477F-9A12-F112A3C7B1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2839786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Transport School Labs</a:t>
            </a:r>
            <a:endParaRPr lang="de-AT" sz="2400" dirty="0"/>
          </a:p>
        </p:txBody>
      </p:sp>
      <p:sp>
        <p:nvSpPr>
          <p:cNvPr id="3" name="Inhaltsplatzhalter 2"/>
          <p:cNvSpPr>
            <a:spLocks noGrp="1"/>
          </p:cNvSpPr>
          <p:nvPr>
            <p:ph idx="1"/>
          </p:nvPr>
        </p:nvSpPr>
        <p:spPr>
          <a:solidFill>
            <a:schemeClr val="bg1"/>
          </a:solidFill>
        </p:spPr>
        <p:txBody>
          <a:bodyPr>
            <a:normAutofit/>
          </a:bodyPr>
          <a:lstStyle/>
          <a:p>
            <a:r>
              <a:rPr lang="de-AT" sz="1800" b="1" dirty="0">
                <a:solidFill>
                  <a:srgbClr val="FDBB5E"/>
                </a:solidFill>
              </a:rPr>
              <a:t>Workshop</a:t>
            </a:r>
          </a:p>
          <a:p>
            <a:pPr lvl="1">
              <a:buFont typeface="Symbol" panose="05050102010706020507" pitchFamily="18" charset="2"/>
              <a:buChar char="-"/>
            </a:pPr>
            <a:r>
              <a:rPr lang="de-AT" sz="1600" dirty="0"/>
              <a:t>half or full day</a:t>
            </a:r>
          </a:p>
          <a:p>
            <a:pPr lvl="1">
              <a:buFont typeface="Symbol" panose="05050102010706020507" pitchFamily="18" charset="2"/>
              <a:buChar char="-"/>
            </a:pPr>
            <a:r>
              <a:rPr lang="de-AT" sz="1600" dirty="0"/>
              <a:t>individual and age-specific</a:t>
            </a:r>
          </a:p>
          <a:p>
            <a:r>
              <a:rPr lang="de-AT" sz="1800" dirty="0"/>
              <a:t>A wide range of topics relating to </a:t>
            </a:r>
            <a:r>
              <a:rPr lang="de-AT" sz="1800" b="1" dirty="0">
                <a:solidFill>
                  <a:srgbClr val="FDBB5E"/>
                </a:solidFill>
              </a:rPr>
              <a:t>modes of transport</a:t>
            </a:r>
            <a:r>
              <a:rPr lang="de-AT" sz="1800" dirty="0"/>
              <a:t> and </a:t>
            </a:r>
            <a:r>
              <a:rPr lang="de-AT" sz="1800" b="1" dirty="0">
                <a:solidFill>
                  <a:srgbClr val="FDBB5E"/>
                </a:solidFill>
              </a:rPr>
              <a:t>sustainable goods mobility</a:t>
            </a:r>
          </a:p>
          <a:p>
            <a:r>
              <a:rPr lang="de-AT" sz="1800" dirty="0"/>
              <a:t>Programme </a:t>
            </a:r>
            <a:r>
              <a:rPr lang="de-AT" sz="1800" dirty="0" err="1"/>
              <a:t>adaptable</a:t>
            </a:r>
            <a:r>
              <a:rPr lang="de-AT" sz="1800" dirty="0"/>
              <a:t> to topics and </a:t>
            </a:r>
            <a:r>
              <a:rPr lang="de-AT" sz="1800" dirty="0" err="1"/>
              <a:t>requirements</a:t>
            </a:r>
            <a:endParaRPr lang="de-AT" sz="1800" dirty="0"/>
          </a:p>
          <a:p>
            <a:r>
              <a:rPr lang="de-AT" sz="1800" b="1" dirty="0">
                <a:solidFill>
                  <a:srgbClr val="FDBB5E"/>
                </a:solidFill>
              </a:rPr>
              <a:t>Interactive</a:t>
            </a:r>
            <a:r>
              <a:rPr lang="de-AT" sz="1800" dirty="0"/>
              <a:t> and </a:t>
            </a:r>
            <a:r>
              <a:rPr lang="de-AT" sz="1800" b="1" dirty="0">
                <a:solidFill>
                  <a:srgbClr val="FDBB5E"/>
                </a:solidFill>
              </a:rPr>
              <a:t>creative exercises</a:t>
            </a:r>
          </a:p>
          <a:p>
            <a:pPr lvl="1">
              <a:buFont typeface="Symbol" panose="05050102010706020507" pitchFamily="18" charset="2"/>
              <a:buChar char="-"/>
            </a:pPr>
            <a:r>
              <a:rPr lang="de-AT" sz="1600" dirty="0"/>
              <a:t>LEGO ® - </a:t>
            </a:r>
            <a:r>
              <a:rPr lang="de-AT" sz="1600" dirty="0" err="1"/>
              <a:t>transport</a:t>
            </a:r>
            <a:r>
              <a:rPr lang="de-AT" sz="1600" dirty="0"/>
              <a:t> simulator</a:t>
            </a:r>
          </a:p>
          <a:p>
            <a:pPr lvl="1">
              <a:buFont typeface="Symbol" panose="05050102010706020507" pitchFamily="18" charset="2"/>
              <a:buChar char="-"/>
            </a:pPr>
            <a:r>
              <a:rPr lang="de-AT" sz="1600" dirty="0" err="1"/>
              <a:t>trends</a:t>
            </a:r>
            <a:r>
              <a:rPr lang="de-AT" sz="1600" dirty="0"/>
              <a:t> of the future</a:t>
            </a:r>
          </a:p>
          <a:p>
            <a:pPr lvl="1">
              <a:buFont typeface="Symbol" panose="05050102010706020507" pitchFamily="18" charset="2"/>
              <a:buChar char="-"/>
            </a:pPr>
            <a:r>
              <a:rPr lang="de-AT" sz="1600" dirty="0" err="1"/>
              <a:t>future</a:t>
            </a:r>
            <a:r>
              <a:rPr lang="de-AT" sz="1600" dirty="0"/>
              <a:t> </a:t>
            </a:r>
            <a:r>
              <a:rPr lang="de-AT" sz="1600" dirty="0" err="1"/>
              <a:t>transport</a:t>
            </a:r>
            <a:r>
              <a:rPr lang="de-AT" sz="1600" dirty="0"/>
              <a:t> </a:t>
            </a:r>
            <a:r>
              <a:rPr lang="de-AT" sz="1600" dirty="0" err="1"/>
              <a:t>ideas</a:t>
            </a:r>
            <a:endParaRPr lang="de-AT" sz="1600" dirty="0"/>
          </a:p>
          <a:p>
            <a:pPr lvl="1"/>
            <a:endParaRPr lang="de-AT" sz="1600" dirty="0"/>
          </a:p>
          <a:p>
            <a:r>
              <a:rPr lang="de-AT" sz="1800" dirty="0"/>
              <a:t>Are you </a:t>
            </a:r>
            <a:r>
              <a:rPr lang="de-AT" sz="1800" b="1" dirty="0">
                <a:solidFill>
                  <a:srgbClr val="FDBB5E"/>
                </a:solidFill>
              </a:rPr>
              <a:t>interested?</a:t>
            </a:r>
          </a:p>
          <a:p>
            <a:pPr lvl="1">
              <a:buFont typeface="Symbol" panose="05050102010706020507" pitchFamily="18" charset="2"/>
              <a:buChar char="-"/>
            </a:pPr>
            <a:r>
              <a:rPr lang="de-AT" sz="1600" dirty="0" err="1"/>
              <a:t>contact</a:t>
            </a:r>
            <a:r>
              <a:rPr lang="de-AT" sz="1600" dirty="0"/>
              <a:t> us at </a:t>
            </a:r>
            <a:r>
              <a:rPr lang="de-AT" sz="1600" dirty="0">
                <a:hlinkClick r:id="rId3"/>
              </a:rPr>
              <a:t>retrans@fh-steyr.at</a:t>
            </a:r>
            <a:r>
              <a:rPr lang="de-AT" sz="1600" dirty="0"/>
              <a:t> or by telephone at +43 5 0804 33270.</a:t>
            </a:r>
          </a:p>
          <a:p>
            <a:pPr lvl="1">
              <a:buFont typeface="Symbol" panose="05050102010706020507" pitchFamily="18" charset="2"/>
              <a:buChar char="-"/>
            </a:pPr>
            <a:r>
              <a:rPr lang="de-AT" sz="1600" dirty="0" err="1"/>
              <a:t>further</a:t>
            </a:r>
            <a:r>
              <a:rPr lang="de-AT" sz="1600" dirty="0"/>
              <a:t> </a:t>
            </a:r>
            <a:r>
              <a:rPr lang="de-AT" sz="1600" dirty="0" err="1"/>
              <a:t>information</a:t>
            </a:r>
            <a:r>
              <a:rPr lang="de-AT" sz="1600" dirty="0"/>
              <a:t> at </a:t>
            </a:r>
            <a:r>
              <a:rPr lang="de-AT" sz="1600" dirty="0">
                <a:hlinkClick r:id="rId4"/>
              </a:rPr>
              <a:t>www.rewway.at</a:t>
            </a:r>
            <a:endParaRPr lang="de-AT" sz="16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4048" y="188640"/>
            <a:ext cx="2611929" cy="1263740"/>
          </a:xfrm>
          <a:prstGeom prst="rect">
            <a:avLst/>
          </a:prstGeom>
        </p:spPr>
      </p:pic>
      <p:pic>
        <p:nvPicPr>
          <p:cNvPr id="9" name="Picture 3" descr="Y:\Cluster UNW\09_KB Verkehrslogistik\Realisierung\REWWay\Workshops\Workshop_Fotos\12_11_2015_Ennshafen\DSC0278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16016" y="3595539"/>
            <a:ext cx="2228082" cy="1742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Y:\Cluster UNW\09_KB Verkehrslogistik\Realisierung\REWWay\Workshops\Workshop_Fotos\LEGO-Simulator.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20272" y="3589750"/>
            <a:ext cx="2123728" cy="174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30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8" y="404664"/>
            <a:ext cx="6264696" cy="990600"/>
          </a:xfrm>
        </p:spPr>
        <p:txBody>
          <a:bodyPr>
            <a:normAutofit/>
          </a:bodyPr>
          <a:lstStyle/>
          <a:p>
            <a:r>
              <a:rPr lang="de-AT" b="1" dirty="0">
                <a:solidFill>
                  <a:schemeClr val="tx1"/>
                </a:solidFill>
              </a:rPr>
              <a:t>LOGISTIFY - Understanding the world of logistics!</a:t>
            </a:r>
            <a:endParaRPr lang="de-AT" sz="2400" dirty="0"/>
          </a:p>
        </p:txBody>
      </p:sp>
      <p:sp>
        <p:nvSpPr>
          <p:cNvPr id="3" name="Inhaltsplatzhalter 2"/>
          <p:cNvSpPr>
            <a:spLocks noGrp="1"/>
          </p:cNvSpPr>
          <p:nvPr>
            <p:ph idx="1"/>
          </p:nvPr>
        </p:nvSpPr>
        <p:spPr/>
        <p:txBody>
          <a:bodyPr>
            <a:normAutofit/>
          </a:bodyPr>
          <a:lstStyle/>
          <a:p>
            <a:r>
              <a:rPr lang="de-AT" sz="1800" dirty="0" err="1"/>
              <a:t>Augmented</a:t>
            </a:r>
            <a:r>
              <a:rPr lang="de-AT" sz="1800" dirty="0"/>
              <a:t> Reality </a:t>
            </a:r>
            <a:r>
              <a:rPr lang="de-AT" sz="1800" b="1" dirty="0">
                <a:solidFill>
                  <a:srgbClr val="FDBB5E"/>
                </a:solidFill>
              </a:rPr>
              <a:t>Learning App</a:t>
            </a:r>
            <a:endParaRPr lang="de-AT" sz="1800" dirty="0"/>
          </a:p>
          <a:p>
            <a:endParaRPr lang="de-AT" sz="1800" b="1" dirty="0">
              <a:solidFill>
                <a:srgbClr val="FDBB5E"/>
              </a:solidFill>
            </a:endParaRPr>
          </a:p>
          <a:p>
            <a:r>
              <a:rPr lang="de-AT" sz="1800" b="1" dirty="0" err="1">
                <a:solidFill>
                  <a:srgbClr val="FDBB5E"/>
                </a:solidFill>
              </a:rPr>
              <a:t>Three</a:t>
            </a:r>
            <a:r>
              <a:rPr lang="de-AT" sz="1800" b="1" dirty="0">
                <a:solidFill>
                  <a:srgbClr val="FDBB5E"/>
                </a:solidFill>
              </a:rPr>
              <a:t> different games</a:t>
            </a:r>
          </a:p>
          <a:p>
            <a:pPr lvl="1">
              <a:buFont typeface="Symbol" panose="05050102010706020507" pitchFamily="18" charset="2"/>
              <a:buChar char="-"/>
            </a:pPr>
            <a:r>
              <a:rPr lang="de-AT" sz="1600" dirty="0"/>
              <a:t>Game 1: Choice </a:t>
            </a:r>
            <a:r>
              <a:rPr lang="de-AT" sz="1600" dirty="0" err="1"/>
              <a:t>of</a:t>
            </a:r>
            <a:r>
              <a:rPr lang="de-AT" sz="1600" dirty="0"/>
              <a:t> </a:t>
            </a:r>
            <a:r>
              <a:rPr lang="de-AT" sz="1600" dirty="0" err="1"/>
              <a:t>transport</a:t>
            </a:r>
            <a:r>
              <a:rPr lang="de-AT" sz="1600" dirty="0"/>
              <a:t> </a:t>
            </a:r>
            <a:r>
              <a:rPr lang="de-AT" sz="1600" dirty="0" err="1"/>
              <a:t>means</a:t>
            </a:r>
            <a:endParaRPr lang="de-AT" sz="1600" dirty="0"/>
          </a:p>
          <a:p>
            <a:pPr lvl="2">
              <a:buFont typeface="Wingdings" panose="05000000000000000000" pitchFamily="2" charset="2"/>
              <a:buChar char="Ø"/>
            </a:pPr>
            <a:r>
              <a:rPr lang="de-AT" sz="1400" dirty="0" err="1"/>
              <a:t>how</a:t>
            </a:r>
            <a:r>
              <a:rPr lang="de-AT" sz="1400" dirty="0"/>
              <a:t> </a:t>
            </a:r>
            <a:r>
              <a:rPr lang="de-AT" sz="1400" dirty="0" err="1"/>
              <a:t>to</a:t>
            </a:r>
            <a:r>
              <a:rPr lang="de-AT" sz="1400" dirty="0"/>
              <a:t> </a:t>
            </a:r>
            <a:r>
              <a:rPr lang="de-AT" sz="1400" dirty="0" err="1"/>
              <a:t>get</a:t>
            </a:r>
            <a:r>
              <a:rPr lang="de-AT" sz="1400" dirty="0"/>
              <a:t> different goods in the best possible way from A to B</a:t>
            </a:r>
          </a:p>
          <a:p>
            <a:pPr lvl="2">
              <a:buFont typeface="Wingdings" panose="05000000000000000000" pitchFamily="2" charset="2"/>
              <a:buChar char="Ø"/>
            </a:pPr>
            <a:r>
              <a:rPr lang="de-AT" sz="1400" dirty="0" err="1"/>
              <a:t>choice</a:t>
            </a:r>
            <a:r>
              <a:rPr lang="de-AT" sz="1400" dirty="0"/>
              <a:t> of suitable means of transport (truck, train or inland waterway vessel)</a:t>
            </a:r>
          </a:p>
          <a:p>
            <a:pPr lvl="1">
              <a:buFont typeface="Symbol" panose="05050102010706020507" pitchFamily="18" charset="2"/>
              <a:buChar char="-"/>
            </a:pPr>
            <a:r>
              <a:rPr lang="de-AT" sz="1600" dirty="0"/>
              <a:t>Game 2: Transport chains</a:t>
            </a:r>
          </a:p>
          <a:p>
            <a:pPr lvl="2">
              <a:buFont typeface="Wingdings" panose="05000000000000000000" pitchFamily="2" charset="2"/>
              <a:buChar char="Ø"/>
            </a:pPr>
            <a:r>
              <a:rPr lang="de-AT" sz="1400" dirty="0" err="1"/>
              <a:t>planning</a:t>
            </a:r>
            <a:r>
              <a:rPr lang="de-AT" sz="1400" dirty="0"/>
              <a:t> of a transport based on means of transport, production facilities, ports, etc.</a:t>
            </a:r>
          </a:p>
          <a:p>
            <a:pPr lvl="1">
              <a:buFont typeface="Symbol" panose="05050102010706020507" pitchFamily="18" charset="2"/>
              <a:buChar char="-"/>
            </a:pPr>
            <a:r>
              <a:rPr lang="de-AT" sz="1600" dirty="0"/>
              <a:t>Game 3: Job descriptions</a:t>
            </a:r>
          </a:p>
          <a:p>
            <a:pPr lvl="2">
              <a:buFont typeface="Wingdings" panose="05000000000000000000" pitchFamily="2" charset="2"/>
              <a:buChar char="Ø"/>
            </a:pPr>
            <a:r>
              <a:rPr lang="de-AT" sz="1400" dirty="0" err="1"/>
              <a:t>tasks</a:t>
            </a:r>
            <a:r>
              <a:rPr lang="de-AT" sz="1400" dirty="0"/>
              <a:t> and characteristics of job profiles</a:t>
            </a:r>
          </a:p>
          <a:p>
            <a:pPr lvl="2">
              <a:buFont typeface="Wingdings" panose="05000000000000000000" pitchFamily="2" charset="2"/>
              <a:buChar char="Ø"/>
            </a:pPr>
            <a:r>
              <a:rPr lang="de-AT" sz="1400" dirty="0"/>
              <a:t>personal chat</a:t>
            </a:r>
            <a:endParaRPr lang="de-AT" sz="1800" dirty="0"/>
          </a:p>
          <a:p>
            <a:endParaRPr lang="de-AT" sz="1800" b="1" dirty="0">
              <a:solidFill>
                <a:srgbClr val="FDBB5E"/>
              </a:solidFill>
            </a:endParaRPr>
          </a:p>
          <a:p>
            <a:r>
              <a:rPr lang="de-AT" sz="1800" b="1" dirty="0">
                <a:solidFill>
                  <a:srgbClr val="FDBB5E"/>
                </a:solidFill>
              </a:rPr>
              <a:t>Goal:</a:t>
            </a:r>
            <a:r>
              <a:rPr lang="de-AT" sz="1800" dirty="0"/>
              <a:t> Playful and </a:t>
            </a:r>
            <a:r>
              <a:rPr lang="de-AT" sz="1800" dirty="0" err="1"/>
              <a:t>appealing</a:t>
            </a:r>
            <a:r>
              <a:rPr lang="de-AT" sz="1800" dirty="0"/>
              <a:t> </a:t>
            </a:r>
            <a:r>
              <a:rPr lang="de-AT" sz="1800" dirty="0" err="1"/>
              <a:t>knowledge</a:t>
            </a:r>
            <a:r>
              <a:rPr lang="de-AT" sz="1800" dirty="0"/>
              <a:t> </a:t>
            </a:r>
            <a:r>
              <a:rPr lang="de-AT" sz="1800" dirty="0" err="1"/>
              <a:t>transfer</a:t>
            </a:r>
            <a:r>
              <a:rPr lang="de-AT" sz="1800" dirty="0"/>
              <a:t> </a:t>
            </a:r>
            <a:r>
              <a:rPr lang="de-AT" sz="1800" dirty="0" err="1"/>
              <a:t>of</a:t>
            </a:r>
            <a:r>
              <a:rPr lang="de-AT" sz="1800" dirty="0"/>
              <a:t> </a:t>
            </a:r>
            <a:r>
              <a:rPr lang="de-AT" sz="1800" dirty="0" err="1"/>
              <a:t>sustainable</a:t>
            </a:r>
            <a:r>
              <a:rPr lang="de-AT" sz="1800" dirty="0"/>
              <a:t> freight transport and</a:t>
            </a:r>
            <a:br>
              <a:rPr lang="de-AT" sz="1800" dirty="0"/>
            </a:br>
            <a:r>
              <a:rPr lang="de-AT" sz="1800" dirty="0" err="1"/>
              <a:t>introduction</a:t>
            </a:r>
            <a:r>
              <a:rPr lang="de-AT" sz="1800" dirty="0"/>
              <a:t> </a:t>
            </a:r>
            <a:r>
              <a:rPr lang="de-AT" sz="1800" dirty="0" err="1"/>
              <a:t>of</a:t>
            </a:r>
            <a:r>
              <a:rPr lang="de-AT" sz="1800" dirty="0"/>
              <a:t> </a:t>
            </a:r>
            <a:r>
              <a:rPr lang="de-AT" sz="1800" dirty="0" err="1"/>
              <a:t>logistics</a:t>
            </a:r>
            <a:r>
              <a:rPr lang="de-AT" sz="1800" dirty="0"/>
              <a:t> </a:t>
            </a:r>
            <a:r>
              <a:rPr lang="de-AT" sz="1800" dirty="0" err="1"/>
              <a:t>job</a:t>
            </a:r>
            <a:r>
              <a:rPr lang="de-AT" sz="1800" dirty="0"/>
              <a:t> </a:t>
            </a:r>
            <a:r>
              <a:rPr lang="de-AT" sz="1800" dirty="0" err="1"/>
              <a:t>profiles</a:t>
            </a:r>
            <a:endParaRPr lang="de-AT" sz="1800" dirty="0"/>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184448"/>
            <a:ext cx="1206388" cy="1210816"/>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6296" y="4077072"/>
            <a:ext cx="1403648" cy="1169707"/>
          </a:xfrm>
          <a:prstGeom prst="rect">
            <a:avLst/>
          </a:prstGeom>
        </p:spPr>
      </p:pic>
      <p:sp>
        <p:nvSpPr>
          <p:cNvPr id="4" name="Rechteckige Legende 3"/>
          <p:cNvSpPr/>
          <p:nvPr/>
        </p:nvSpPr>
        <p:spPr>
          <a:xfrm rot="5400000">
            <a:off x="5566480" y="346779"/>
            <a:ext cx="936104" cy="3788178"/>
          </a:xfrm>
          <a:prstGeom prst="wedgeRectCallout">
            <a:avLst>
              <a:gd name="adj1" fmla="val 20358"/>
              <a:gd name="adj2" fmla="val 59929"/>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AT" b="1" dirty="0">
                <a:solidFill>
                  <a:schemeClr val="tx1"/>
                </a:solidFill>
              </a:rPr>
              <a:t>Each game lasts about </a:t>
            </a:r>
            <a:r>
              <a:rPr lang="de-AT" b="1" dirty="0">
                <a:solidFill>
                  <a:srgbClr val="FDBB5E"/>
                </a:solidFill>
              </a:rPr>
              <a:t>15 minutes.</a:t>
            </a:r>
          </a:p>
          <a:p>
            <a:pPr algn="ctr"/>
            <a:r>
              <a:rPr lang="de-AT" b="1" dirty="0">
                <a:solidFill>
                  <a:srgbClr val="FDBB5E"/>
                </a:solidFill>
              </a:rPr>
              <a:t>One game</a:t>
            </a:r>
            <a:r>
              <a:rPr lang="de-AT" b="1" dirty="0">
                <a:solidFill>
                  <a:schemeClr val="tx1"/>
                </a:solidFill>
              </a:rPr>
              <a:t>, </a:t>
            </a:r>
            <a:r>
              <a:rPr lang="de-AT" b="1" dirty="0">
                <a:solidFill>
                  <a:srgbClr val="FDBB5E"/>
                </a:solidFill>
              </a:rPr>
              <a:t>two games </a:t>
            </a:r>
            <a:r>
              <a:rPr lang="de-AT" b="1" dirty="0">
                <a:solidFill>
                  <a:schemeClr val="tx1"/>
                </a:solidFill>
              </a:rPr>
              <a:t>or all </a:t>
            </a:r>
            <a:r>
              <a:rPr lang="de-AT" b="1" dirty="0">
                <a:solidFill>
                  <a:srgbClr val="FDBB5E"/>
                </a:solidFill>
              </a:rPr>
              <a:t>three games can be</a:t>
            </a:r>
            <a:r>
              <a:rPr lang="de-AT" b="1" dirty="0">
                <a:solidFill>
                  <a:schemeClr val="tx1"/>
                </a:solidFill>
              </a:rPr>
              <a:t> used variably in lessons.</a:t>
            </a:r>
          </a:p>
        </p:txBody>
      </p:sp>
    </p:spTree>
    <p:extLst>
      <p:ext uri="{BB962C8B-B14F-4D97-AF65-F5344CB8AC3E}">
        <p14:creationId xmlns:p14="http://schemas.microsoft.com/office/powerpoint/2010/main" val="549600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404664"/>
            <a:ext cx="6218448" cy="990600"/>
          </a:xfrm>
        </p:spPr>
        <p:txBody>
          <a:bodyPr>
            <a:normAutofit/>
          </a:bodyPr>
          <a:lstStyle/>
          <a:p>
            <a:pPr algn="ctr"/>
            <a:r>
              <a:rPr lang="de-AT" b="1" dirty="0">
                <a:solidFill>
                  <a:schemeClr val="tx1"/>
                </a:solidFill>
              </a:rPr>
              <a:t>How and where can I download LOGISTIFY for my lessons?</a:t>
            </a:r>
          </a:p>
        </p:txBody>
      </p:sp>
      <p:sp>
        <p:nvSpPr>
          <p:cNvPr id="6" name="Inhaltsplatzhalter 5"/>
          <p:cNvSpPr>
            <a:spLocks noGrp="1"/>
          </p:cNvSpPr>
          <p:nvPr>
            <p:ph idx="1"/>
          </p:nvPr>
        </p:nvSpPr>
        <p:spPr/>
        <p:txBody>
          <a:bodyPr/>
          <a:lstStyle/>
          <a:p>
            <a:pPr marL="0" indent="0">
              <a:buNone/>
            </a:pPr>
            <a:r>
              <a:rPr lang="de-AT" dirty="0">
                <a:solidFill>
                  <a:schemeClr val="tx1"/>
                </a:solidFill>
              </a:rPr>
              <a:t>Anytime, anywhere in the Google Play Store OR Apple Store</a:t>
            </a:r>
          </a:p>
          <a:p>
            <a:pPr marL="0" indent="0">
              <a:buNone/>
            </a:pPr>
            <a:endParaRPr lang="de-AT" dirty="0">
              <a:solidFill>
                <a:schemeClr val="tx1"/>
              </a:solidFill>
            </a:endParaRPr>
          </a:p>
        </p:txBody>
      </p:sp>
      <p:sp>
        <p:nvSpPr>
          <p:cNvPr id="4" name="Textplatzhalter 3"/>
          <p:cNvSpPr>
            <a:spLocks noGrp="1"/>
          </p:cNvSpPr>
          <p:nvPr>
            <p:ph type="body" sz="quarter" idx="4294967295"/>
          </p:nvPr>
        </p:nvSpPr>
        <p:spPr>
          <a:xfrm>
            <a:off x="6593682" y="6443665"/>
            <a:ext cx="1407319" cy="192087"/>
          </a:xfrm>
        </p:spPr>
        <p:txBody>
          <a:bodyPr>
            <a:normAutofit/>
          </a:bodyPr>
          <a:lstStyle/>
          <a:p>
            <a:pPr marL="0" indent="0">
              <a:buNone/>
            </a:pPr>
            <a:r>
              <a:rPr lang="en-GB" sz="500" dirty="0"/>
              <a:t>Image source: Google </a:t>
            </a:r>
            <a:r>
              <a:rPr lang="en-GB" sz="500" dirty="0" err="1"/>
              <a:t>Playstore</a:t>
            </a:r>
            <a:r>
              <a:rPr lang="en-GB" sz="500" dirty="0"/>
              <a:t>/</a:t>
            </a:r>
            <a:r>
              <a:rPr lang="en-GB" sz="500" dirty="0" err="1"/>
              <a:t>Logistify</a:t>
            </a:r>
            <a:endParaRPr lang="en-GB" sz="500" dirty="0"/>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1033" y="2309524"/>
            <a:ext cx="4881935" cy="3682998"/>
          </a:xfrm>
          <a:prstGeom prst="rect">
            <a:avLst/>
          </a:prstGeom>
        </p:spPr>
      </p:pic>
    </p:spTree>
    <p:extLst>
      <p:ext uri="{BB962C8B-B14F-4D97-AF65-F5344CB8AC3E}">
        <p14:creationId xmlns:p14="http://schemas.microsoft.com/office/powerpoint/2010/main" val="2234997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A</a:t>
            </a:r>
            <a:r>
              <a:rPr lang="de-DE" b="1" dirty="0">
                <a:solidFill>
                  <a:schemeClr val="tx1"/>
                </a:solidFill>
              </a:rPr>
              <a:t>dditional information</a:t>
            </a:r>
          </a:p>
        </p:txBody>
      </p:sp>
      <p:sp>
        <p:nvSpPr>
          <p:cNvPr id="13" name="Inhaltsplatzhalter 12"/>
          <p:cNvSpPr>
            <a:spLocks noGrp="1"/>
          </p:cNvSpPr>
          <p:nvPr>
            <p:ph sz="half" idx="2"/>
          </p:nvPr>
        </p:nvSpPr>
        <p:spPr>
          <a:xfrm>
            <a:off x="3505716" y="4692646"/>
            <a:ext cx="3442548" cy="1080120"/>
          </a:xfrm>
        </p:spPr>
        <p:txBody>
          <a:bodyPr>
            <a:noAutofit/>
          </a:bodyPr>
          <a:lstStyle/>
          <a:p>
            <a:pPr marL="0" indent="0">
              <a:buNone/>
            </a:pPr>
            <a:r>
              <a:rPr lang="de-AT" sz="1400" b="1" dirty="0"/>
              <a:t>Prof.</a:t>
            </a:r>
            <a:r>
              <a:rPr lang="de-AT" sz="1400" b="1" baseline="30000" dirty="0"/>
              <a:t> in</a:t>
            </a:r>
            <a:r>
              <a:rPr lang="de-AT" sz="1400" b="1" dirty="0"/>
              <a:t> (FH) Mag.</a:t>
            </a:r>
            <a:r>
              <a:rPr lang="de-DE" sz="1400" b="1" baseline="30000" dirty="0"/>
              <a:t> a </a:t>
            </a:r>
            <a:r>
              <a:rPr lang="de-DE" sz="1400" b="1" dirty="0"/>
              <a:t>Sandra Eitler</a:t>
            </a:r>
          </a:p>
          <a:p>
            <a:pPr marL="0" indent="0">
              <a:buNone/>
            </a:pPr>
            <a:r>
              <a:rPr lang="de-DE" sz="1400" dirty="0" err="1" smtClean="0"/>
              <a:t>Logistics</a:t>
            </a:r>
            <a:r>
              <a:rPr lang="de-DE" sz="1400" dirty="0" smtClean="0"/>
              <a:t> </a:t>
            </a:r>
            <a:r>
              <a:rPr lang="de-DE" sz="1400" dirty="0"/>
              <a:t>and Transport </a:t>
            </a:r>
            <a:r>
              <a:rPr lang="de-DE" sz="1400" dirty="0" smtClean="0"/>
              <a:t>Management</a:t>
            </a:r>
          </a:p>
          <a:p>
            <a:pPr marL="0" indent="0">
              <a:buNone/>
            </a:pPr>
            <a:r>
              <a:rPr lang="de-DE" sz="1400" dirty="0" err="1" smtClean="0"/>
              <a:t>Responsible</a:t>
            </a:r>
            <a:r>
              <a:rPr lang="de-DE" sz="1400" dirty="0" smtClean="0"/>
              <a:t> </a:t>
            </a:r>
            <a:r>
              <a:rPr lang="de-DE" sz="1400" dirty="0" err="1" smtClean="0"/>
              <a:t>for</a:t>
            </a:r>
            <a:r>
              <a:rPr lang="de-DE" sz="1400" dirty="0" smtClean="0"/>
              <a:t>: </a:t>
            </a:r>
            <a:r>
              <a:rPr lang="de-DE" sz="1400" dirty="0" err="1" smtClean="0"/>
              <a:t>RERoad</a:t>
            </a:r>
            <a:r>
              <a:rPr lang="de-DE" sz="1400" dirty="0" smtClean="0"/>
              <a:t>, </a:t>
            </a:r>
            <a:r>
              <a:rPr lang="de-DE" sz="1400" dirty="0" err="1" smtClean="0"/>
              <a:t>RERail</a:t>
            </a:r>
            <a:endParaRPr lang="de-DE" sz="1400" dirty="0"/>
          </a:p>
          <a:p>
            <a:pPr marL="0" indent="0">
              <a:buNone/>
            </a:pPr>
            <a:r>
              <a:rPr lang="de-DE" sz="1400" dirty="0"/>
              <a:t>Phone +43/1/720 12 86/933</a:t>
            </a:r>
          </a:p>
          <a:p>
            <a:pPr marL="0" indent="0">
              <a:buNone/>
            </a:pPr>
            <a:r>
              <a:rPr lang="de-DE" sz="1400" dirty="0" err="1"/>
              <a:t>E-mail</a:t>
            </a:r>
            <a:r>
              <a:rPr lang="de-DE" sz="1400" dirty="0"/>
              <a:t> </a:t>
            </a:r>
            <a:r>
              <a:rPr lang="de-DE" sz="1400" dirty="0" smtClean="0"/>
              <a:t>reroad@fh-vie.ac.at</a:t>
            </a:r>
          </a:p>
          <a:p>
            <a:pPr marL="0" indent="0">
              <a:buNone/>
            </a:pPr>
            <a:r>
              <a:rPr lang="de-DE" sz="1400" dirty="0" err="1"/>
              <a:t>E-mail</a:t>
            </a:r>
            <a:r>
              <a:rPr lang="de-DE" sz="1400" dirty="0"/>
              <a:t> </a:t>
            </a:r>
            <a:r>
              <a:rPr lang="de-DE" sz="1400" dirty="0" smtClean="0"/>
              <a:t>rerail@fh-vie.ac.at</a:t>
            </a:r>
            <a:endParaRPr lang="de-DE" sz="1400" dirty="0"/>
          </a:p>
          <a:p>
            <a:pPr marL="0" indent="0">
              <a:buNone/>
            </a:pPr>
            <a:endParaRPr lang="de-DE" sz="1400" dirty="0"/>
          </a:p>
          <a:p>
            <a:endParaRPr lang="en-GB" dirty="0">
              <a:solidFill>
                <a:schemeClr val="tx1"/>
              </a:solidFill>
            </a:endParaRPr>
          </a:p>
        </p:txBody>
      </p:sp>
      <p:sp>
        <p:nvSpPr>
          <p:cNvPr id="5" name="Rectangle 4"/>
          <p:cNvSpPr/>
          <p:nvPr/>
        </p:nvSpPr>
        <p:spPr>
          <a:xfrm>
            <a:off x="1266200" y="1692674"/>
            <a:ext cx="6439145" cy="584775"/>
          </a:xfrm>
          <a:prstGeom prst="rect">
            <a:avLst/>
          </a:prstGeom>
        </p:spPr>
        <p:txBody>
          <a:bodyPr wrap="square">
            <a:spAutoFit/>
          </a:bodyPr>
          <a:lstStyle/>
          <a:p>
            <a:pPr algn="ctr"/>
            <a:r>
              <a:rPr lang="de-AT" sz="1600" b="1" dirty="0" err="1"/>
              <a:t>We</a:t>
            </a:r>
            <a:r>
              <a:rPr lang="de-AT" sz="1600" b="1" dirty="0"/>
              <a:t> </a:t>
            </a:r>
            <a:r>
              <a:rPr lang="de-AT" sz="1600" b="1" dirty="0" err="1"/>
              <a:t>are</a:t>
            </a:r>
            <a:r>
              <a:rPr lang="de-AT" sz="1600" b="1" dirty="0"/>
              <a:t> </a:t>
            </a:r>
            <a:r>
              <a:rPr lang="de-AT" sz="1600" b="1" dirty="0" err="1"/>
              <a:t>more</a:t>
            </a:r>
            <a:r>
              <a:rPr lang="de-AT" sz="1600" b="1" dirty="0"/>
              <a:t> </a:t>
            </a:r>
            <a:r>
              <a:rPr lang="de-AT" sz="1600" b="1" dirty="0" err="1"/>
              <a:t>than</a:t>
            </a:r>
            <a:r>
              <a:rPr lang="de-AT" sz="1600" b="1" dirty="0"/>
              <a:t> happy </a:t>
            </a:r>
            <a:r>
              <a:rPr lang="de-AT" sz="1600" b="1" dirty="0" err="1"/>
              <a:t>to</a:t>
            </a:r>
            <a:r>
              <a:rPr lang="de-AT" sz="1600" b="1" dirty="0"/>
              <a:t> </a:t>
            </a:r>
            <a:r>
              <a:rPr lang="de-AT" sz="1600" b="1" dirty="0" err="1"/>
              <a:t>receive</a:t>
            </a:r>
            <a:r>
              <a:rPr lang="de-AT" sz="1600" b="1" dirty="0"/>
              <a:t> </a:t>
            </a:r>
            <a:r>
              <a:rPr lang="de-AT" sz="1600" b="1" dirty="0" err="1"/>
              <a:t>your</a:t>
            </a:r>
            <a:r>
              <a:rPr lang="de-AT" sz="1600" b="1" dirty="0"/>
              <a:t> questions </a:t>
            </a:r>
            <a:r>
              <a:rPr lang="de-AT" sz="1600" b="1" dirty="0" err="1"/>
              <a:t>or</a:t>
            </a:r>
            <a:r>
              <a:rPr lang="de-AT" sz="1600" b="1" dirty="0"/>
              <a:t> </a:t>
            </a:r>
            <a:r>
              <a:rPr lang="de-AT" sz="1600" b="1" dirty="0" err="1"/>
              <a:t>feedback</a:t>
            </a:r>
            <a:r>
              <a:rPr lang="de-AT" sz="1600" b="1" dirty="0"/>
              <a:t> on our teaching materials or other services!</a:t>
            </a:r>
            <a:endParaRPr lang="de-AT" sz="1600" dirty="0"/>
          </a:p>
        </p:txBody>
      </p:sp>
      <p:pic>
        <p:nvPicPr>
          <p:cNvPr id="14" name="Picture 9" descr="C:\Users\p41662\AppData\Local\Microsoft\Windows\Temporary Internet Files\Content.Outlook\VDWGJMU4\RZ-Logo-Logistikum-hoch-cmyk-2000x2000px.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8927" y="2803296"/>
            <a:ext cx="918102" cy="1201556"/>
          </a:xfrm>
          <a:prstGeom prst="rect">
            <a:avLst/>
          </a:prstGeom>
          <a:noFill/>
        </p:spPr>
      </p:pic>
      <p:sp>
        <p:nvSpPr>
          <p:cNvPr id="20" name="Inhaltsplatzhalter 5"/>
          <p:cNvSpPr txBox="1">
            <a:spLocks/>
          </p:cNvSpPr>
          <p:nvPr/>
        </p:nvSpPr>
        <p:spPr>
          <a:xfrm>
            <a:off x="3511984" y="2732199"/>
            <a:ext cx="3652304" cy="134375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rgbClr val="FDBB5E"/>
              </a:buClr>
              <a:buSzPct val="85000"/>
              <a:buFont typeface="Arial" pitchFamily="34" charset="0"/>
              <a:buChar char="•"/>
              <a:defRPr sz="28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20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8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8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r>
              <a:rPr lang="de-AT" sz="1400" b="1" dirty="0">
                <a:solidFill>
                  <a:schemeClr val="tx1"/>
                </a:solidFill>
              </a:rPr>
              <a:t>Mag.</a:t>
            </a:r>
            <a:r>
              <a:rPr lang="de-DE" sz="1400" b="1" baseline="30000" dirty="0">
                <a:solidFill>
                  <a:schemeClr val="tx1"/>
                </a:solidFill>
              </a:rPr>
              <a:t> a </a:t>
            </a:r>
            <a:r>
              <a:rPr lang="en-GB" sz="1400" b="1" dirty="0">
                <a:solidFill>
                  <a:schemeClr val="tx1"/>
                </a:solidFill>
              </a:rPr>
              <a:t>Alexandra Haller </a:t>
            </a:r>
          </a:p>
          <a:p>
            <a:pPr marL="0" indent="0">
              <a:buNone/>
            </a:pPr>
            <a:r>
              <a:rPr lang="en-GB" sz="1400" dirty="0">
                <a:solidFill>
                  <a:schemeClr val="tx1"/>
                </a:solidFill>
              </a:rPr>
              <a:t>Research </a:t>
            </a:r>
            <a:r>
              <a:rPr lang="en-GB" sz="1400" dirty="0" smtClean="0">
                <a:solidFill>
                  <a:schemeClr val="tx1"/>
                </a:solidFill>
              </a:rPr>
              <a:t>Assistant</a:t>
            </a:r>
          </a:p>
          <a:p>
            <a:pPr marL="0" indent="0">
              <a:buNone/>
            </a:pPr>
            <a:r>
              <a:rPr lang="en-GB" sz="1400" dirty="0" smtClean="0">
                <a:solidFill>
                  <a:schemeClr val="tx1"/>
                </a:solidFill>
              </a:rPr>
              <a:t>Responsible for: REWWay, </a:t>
            </a:r>
            <a:r>
              <a:rPr lang="en-GB" sz="1400" dirty="0" err="1" smtClean="0">
                <a:solidFill>
                  <a:schemeClr val="tx1"/>
                </a:solidFill>
              </a:rPr>
              <a:t>REEcoTrans</a:t>
            </a:r>
            <a:r>
              <a:rPr lang="en-GB" sz="1400" dirty="0" smtClean="0">
                <a:solidFill>
                  <a:schemeClr val="tx1"/>
                </a:solidFill>
              </a:rPr>
              <a:t>, </a:t>
            </a:r>
            <a:r>
              <a:rPr lang="en-GB" sz="1400" dirty="0" err="1" smtClean="0">
                <a:solidFill>
                  <a:schemeClr val="tx1"/>
                </a:solidFill>
              </a:rPr>
              <a:t>RETrans</a:t>
            </a:r>
            <a:endParaRPr lang="en-GB" sz="1400" dirty="0">
              <a:solidFill>
                <a:schemeClr val="tx1"/>
              </a:solidFill>
            </a:endParaRPr>
          </a:p>
          <a:p>
            <a:pPr marL="0" indent="0">
              <a:buNone/>
            </a:pPr>
            <a:r>
              <a:rPr lang="en-GB" sz="1400" dirty="0">
                <a:solidFill>
                  <a:schemeClr val="tx1"/>
                </a:solidFill>
              </a:rPr>
              <a:t>Phone +43 5 0804 33253</a:t>
            </a:r>
          </a:p>
          <a:p>
            <a:pPr marL="0" indent="0">
              <a:buNone/>
            </a:pPr>
            <a:r>
              <a:rPr lang="en-GB" sz="1400" dirty="0">
                <a:solidFill>
                  <a:schemeClr val="tx1"/>
                </a:solidFill>
              </a:rPr>
              <a:t>E-mail rewway@fh-steyr.at</a:t>
            </a:r>
          </a:p>
          <a:p>
            <a:pPr marL="0" indent="0">
              <a:buNone/>
            </a:pPr>
            <a:r>
              <a:rPr lang="en-GB" sz="1400" dirty="0">
                <a:solidFill>
                  <a:schemeClr val="tx1"/>
                </a:solidFill>
              </a:rPr>
              <a:t>E-mail retrans@fh-steyr.at</a:t>
            </a:r>
          </a:p>
        </p:txBody>
      </p:sp>
      <p:sp>
        <p:nvSpPr>
          <p:cNvPr id="21" name="Foliennummernplatzhalter 4"/>
          <p:cNvSpPr>
            <a:spLocks noGrp="1"/>
          </p:cNvSpPr>
          <p:nvPr>
            <p:ph type="sldNum" sz="quarter" idx="12"/>
          </p:nvPr>
        </p:nvSpPr>
        <p:spPr>
          <a:xfrm>
            <a:off x="6840252" y="6597352"/>
            <a:ext cx="800100" cy="329184"/>
          </a:xfrm>
        </p:spPr>
        <p:txBody>
          <a:bodyPr/>
          <a:lstStyle/>
          <a:p>
            <a:fld id="{7D34D7BA-8E13-46FE-8871-8877FE7E3568}" type="slidenum">
              <a:rPr lang="de-AT" smtClean="0">
                <a:solidFill>
                  <a:prstClr val="white"/>
                </a:solidFill>
              </a:rPr>
              <a:pPr/>
              <a:t>46</a:t>
            </a:fld>
            <a:endParaRPr lang="de-AT" dirty="0">
              <a:solidFill>
                <a:prstClr val="white"/>
              </a:solidFill>
            </a:endParaRP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5900" y="4869160"/>
            <a:ext cx="1404156" cy="903606"/>
          </a:xfrm>
          <a:prstGeom prst="rect">
            <a:avLst/>
          </a:prstGeom>
        </p:spPr>
      </p:pic>
    </p:spTree>
    <p:extLst>
      <p:ext uri="{BB962C8B-B14F-4D97-AF65-F5344CB8AC3E}">
        <p14:creationId xmlns:p14="http://schemas.microsoft.com/office/powerpoint/2010/main" val="330065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smtClean="0">
                <a:solidFill>
                  <a:schemeClr val="tx1"/>
                </a:solidFill>
              </a:rPr>
              <a:t>Overview</a:t>
            </a:r>
            <a:endParaRPr lang="de-AT" b="1"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564688802"/>
              </p:ext>
            </p:extLst>
          </p:nvPr>
        </p:nvGraphicFramePr>
        <p:xfrm>
          <a:off x="1485900" y="1700215"/>
          <a:ext cx="6172200" cy="4897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60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68356" y="2348880"/>
            <a:ext cx="7992888" cy="936106"/>
          </a:xfrm>
        </p:spPr>
        <p:txBody>
          <a:bodyPr>
            <a:noAutofit/>
          </a:bodyPr>
          <a:lstStyle/>
          <a:p>
            <a:pPr algn="ctr"/>
            <a:r>
              <a:rPr lang="de-DE" sz="3200" b="1" cap="none" dirty="0" err="1">
                <a:solidFill>
                  <a:schemeClr val="tx1"/>
                </a:solidFill>
              </a:rPr>
              <a:t>Why</a:t>
            </a:r>
            <a:r>
              <a:rPr lang="de-DE" sz="3200" b="1" cap="none" dirty="0">
                <a:solidFill>
                  <a:schemeClr val="tx1"/>
                </a:solidFill>
              </a:rPr>
              <a:t> integrate logistics topics into my lessons?</a:t>
            </a:r>
            <a:endParaRPr lang="de-AT" sz="3200" b="1" cap="none" dirty="0">
              <a:solidFill>
                <a:schemeClr val="tx1"/>
              </a:solidFill>
            </a:endParaRPr>
          </a:p>
        </p:txBody>
      </p:sp>
      <p:pic>
        <p:nvPicPr>
          <p:cNvPr id="4"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1850" y="197079"/>
            <a:ext cx="2885900" cy="986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8054EB30-014F-40D0-A2A6-7A803AEF7E84}"/>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2" y="5123868"/>
            <a:ext cx="1154484" cy="1507469"/>
          </a:xfrm>
          <a:prstGeom prst="rect">
            <a:avLst/>
          </a:prstGeom>
          <a:noFill/>
        </p:spPr>
      </p:pic>
      <p:pic>
        <p:nvPicPr>
          <p:cNvPr id="9" name="Grafik 8">
            <a:extLst>
              <a:ext uri="{FF2B5EF4-FFF2-40B4-BE49-F238E27FC236}">
                <a16:creationId xmlns:a16="http://schemas.microsoft.com/office/drawing/2014/main" id="{5C05E731-8CDB-451E-AB96-3E07FB70F5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67" y="5534650"/>
            <a:ext cx="1404156" cy="903606"/>
          </a:xfrm>
          <a:prstGeom prst="rect">
            <a:avLst/>
          </a:prstGeom>
        </p:spPr>
      </p:pic>
      <p:pic>
        <p:nvPicPr>
          <p:cNvPr id="10" name="Grafik 9">
            <a:extLst>
              <a:ext uri="{FF2B5EF4-FFF2-40B4-BE49-F238E27FC236}">
                <a16:creationId xmlns:a16="http://schemas.microsoft.com/office/drawing/2014/main" id="{68E07D94-A5F9-4336-AFE1-1D79B17EA3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6334" y="5537011"/>
            <a:ext cx="1808820" cy="901247"/>
          </a:xfrm>
          <a:prstGeom prst="rect">
            <a:avLst/>
          </a:prstGeom>
        </p:spPr>
      </p:pic>
      <p:pic>
        <p:nvPicPr>
          <p:cNvPr id="11" name="Grafik 10">
            <a:extLst>
              <a:ext uri="{FF2B5EF4-FFF2-40B4-BE49-F238E27FC236}">
                <a16:creationId xmlns:a16="http://schemas.microsoft.com/office/drawing/2014/main" id="{561102B5-FF34-4198-8166-310A60F3E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383" y="5197290"/>
            <a:ext cx="1530698" cy="1360620"/>
          </a:xfrm>
          <a:prstGeom prst="rect">
            <a:avLst/>
          </a:prstGeom>
        </p:spPr>
      </p:pic>
    </p:spTree>
    <p:extLst>
      <p:ext uri="{BB962C8B-B14F-4D97-AF65-F5344CB8AC3E}">
        <p14:creationId xmlns:p14="http://schemas.microsoft.com/office/powerpoint/2010/main" val="355052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85900" y="404664"/>
            <a:ext cx="6164442" cy="990600"/>
          </a:xfrm>
        </p:spPr>
        <p:txBody>
          <a:bodyPr>
            <a:normAutofit/>
          </a:bodyPr>
          <a:lstStyle/>
          <a:p>
            <a:pPr algn="ctr"/>
            <a:r>
              <a:rPr lang="de-AT" b="1" dirty="0" err="1">
                <a:solidFill>
                  <a:schemeClr val="tx1"/>
                </a:solidFill>
              </a:rPr>
              <a:t>Why</a:t>
            </a:r>
            <a:r>
              <a:rPr lang="de-AT" b="1" dirty="0">
                <a:solidFill>
                  <a:schemeClr val="tx1"/>
                </a:solidFill>
              </a:rPr>
              <a:t> </a:t>
            </a:r>
            <a:r>
              <a:rPr lang="de-AT" b="1" dirty="0" err="1">
                <a:solidFill>
                  <a:schemeClr val="tx1"/>
                </a:solidFill>
              </a:rPr>
              <a:t>integrate</a:t>
            </a:r>
            <a:r>
              <a:rPr lang="de-AT" b="1" dirty="0">
                <a:solidFill>
                  <a:schemeClr val="tx1"/>
                </a:solidFill>
              </a:rPr>
              <a:t> logistics topics into my lessons?</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537285255"/>
              </p:ext>
            </p:extLst>
          </p:nvPr>
        </p:nvGraphicFramePr>
        <p:xfrm>
          <a:off x="1763688" y="1772816"/>
          <a:ext cx="5840406"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4053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467544" y="404664"/>
            <a:ext cx="7074786" cy="990600"/>
          </a:xfrm>
        </p:spPr>
        <p:txBody>
          <a:bodyPr>
            <a:noAutofit/>
          </a:bodyPr>
          <a:lstStyle/>
          <a:p>
            <a:r>
              <a:rPr lang="de-DE" b="1" dirty="0">
                <a:solidFill>
                  <a:schemeClr val="tx1"/>
                </a:solidFill>
              </a:rPr>
              <a:t>Skills </a:t>
            </a:r>
            <a:r>
              <a:rPr lang="de-DE" b="1" dirty="0" err="1">
                <a:solidFill>
                  <a:schemeClr val="tx1"/>
                </a:solidFill>
              </a:rPr>
              <a:t>shortages</a:t>
            </a:r>
            <a:r>
              <a:rPr lang="de-DE" b="1" dirty="0">
                <a:solidFill>
                  <a:schemeClr val="tx1"/>
                </a:solidFill>
              </a:rPr>
              <a:t> in logistics</a:t>
            </a:r>
            <a:r>
              <a:rPr lang="de-DE" sz="2000" dirty="0"/>
              <a:t/>
            </a:r>
            <a:br>
              <a:rPr lang="de-DE" sz="2000" dirty="0"/>
            </a:br>
            <a:r>
              <a:rPr lang="de-DE" sz="2400" dirty="0" err="1"/>
              <a:t>Why</a:t>
            </a:r>
            <a:r>
              <a:rPr lang="de-DE" sz="2400" dirty="0"/>
              <a:t> integrate logistics topics into my lessons?</a:t>
            </a:r>
            <a:endParaRPr lang="en-GB" sz="2000" dirty="0"/>
          </a:p>
        </p:txBody>
      </p:sp>
      <p:sp>
        <p:nvSpPr>
          <p:cNvPr id="12" name="Foliennummernplatzhalter 4"/>
          <p:cNvSpPr>
            <a:spLocks noGrp="1"/>
          </p:cNvSpPr>
          <p:nvPr>
            <p:ph type="sldNum" sz="quarter" idx="12"/>
          </p:nvPr>
        </p:nvSpPr>
        <p:spPr>
          <a:xfrm>
            <a:off x="6840252" y="6597352"/>
            <a:ext cx="800100" cy="329184"/>
          </a:xfrm>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13" name="Inhaltsplatzhalter 5"/>
          <p:cNvSpPr>
            <a:spLocks noGrp="1"/>
          </p:cNvSpPr>
          <p:nvPr>
            <p:ph idx="1"/>
          </p:nvPr>
        </p:nvSpPr>
        <p:spPr>
          <a:xfrm>
            <a:off x="683568" y="1731951"/>
            <a:ext cx="7632848" cy="4776192"/>
          </a:xfrm>
        </p:spPr>
        <p:txBody>
          <a:bodyPr/>
          <a:lstStyle/>
          <a:p>
            <a:r>
              <a:rPr lang="de-AT" sz="1800" b="1" dirty="0"/>
              <a:t>90 </a:t>
            </a:r>
            <a:r>
              <a:rPr lang="de-AT" sz="1800" b="1" dirty="0" err="1" smtClean="0"/>
              <a:t>percent</a:t>
            </a:r>
            <a:r>
              <a:rPr lang="de-AT" sz="1800" b="1" dirty="0" smtClean="0"/>
              <a:t> </a:t>
            </a:r>
            <a:r>
              <a:rPr lang="de-AT" sz="1800" dirty="0" smtClean="0"/>
              <a:t>rate </a:t>
            </a:r>
            <a:r>
              <a:rPr lang="de-AT" sz="1800" dirty="0" err="1" smtClean="0"/>
              <a:t>the</a:t>
            </a:r>
            <a:r>
              <a:rPr lang="de-AT" sz="1800" dirty="0" smtClean="0"/>
              <a:t> </a:t>
            </a:r>
            <a:r>
              <a:rPr lang="de-AT" sz="1800" b="1" dirty="0" err="1" smtClean="0"/>
              <a:t>shortage</a:t>
            </a:r>
            <a:r>
              <a:rPr lang="de-AT" sz="1800" b="1" dirty="0" smtClean="0"/>
              <a:t> </a:t>
            </a:r>
            <a:r>
              <a:rPr lang="de-AT" sz="1800" b="1" dirty="0" err="1" smtClean="0"/>
              <a:t>of</a:t>
            </a:r>
            <a:r>
              <a:rPr lang="de-AT" sz="1800" b="1" dirty="0" smtClean="0"/>
              <a:t> </a:t>
            </a:r>
            <a:r>
              <a:rPr lang="de-AT" sz="1800" b="1" dirty="0" err="1" smtClean="0"/>
              <a:t>skilled</a:t>
            </a:r>
            <a:r>
              <a:rPr lang="de-AT" sz="1800" b="1" dirty="0" smtClean="0"/>
              <a:t> </a:t>
            </a:r>
            <a:r>
              <a:rPr lang="de-AT" sz="1800" b="1" dirty="0" err="1" smtClean="0"/>
              <a:t>workers</a:t>
            </a:r>
            <a:r>
              <a:rPr lang="de-AT" sz="1800" b="1" dirty="0" smtClean="0"/>
              <a:t> </a:t>
            </a:r>
            <a:r>
              <a:rPr lang="de-AT" sz="1800" dirty="0"/>
              <a:t>in </a:t>
            </a:r>
            <a:r>
              <a:rPr lang="de-AT" sz="1800" dirty="0" err="1" smtClean="0"/>
              <a:t>the</a:t>
            </a:r>
            <a:r>
              <a:rPr lang="de-AT" sz="1800" dirty="0" smtClean="0"/>
              <a:t> </a:t>
            </a:r>
            <a:r>
              <a:rPr lang="de-AT" sz="1800" dirty="0" err="1" smtClean="0"/>
              <a:t>logistics</a:t>
            </a:r>
            <a:r>
              <a:rPr lang="de-AT" sz="1800" dirty="0" smtClean="0"/>
              <a:t> </a:t>
            </a:r>
            <a:r>
              <a:rPr lang="de-AT" sz="1800" dirty="0" err="1" smtClean="0"/>
              <a:t>sector</a:t>
            </a:r>
            <a:r>
              <a:rPr lang="de-AT" sz="1800" dirty="0" smtClean="0"/>
              <a:t> </a:t>
            </a:r>
            <a:r>
              <a:rPr lang="de-AT" sz="1800" dirty="0" err="1" smtClean="0"/>
              <a:t>as</a:t>
            </a:r>
            <a:r>
              <a:rPr lang="de-AT" sz="1800" dirty="0" smtClean="0"/>
              <a:t> </a:t>
            </a:r>
            <a:r>
              <a:rPr lang="de-AT" sz="1800" b="1" dirty="0" err="1" smtClean="0"/>
              <a:t>noticeable</a:t>
            </a:r>
            <a:r>
              <a:rPr lang="de-AT" sz="1800" b="1" dirty="0" smtClean="0"/>
              <a:t> </a:t>
            </a:r>
            <a:r>
              <a:rPr lang="de-AT" sz="1800" b="1" dirty="0" err="1" smtClean="0"/>
              <a:t>to</a:t>
            </a:r>
            <a:r>
              <a:rPr lang="de-AT" sz="1800" b="1" dirty="0" smtClean="0"/>
              <a:t> </a:t>
            </a:r>
            <a:r>
              <a:rPr lang="de-AT" sz="1800" b="1" dirty="0" err="1" smtClean="0"/>
              <a:t>stronlgy</a:t>
            </a:r>
            <a:r>
              <a:rPr lang="de-AT" sz="1800" b="1" dirty="0" smtClean="0"/>
              <a:t> </a:t>
            </a:r>
            <a:r>
              <a:rPr lang="de-AT" sz="1800" b="1" dirty="0" err="1" smtClean="0"/>
              <a:t>noticeable</a:t>
            </a:r>
            <a:endParaRPr lang="de-AT" sz="1800" b="1" dirty="0"/>
          </a:p>
          <a:p>
            <a:endParaRPr lang="de-AT" sz="1800" b="1" dirty="0" smtClean="0"/>
          </a:p>
          <a:p>
            <a:r>
              <a:rPr lang="de-AT" sz="1800" b="1" dirty="0" smtClean="0"/>
              <a:t>Lack </a:t>
            </a:r>
            <a:r>
              <a:rPr lang="de-AT" sz="1800" b="1" dirty="0" err="1" smtClean="0"/>
              <a:t>of</a:t>
            </a:r>
            <a:r>
              <a:rPr lang="de-AT" sz="1800" b="1" dirty="0" smtClean="0"/>
              <a:t> </a:t>
            </a:r>
            <a:r>
              <a:rPr lang="de-AT" sz="1800" b="1" dirty="0" err="1" smtClean="0"/>
              <a:t>qualified</a:t>
            </a:r>
            <a:r>
              <a:rPr lang="de-AT" sz="1800" b="1" dirty="0" smtClean="0"/>
              <a:t> </a:t>
            </a:r>
            <a:r>
              <a:rPr lang="de-AT" sz="1800" b="1" dirty="0" err="1" smtClean="0"/>
              <a:t>apllicants</a:t>
            </a:r>
            <a:r>
              <a:rPr lang="de-AT" sz="1800" b="1" dirty="0" smtClean="0"/>
              <a:t> </a:t>
            </a:r>
            <a:r>
              <a:rPr lang="de-AT" sz="1800" b="1" dirty="0"/>
              <a:t>- </a:t>
            </a:r>
            <a:r>
              <a:rPr lang="de-AT" sz="1800" b="1" dirty="0" err="1" smtClean="0"/>
              <a:t>Why</a:t>
            </a:r>
            <a:r>
              <a:rPr lang="de-AT" sz="1800" b="1" dirty="0" smtClean="0"/>
              <a:t>?</a:t>
            </a:r>
            <a:r>
              <a:rPr lang="de-AT" sz="1800" dirty="0" smtClean="0"/>
              <a:t/>
            </a:r>
            <a:br>
              <a:rPr lang="de-AT" sz="1800" dirty="0" smtClean="0"/>
            </a:br>
            <a:r>
              <a:rPr lang="de-AT" sz="1800" dirty="0" smtClean="0"/>
              <a:t>Little-</a:t>
            </a:r>
            <a:r>
              <a:rPr lang="de-AT" sz="1800" dirty="0" err="1" smtClean="0"/>
              <a:t>known</a:t>
            </a:r>
            <a:r>
              <a:rPr lang="de-AT" sz="1800" dirty="0" smtClean="0"/>
              <a:t> professional </a:t>
            </a:r>
            <a:r>
              <a:rPr lang="de-AT" sz="1800" dirty="0" err="1" smtClean="0"/>
              <a:t>and</a:t>
            </a:r>
            <a:r>
              <a:rPr lang="de-AT" sz="1800" dirty="0" smtClean="0"/>
              <a:t> </a:t>
            </a:r>
            <a:r>
              <a:rPr lang="de-AT" sz="1800" dirty="0" err="1" smtClean="0"/>
              <a:t>career</a:t>
            </a:r>
            <a:r>
              <a:rPr lang="de-AT" sz="1800" dirty="0" smtClean="0"/>
              <a:t> </a:t>
            </a:r>
            <a:r>
              <a:rPr lang="de-AT" sz="1800" dirty="0" err="1" smtClean="0"/>
              <a:t>opportunities</a:t>
            </a:r>
            <a:r>
              <a:rPr lang="de-AT" sz="1800" dirty="0" smtClean="0"/>
              <a:t> in </a:t>
            </a:r>
            <a:r>
              <a:rPr lang="de-AT" sz="1800" dirty="0" err="1" smtClean="0"/>
              <a:t>logistics</a:t>
            </a:r>
            <a:r>
              <a:rPr lang="de-AT" sz="1800" dirty="0" smtClean="0"/>
              <a:t> </a:t>
            </a:r>
            <a:endParaRPr lang="de-AT" sz="1800" dirty="0"/>
          </a:p>
          <a:p>
            <a:endParaRPr lang="de-AT" sz="1800" dirty="0" smtClean="0"/>
          </a:p>
          <a:p>
            <a:r>
              <a:rPr lang="de-AT" sz="1800" dirty="0" err="1" smtClean="0"/>
              <a:t>Approx</a:t>
            </a:r>
            <a:r>
              <a:rPr lang="de-AT" sz="1800" dirty="0" smtClean="0"/>
              <a:t>. </a:t>
            </a:r>
            <a:r>
              <a:rPr lang="de-AT" sz="1800" b="1" dirty="0"/>
              <a:t>82% </a:t>
            </a:r>
            <a:r>
              <a:rPr lang="de-AT" sz="1800" b="1" dirty="0" err="1" smtClean="0"/>
              <a:t>of</a:t>
            </a:r>
            <a:r>
              <a:rPr lang="de-AT" sz="1800" b="1" dirty="0" smtClean="0"/>
              <a:t> </a:t>
            </a:r>
            <a:r>
              <a:rPr lang="de-AT" sz="1800" b="1" dirty="0" err="1" smtClean="0"/>
              <a:t>those</a:t>
            </a:r>
            <a:r>
              <a:rPr lang="de-AT" sz="1800" b="1" dirty="0" smtClean="0"/>
              <a:t> </a:t>
            </a:r>
            <a:r>
              <a:rPr lang="de-AT" sz="1800" b="1" dirty="0" err="1" smtClean="0"/>
              <a:t>surveyed</a:t>
            </a:r>
            <a:r>
              <a:rPr lang="de-AT" sz="1800" b="1" dirty="0" smtClean="0"/>
              <a:t> </a:t>
            </a:r>
            <a:r>
              <a:rPr lang="de-AT" sz="1800" dirty="0" err="1" smtClean="0"/>
              <a:t>expect</a:t>
            </a:r>
            <a:r>
              <a:rPr lang="de-AT" sz="1800" dirty="0" smtClean="0"/>
              <a:t> </a:t>
            </a:r>
            <a:r>
              <a:rPr lang="de-AT" sz="1800" dirty="0" err="1" smtClean="0"/>
              <a:t>the</a:t>
            </a:r>
            <a:r>
              <a:rPr lang="de-AT" sz="1800" dirty="0" smtClean="0"/>
              <a:t> </a:t>
            </a:r>
            <a:r>
              <a:rPr lang="de-AT" sz="1800" dirty="0" err="1" smtClean="0"/>
              <a:t>shortage</a:t>
            </a:r>
            <a:r>
              <a:rPr lang="de-AT" sz="1800" dirty="0" smtClean="0"/>
              <a:t> </a:t>
            </a:r>
            <a:r>
              <a:rPr lang="de-AT" sz="1800" dirty="0" err="1" smtClean="0"/>
              <a:t>of</a:t>
            </a:r>
            <a:r>
              <a:rPr lang="de-AT" sz="1800" dirty="0" smtClean="0"/>
              <a:t> </a:t>
            </a:r>
            <a:r>
              <a:rPr lang="de-AT" sz="1800" dirty="0" err="1" smtClean="0"/>
              <a:t>skilled</a:t>
            </a:r>
            <a:r>
              <a:rPr lang="de-AT" sz="1800" dirty="0" smtClean="0"/>
              <a:t> </a:t>
            </a:r>
            <a:r>
              <a:rPr lang="de-AT" sz="1800" dirty="0" err="1" smtClean="0"/>
              <a:t>workers</a:t>
            </a:r>
            <a:r>
              <a:rPr lang="de-AT" sz="1800" dirty="0" smtClean="0"/>
              <a:t> </a:t>
            </a:r>
            <a:r>
              <a:rPr lang="de-AT" sz="1800" dirty="0" err="1" smtClean="0"/>
              <a:t>to</a:t>
            </a:r>
            <a:r>
              <a:rPr lang="de-AT" sz="1800" dirty="0" smtClean="0"/>
              <a:t> </a:t>
            </a:r>
            <a:r>
              <a:rPr lang="de-AT" sz="1800" dirty="0" err="1" smtClean="0"/>
              <a:t>have</a:t>
            </a:r>
            <a:r>
              <a:rPr lang="de-AT" sz="1800" dirty="0" smtClean="0"/>
              <a:t> </a:t>
            </a:r>
            <a:r>
              <a:rPr lang="de-AT" sz="1800" b="1" dirty="0" smtClean="0"/>
              <a:t>negative </a:t>
            </a:r>
            <a:r>
              <a:rPr lang="de-AT" sz="1800" b="1" dirty="0" err="1" smtClean="0"/>
              <a:t>to</a:t>
            </a:r>
            <a:r>
              <a:rPr lang="de-AT" sz="1800" b="1" dirty="0" smtClean="0"/>
              <a:t> </a:t>
            </a:r>
            <a:r>
              <a:rPr lang="de-AT" sz="1800" b="1" dirty="0" err="1" smtClean="0"/>
              <a:t>strongly</a:t>
            </a:r>
            <a:r>
              <a:rPr lang="de-AT" sz="1800" b="1" dirty="0" smtClean="0"/>
              <a:t> </a:t>
            </a:r>
            <a:r>
              <a:rPr lang="de-AT" sz="1800" b="1" dirty="0"/>
              <a:t>negative </a:t>
            </a:r>
            <a:r>
              <a:rPr lang="de-AT" sz="1800" b="1" dirty="0" err="1" smtClean="0"/>
              <a:t>effects</a:t>
            </a:r>
            <a:r>
              <a:rPr lang="de-AT" sz="1800" b="1" dirty="0" smtClean="0"/>
              <a:t> </a:t>
            </a:r>
            <a:r>
              <a:rPr lang="de-AT" sz="1800" dirty="0" smtClean="0"/>
              <a:t>on </a:t>
            </a:r>
            <a:r>
              <a:rPr lang="de-AT" sz="1800" dirty="0" err="1" smtClean="0"/>
              <a:t>the</a:t>
            </a:r>
            <a:r>
              <a:rPr lang="de-AT" sz="1800" dirty="0" smtClean="0"/>
              <a:t> </a:t>
            </a:r>
            <a:r>
              <a:rPr lang="de-AT" sz="1800" dirty="0" err="1" smtClean="0"/>
              <a:t>success</a:t>
            </a:r>
            <a:r>
              <a:rPr lang="de-AT" sz="1800" dirty="0" smtClean="0"/>
              <a:t> </a:t>
            </a:r>
            <a:r>
              <a:rPr lang="de-AT" sz="1800" dirty="0" err="1" smtClean="0"/>
              <a:t>of</a:t>
            </a:r>
            <a:r>
              <a:rPr lang="de-AT" sz="1800" dirty="0" smtClean="0"/>
              <a:t> </a:t>
            </a:r>
            <a:r>
              <a:rPr lang="de-AT" sz="1800" dirty="0" err="1" smtClean="0"/>
              <a:t>their</a:t>
            </a:r>
            <a:r>
              <a:rPr lang="de-AT" sz="1800" dirty="0" smtClean="0"/>
              <a:t> </a:t>
            </a:r>
            <a:r>
              <a:rPr lang="de-AT" sz="1800" dirty="0" err="1" smtClean="0"/>
              <a:t>comapny</a:t>
            </a:r>
            <a:r>
              <a:rPr lang="de-AT" sz="1800" dirty="0" smtClean="0"/>
              <a:t> </a:t>
            </a:r>
            <a:r>
              <a:rPr lang="de-AT" sz="1800" dirty="0" err="1" smtClean="0"/>
              <a:t>over</a:t>
            </a:r>
            <a:r>
              <a:rPr lang="de-AT" sz="1800" dirty="0" smtClean="0"/>
              <a:t> </a:t>
            </a:r>
            <a:r>
              <a:rPr lang="de-AT" sz="1800" dirty="0" err="1" smtClean="0"/>
              <a:t>the</a:t>
            </a:r>
            <a:r>
              <a:rPr lang="de-AT" sz="1800" dirty="0" smtClean="0"/>
              <a:t> </a:t>
            </a:r>
            <a:r>
              <a:rPr lang="de-AT" sz="1800" dirty="0" err="1" smtClean="0"/>
              <a:t>next</a:t>
            </a:r>
            <a:r>
              <a:rPr lang="de-AT" sz="1800" dirty="0" smtClean="0"/>
              <a:t> </a:t>
            </a:r>
            <a:r>
              <a:rPr lang="de-AT" sz="1800" dirty="0" err="1" smtClean="0"/>
              <a:t>ten</a:t>
            </a:r>
            <a:r>
              <a:rPr lang="de-AT" sz="1800" dirty="0" smtClean="0"/>
              <a:t> </a:t>
            </a:r>
            <a:r>
              <a:rPr lang="de-AT" sz="1800" dirty="0" err="1" smtClean="0"/>
              <a:t>years</a:t>
            </a:r>
            <a:endParaRPr lang="de-AT" dirty="0"/>
          </a:p>
        </p:txBody>
      </p:sp>
      <p:sp>
        <p:nvSpPr>
          <p:cNvPr id="15" name="Textfeld 14"/>
          <p:cNvSpPr txBox="1"/>
          <p:nvPr/>
        </p:nvSpPr>
        <p:spPr>
          <a:xfrm>
            <a:off x="508193" y="6171948"/>
            <a:ext cx="3466762"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800" b="1" i="0" u="none" strike="noStrike" kern="0" cap="none" spc="0" normalizeH="0" baseline="0" noProof="0" dirty="0" smtClean="0">
                <a:ln>
                  <a:noFill/>
                </a:ln>
                <a:effectLst/>
                <a:uLnTx/>
                <a:uFillTx/>
              </a:rPr>
              <a:t>Source</a:t>
            </a:r>
            <a:r>
              <a:rPr kumimoji="0" lang="de-DE" sz="800" b="0" i="0" u="none" strike="noStrike" kern="0" cap="none" spc="0" normalizeH="0" baseline="0" noProof="0" dirty="0" smtClean="0">
                <a:ln>
                  <a:noFill/>
                </a:ln>
                <a:effectLst/>
                <a:uLnTx/>
                <a:uFillTx/>
              </a:rPr>
              <a:t>: Bundesvereinigung Logistik (2017) </a:t>
            </a:r>
            <a:r>
              <a:rPr kumimoji="0" lang="de-AT" sz="800" b="0" i="0" u="none" strike="noStrike" kern="0" cap="none" spc="0" normalizeH="0" baseline="0" noProof="0" dirty="0" smtClean="0">
                <a:ln>
                  <a:noFill/>
                </a:ln>
                <a:effectLst/>
                <a:uLnTx/>
                <a:uFillTx/>
              </a:rPr>
              <a:t>Fachkräftemangel in der Logistik –</a:t>
            </a:r>
          </a:p>
          <a:p>
            <a:pPr marL="0" marR="0" lvl="0" indent="0" defTabSz="457200" eaLnBrk="1" fontAlgn="auto" latinLnBrk="0" hangingPunct="1">
              <a:lnSpc>
                <a:spcPct val="100000"/>
              </a:lnSpc>
              <a:spcBef>
                <a:spcPts val="0"/>
              </a:spcBef>
              <a:spcAft>
                <a:spcPts val="0"/>
              </a:spcAft>
              <a:buClrTx/>
              <a:buSzTx/>
              <a:buFontTx/>
              <a:buNone/>
              <a:tabLst/>
              <a:defRPr/>
            </a:pPr>
            <a:r>
              <a:rPr kumimoji="0" lang="de-AT" sz="800" b="0" i="0" u="none" strike="noStrike" kern="0" cap="none" spc="0" normalizeH="0" baseline="0" noProof="0" dirty="0" smtClean="0">
                <a:ln>
                  <a:noFill/>
                </a:ln>
                <a:effectLst/>
                <a:uLnTx/>
                <a:uFillTx/>
              </a:rPr>
              <a:t>Eine Umfrage der Bundesvereinigung Logistik (BVL) e.V.</a:t>
            </a:r>
            <a:endParaRPr kumimoji="0" lang="en-GB" sz="800" b="0"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2582223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467544" y="404664"/>
            <a:ext cx="7569225" cy="990600"/>
          </a:xfrm>
        </p:spPr>
        <p:txBody>
          <a:bodyPr>
            <a:noAutofit/>
          </a:bodyPr>
          <a:lstStyle/>
          <a:p>
            <a:r>
              <a:rPr lang="de-AT" b="1" dirty="0">
                <a:solidFill>
                  <a:schemeClr val="tx1"/>
                </a:solidFill>
              </a:rPr>
              <a:t>Freight transport is the backbone of our society</a:t>
            </a:r>
            <a:r>
              <a:rPr lang="de-AT" sz="2000" dirty="0">
                <a:solidFill>
                  <a:srgbClr val="002E60"/>
                </a:solidFill>
              </a:rPr>
              <a:t/>
            </a:r>
            <a:br>
              <a:rPr lang="de-AT" sz="2000" dirty="0">
                <a:solidFill>
                  <a:srgbClr val="002E60"/>
                </a:solidFill>
              </a:rPr>
            </a:br>
            <a:r>
              <a:rPr lang="de-DE" sz="2400" dirty="0" err="1"/>
              <a:t>Why</a:t>
            </a:r>
            <a:r>
              <a:rPr lang="de-DE" sz="2400" dirty="0"/>
              <a:t> integrate logistics topics into my lessons?</a:t>
            </a:r>
            <a:endParaRPr lang="en-GB" sz="2000" dirty="0">
              <a:solidFill>
                <a:srgbClr val="002E60"/>
              </a:solidFill>
            </a:endParaRPr>
          </a:p>
        </p:txBody>
      </p:sp>
      <p:graphicFrame>
        <p:nvGraphicFramePr>
          <p:cNvPr id="7" name="Diagram 4"/>
          <p:cNvGraphicFramePr/>
          <p:nvPr>
            <p:extLst>
              <p:ext uri="{D42A27DB-BD31-4B8C-83A1-F6EECF244321}">
                <p14:modId xmlns:p14="http://schemas.microsoft.com/office/powerpoint/2010/main" val="1467957842"/>
              </p:ext>
            </p:extLst>
          </p:nvPr>
        </p:nvGraphicFramePr>
        <p:xfrm>
          <a:off x="467545" y="1700808"/>
          <a:ext cx="8424936" cy="474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platzhalter 7"/>
          <p:cNvSpPr txBox="1">
            <a:spLocks/>
          </p:cNvSpPr>
          <p:nvPr/>
        </p:nvSpPr>
        <p:spPr>
          <a:xfrm>
            <a:off x="6322297" y="6360080"/>
            <a:ext cx="934751" cy="176803"/>
          </a:xfrm>
          <a:prstGeom prst="rect">
            <a:avLst/>
          </a:prstGeom>
        </p:spPr>
        <p:txBody>
          <a:bodyPr>
            <a:noAutofit/>
          </a:bodyPr>
          <a:lst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500" dirty="0">
                <a:solidFill>
                  <a:schemeClr val="tx1"/>
                </a:solidFill>
              </a:rPr>
              <a:t>Image source: </a:t>
            </a:r>
            <a:r>
              <a:rPr lang="en-GB" sz="500" dirty="0" err="1">
                <a:solidFill>
                  <a:schemeClr val="tx1"/>
                </a:solidFill>
              </a:rPr>
              <a:t>pixabay</a:t>
            </a:r>
            <a:endParaRPr lang="en-GB" sz="500" dirty="0">
              <a:solidFill>
                <a:schemeClr val="tx1"/>
              </a:solidFill>
            </a:endParaRPr>
          </a:p>
        </p:txBody>
      </p:sp>
      <p:sp>
        <p:nvSpPr>
          <p:cNvPr id="11" name="Textfeld 10"/>
          <p:cNvSpPr txBox="1"/>
          <p:nvPr/>
        </p:nvSpPr>
        <p:spPr>
          <a:xfrm>
            <a:off x="6322297" y="6228959"/>
            <a:ext cx="1714472" cy="169277"/>
          </a:xfrm>
          <a:prstGeom prst="rect">
            <a:avLst/>
          </a:prstGeom>
          <a:noFill/>
        </p:spPr>
        <p:txBody>
          <a:bodyPr wrap="square" rtlCol="0">
            <a:spAutoFit/>
          </a:bodyPr>
          <a:lstStyle/>
          <a:p>
            <a:r>
              <a:rPr lang="de-AT" sz="500" dirty="0"/>
              <a:t>Source: European Commission, Statista.com</a:t>
            </a:r>
            <a:endParaRPr lang="de-AT" sz="500" baseline="30000" dirty="0"/>
          </a:p>
        </p:txBody>
      </p:sp>
      <p:sp>
        <p:nvSpPr>
          <p:cNvPr id="12" name="Foliennummernplatzhalter 4"/>
          <p:cNvSpPr>
            <a:spLocks noGrp="1"/>
          </p:cNvSpPr>
          <p:nvPr>
            <p:ph type="sldNum" sz="quarter" idx="12"/>
          </p:nvPr>
        </p:nvSpPr>
        <p:spPr>
          <a:xfrm>
            <a:off x="6840252" y="6597352"/>
            <a:ext cx="8001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164220225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5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6458</Words>
  <Application>Microsoft Office PowerPoint</Application>
  <PresentationFormat>On-screen Show (4:3)</PresentationFormat>
  <Paragraphs>801</Paragraphs>
  <Slides>46</Slides>
  <Notes>46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46</vt:i4>
      </vt:variant>
    </vt:vector>
  </HeadingPairs>
  <TitlesOfParts>
    <vt:vector size="56" baseType="lpstr">
      <vt:lpstr>ＭＳ Ｐゴシック</vt:lpstr>
      <vt:lpstr>Arial</vt:lpstr>
      <vt:lpstr>Calibri</vt:lpstr>
      <vt:lpstr>Symbol</vt:lpstr>
      <vt:lpstr>Times New Roman</vt:lpstr>
      <vt:lpstr>Wingdings</vt:lpstr>
      <vt:lpstr>Custom Design</vt:lpstr>
      <vt:lpstr>1_Clarity</vt:lpstr>
      <vt:lpstr>4_Clarity</vt:lpstr>
      <vt:lpstr>5_Clarity</vt:lpstr>
      <vt:lpstr>Train-the-Trainer Manual</vt:lpstr>
      <vt:lpstr>PowerPoint Presentation</vt:lpstr>
      <vt:lpstr>Target audiences</vt:lpstr>
      <vt:lpstr>RETrans, RERoad, RERail, REWWay and REEcoTrans</vt:lpstr>
      <vt:lpstr>Overview</vt:lpstr>
      <vt:lpstr>Why integrate logistics topics into my lessons?</vt:lpstr>
      <vt:lpstr>Why integrate logistics topics into my lessons?</vt:lpstr>
      <vt:lpstr>Skills shortages in logistics Why integrate logistics topics into my lessons?</vt:lpstr>
      <vt:lpstr>Freight transport is the backbone of our society Why integrate logistics topics into my lessons?</vt:lpstr>
      <vt:lpstr>Logistics and freight transport in the classroom</vt:lpstr>
      <vt:lpstr>How can the teaching resources be put into use?</vt:lpstr>
      <vt:lpstr>Knowledge transfer through ...</vt:lpstr>
      <vt:lpstr>RETrans and its subpages offer different types of teaching materials</vt:lpstr>
      <vt:lpstr>Teaching material packages</vt:lpstr>
      <vt:lpstr>Where can I find the teaching materials?</vt:lpstr>
      <vt:lpstr>RETrans and its subpages</vt:lpstr>
      <vt:lpstr>Where can I find the teaching materials?</vt:lpstr>
      <vt:lpstr>Integration into lessons</vt:lpstr>
      <vt:lpstr>Use of teaching materials</vt:lpstr>
      <vt:lpstr>Example: procedure of a teaching unit</vt:lpstr>
      <vt:lpstr>Adaptability</vt:lpstr>
      <vt:lpstr>PowerPoint Presentation</vt:lpstr>
      <vt:lpstr> - online information site</vt:lpstr>
      <vt:lpstr>Exercises RETrans</vt:lpstr>
      <vt:lpstr>Teaching material packages RETrans</vt:lpstr>
      <vt:lpstr>PowerPoint Presentation</vt:lpstr>
      <vt:lpstr>- online information site</vt:lpstr>
      <vt:lpstr>Exercises RERoad</vt:lpstr>
      <vt:lpstr>Teaching packages RERoad</vt:lpstr>
      <vt:lpstr>PowerPoint Presentation</vt:lpstr>
      <vt:lpstr>- online information site</vt:lpstr>
      <vt:lpstr>Exercises RERail</vt:lpstr>
      <vt:lpstr>Teaching material packages RERail</vt:lpstr>
      <vt:lpstr>PowerPoint Presentation</vt:lpstr>
      <vt:lpstr>- online information site</vt:lpstr>
      <vt:lpstr>Exercises REWWay</vt:lpstr>
      <vt:lpstr>Teaching material packages REWWay</vt:lpstr>
      <vt:lpstr>PowerPoint Presentation</vt:lpstr>
      <vt:lpstr> - online information site</vt:lpstr>
      <vt:lpstr>Exercises REEcoTrans</vt:lpstr>
      <vt:lpstr>Teaching material packages REEcoTrans</vt:lpstr>
      <vt:lpstr>Additional Offers</vt:lpstr>
      <vt:lpstr>Transport School Labs</vt:lpstr>
      <vt:lpstr>LOGISTIFY - Understanding the world of logistics!</vt:lpstr>
      <vt:lpstr>How and where can I download LOGISTIFY for my lessons?</vt:lpstr>
      <vt:lpstr>Additional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773</cp:revision>
  <cp:lastPrinted>2016-07-26T10:59:23Z</cp:lastPrinted>
  <dcterms:created xsi:type="dcterms:W3CDTF">2012-09-17T08:31:25Z</dcterms:created>
  <dcterms:modified xsi:type="dcterms:W3CDTF">2019-08-26T10:52:10Z</dcterms:modified>
</cp:coreProperties>
</file>