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79" r:id="rId3"/>
    <p:sldId id="278" r:id="rId4"/>
    <p:sldId id="280" r:id="rId5"/>
    <p:sldId id="257" r:id="rId6"/>
    <p:sldId id="259" r:id="rId7"/>
    <p:sldId id="265" r:id="rId8"/>
    <p:sldId id="283" r:id="rId9"/>
    <p:sldId id="260" r:id="rId10"/>
    <p:sldId id="285" r:id="rId11"/>
    <p:sldId id="266" r:id="rId12"/>
    <p:sldId id="282" r:id="rId13"/>
    <p:sldId id="267" r:id="rId14"/>
    <p:sldId id="261" r:id="rId15"/>
    <p:sldId id="268" r:id="rId16"/>
    <p:sldId id="269" r:id="rId17"/>
    <p:sldId id="270" r:id="rId18"/>
    <p:sldId id="271" r:id="rId19"/>
    <p:sldId id="264" r:id="rId20"/>
    <p:sldId id="272" r:id="rId21"/>
    <p:sldId id="273" r:id="rId22"/>
    <p:sldId id="276" r:id="rId23"/>
    <p:sldId id="258" r:id="rId24"/>
    <p:sldId id="274" r:id="rId25"/>
    <p:sldId id="281"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1F497D"/>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79435" autoAdjust="0"/>
  </p:normalViewPr>
  <p:slideViewPr>
    <p:cSldViewPr snapToGrid="0">
      <p:cViewPr varScale="1">
        <p:scale>
          <a:sx n="53" d="100"/>
          <a:sy n="53" d="100"/>
        </p:scale>
        <p:origin x="1776" y="44"/>
      </p:cViewPr>
      <p:guideLst>
        <p:guide orient="horz" pos="2183"/>
        <p:guide pos="2880"/>
      </p:guideLst>
    </p:cSldViewPr>
  </p:slideViewPr>
  <p:outlineViewPr>
    <p:cViewPr>
      <p:scale>
        <a:sx n="33" d="100"/>
        <a:sy n="33" d="100"/>
      </p:scale>
      <p:origin x="0" y="-5122"/>
    </p:cViewPr>
  </p:outlineViewPr>
  <p:notesTextViewPr>
    <p:cViewPr>
      <p:scale>
        <a:sx n="100" d="100"/>
        <a:sy n="100" d="100"/>
      </p:scale>
      <p:origin x="0" y="0"/>
    </p:cViewPr>
  </p:notesTextViewPr>
  <p:sorterViewPr>
    <p:cViewPr>
      <p:scale>
        <a:sx n="200" d="100"/>
        <a:sy n="200" d="100"/>
      </p:scale>
      <p:origin x="0" y="-3590"/>
    </p:cViewPr>
  </p:sorterViewPr>
  <p:notesViewPr>
    <p:cSldViewPr snapToGrid="0">
      <p:cViewPr varScale="1">
        <p:scale>
          <a:sx n="63" d="100"/>
          <a:sy n="63" d="100"/>
        </p:scale>
        <p:origin x="82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61FEF-1D44-4050-AD39-BDE52DC72644}" type="doc">
      <dgm:prSet loTypeId="urn:microsoft.com/office/officeart/2005/8/layout/hierarchy3" loCatId="hierarchy" qsTypeId="urn:microsoft.com/office/officeart/2005/8/quickstyle/simple4" qsCatId="simple" csTypeId="urn:microsoft.com/office/officeart/2005/8/colors/colorful4" csCatId="colorful" phldr="1"/>
      <dgm:spPr/>
      <dgm:t>
        <a:bodyPr/>
        <a:lstStyle/>
        <a:p>
          <a:endParaRPr lang="de-AT"/>
        </a:p>
      </dgm:t>
    </dgm:pt>
    <dgm:pt modelId="{CD1D5BA3-F2C4-47EB-9A11-8A51BEADE526}">
      <dgm:prSet phldrT="[Text]" custT="1"/>
      <dgm:spPr/>
      <dgm:t>
        <a:bodyPr/>
        <a:lstStyle/>
        <a:p>
          <a:r>
            <a:rPr lang="de-AT" sz="300" dirty="0"/>
            <a:t>Management des motorisierten Individualverkehrs</a:t>
          </a:r>
        </a:p>
      </dgm:t>
    </dgm:pt>
    <dgm:pt modelId="{71793C00-36CB-4BF1-9924-7702A25E8CC2}" type="parTrans" cxnId="{43F9B1CF-B39C-46A1-BB39-A57FA9E54DF8}">
      <dgm:prSet/>
      <dgm:spPr/>
      <dgm:t>
        <a:bodyPr/>
        <a:lstStyle/>
        <a:p>
          <a:endParaRPr lang="de-AT"/>
        </a:p>
      </dgm:t>
    </dgm:pt>
    <dgm:pt modelId="{416F6F03-A25E-4DD9-94D1-12DAE4A68E38}" type="sibTrans" cxnId="{43F9B1CF-B39C-46A1-BB39-A57FA9E54DF8}">
      <dgm:prSet/>
      <dgm:spPr/>
      <dgm:t>
        <a:bodyPr/>
        <a:lstStyle/>
        <a:p>
          <a:endParaRPr lang="de-AT"/>
        </a:p>
      </dgm:t>
    </dgm:pt>
    <dgm:pt modelId="{5E388651-A771-46E2-A303-9C8968E0156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de-AT" sz="200" dirty="0"/>
            <a:t>Kollektive Verkehrsbeeinflussung</a:t>
          </a:r>
        </a:p>
      </dgm:t>
    </dgm:pt>
    <dgm:pt modelId="{60E6DA6E-2D95-4A02-A2E9-00D80D9018FE}" type="parTrans" cxnId="{B37DCB56-C22C-466E-8DF7-4705A29AC834}">
      <dgm:prSet>
        <dgm:style>
          <a:lnRef idx="1">
            <a:schemeClr val="accent4"/>
          </a:lnRef>
          <a:fillRef idx="0">
            <a:schemeClr val="accent4"/>
          </a:fillRef>
          <a:effectRef idx="0">
            <a:schemeClr val="accent4"/>
          </a:effectRef>
          <a:fontRef idx="minor">
            <a:schemeClr val="tx1"/>
          </a:fontRef>
        </dgm:style>
      </dgm:prSet>
      <dgm:spPr>
        <a:ln w="19050"/>
      </dgm:spPr>
      <dgm:t>
        <a:bodyPr/>
        <a:lstStyle/>
        <a:p>
          <a:endParaRPr lang="de-AT"/>
        </a:p>
      </dgm:t>
    </dgm:pt>
    <dgm:pt modelId="{65CBCFD8-6552-43E2-B69A-67F57B7ADB84}" type="sibTrans" cxnId="{B37DCB56-C22C-466E-8DF7-4705A29AC834}">
      <dgm:prSet/>
      <dgm:spPr/>
      <dgm:t>
        <a:bodyPr/>
        <a:lstStyle/>
        <a:p>
          <a:endParaRPr lang="de-AT"/>
        </a:p>
      </dgm:t>
    </dgm:pt>
    <dgm:pt modelId="{6DC98F9E-A9CD-4520-BF6D-4FC4EECC2A1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de-AT" sz="200" dirty="0"/>
            <a:t>Individuelle Verkehrsbeeinflussung</a:t>
          </a:r>
        </a:p>
      </dgm:t>
    </dgm:pt>
    <dgm:pt modelId="{2CC0111F-B473-4743-9152-6F7C0853BB3A}" type="parTrans" cxnId="{4C5878A3-837D-4224-A1E9-4FDA29844E16}">
      <dgm:prSet>
        <dgm:style>
          <a:lnRef idx="1">
            <a:schemeClr val="accent4"/>
          </a:lnRef>
          <a:fillRef idx="0">
            <a:schemeClr val="accent4"/>
          </a:fillRef>
          <a:effectRef idx="0">
            <a:schemeClr val="accent4"/>
          </a:effectRef>
          <a:fontRef idx="minor">
            <a:schemeClr val="tx1"/>
          </a:fontRef>
        </dgm:style>
      </dgm:prSet>
      <dgm:spPr>
        <a:ln w="19050"/>
      </dgm:spPr>
      <dgm:t>
        <a:bodyPr/>
        <a:lstStyle/>
        <a:p>
          <a:endParaRPr lang="de-AT"/>
        </a:p>
      </dgm:t>
    </dgm:pt>
    <dgm:pt modelId="{EA544A27-A007-46E4-AFAC-7AF5805B0A24}" type="sibTrans" cxnId="{4C5878A3-837D-4224-A1E9-4FDA29844E16}">
      <dgm:prSet/>
      <dgm:spPr/>
      <dgm:t>
        <a:bodyPr/>
        <a:lstStyle/>
        <a:p>
          <a:endParaRPr lang="de-AT"/>
        </a:p>
      </dgm:t>
    </dgm:pt>
    <dgm:pt modelId="{4996626D-BE7B-4C64-9E62-5C7AE9CBA5D2}">
      <dgm:prSet phldrT="[Text]" custT="1"/>
      <dgm:spPr/>
      <dgm:t>
        <a:bodyPr/>
        <a:lstStyle/>
        <a:p>
          <a:r>
            <a:rPr lang="de-AT" sz="300" dirty="0"/>
            <a:t>Management des öffentlichen Verkehrs</a:t>
          </a:r>
        </a:p>
      </dgm:t>
    </dgm:pt>
    <dgm:pt modelId="{B647E8A9-EEF3-4DA3-9B15-628FF2E752D0}" type="parTrans" cxnId="{BB21A08D-3BFD-4726-9B20-48BF468958FF}">
      <dgm:prSet/>
      <dgm:spPr/>
      <dgm:t>
        <a:bodyPr/>
        <a:lstStyle/>
        <a:p>
          <a:endParaRPr lang="de-AT"/>
        </a:p>
      </dgm:t>
    </dgm:pt>
    <dgm:pt modelId="{E73ABE5F-4580-4B1C-ABAF-C050B5811AC7}" type="sibTrans" cxnId="{BB21A08D-3BFD-4726-9B20-48BF468958FF}">
      <dgm:prSet/>
      <dgm:spPr/>
      <dgm:t>
        <a:bodyPr/>
        <a:lstStyle/>
        <a:p>
          <a:endParaRPr lang="de-AT"/>
        </a:p>
      </dgm:t>
    </dgm:pt>
    <dgm:pt modelId="{294AF05D-DD47-44C0-8BF9-7952B119934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de-AT" sz="200" dirty="0"/>
            <a:t>Betriebsleitsysteme</a:t>
          </a:r>
        </a:p>
      </dgm:t>
    </dgm:pt>
    <dgm:pt modelId="{C02CA414-9A30-4709-B206-EC442858448B}" type="parTrans" cxnId="{31FB013B-6E14-43D3-BEBE-3FAADBDDDD10}">
      <dgm:prSet/>
      <dgm:spPr>
        <a:ln w="19050">
          <a:solidFill>
            <a:schemeClr val="tx2"/>
          </a:solidFill>
        </a:ln>
      </dgm:spPr>
      <dgm:t>
        <a:bodyPr/>
        <a:lstStyle/>
        <a:p>
          <a:endParaRPr lang="de-AT"/>
        </a:p>
      </dgm:t>
    </dgm:pt>
    <dgm:pt modelId="{6BAB2EE6-A754-4249-9E51-52E054F32280}" type="sibTrans" cxnId="{31FB013B-6E14-43D3-BEBE-3FAADBDDDD10}">
      <dgm:prSet/>
      <dgm:spPr/>
      <dgm:t>
        <a:bodyPr/>
        <a:lstStyle/>
        <a:p>
          <a:endParaRPr lang="de-AT"/>
        </a:p>
      </dgm:t>
    </dgm:pt>
    <dgm:pt modelId="{88D13DA2-4141-4D68-A2BB-3FDBC515004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de-AT" sz="200" dirty="0"/>
            <a:t>Information und Serviceleistungen</a:t>
          </a:r>
        </a:p>
      </dgm:t>
    </dgm:pt>
    <dgm:pt modelId="{5131E350-EB18-404C-94D7-ACDCA203A0D4}" type="parTrans" cxnId="{10D0000C-9C86-40C3-AF59-B1F1F981A789}">
      <dgm:prSet/>
      <dgm:spPr>
        <a:ln w="19050">
          <a:solidFill>
            <a:schemeClr val="tx2"/>
          </a:solidFill>
        </a:ln>
      </dgm:spPr>
      <dgm:t>
        <a:bodyPr/>
        <a:lstStyle/>
        <a:p>
          <a:endParaRPr lang="de-AT"/>
        </a:p>
      </dgm:t>
    </dgm:pt>
    <dgm:pt modelId="{116733AA-CDDE-483D-BC12-6D35EDF29D2A}" type="sibTrans" cxnId="{10D0000C-9C86-40C3-AF59-B1F1F981A789}">
      <dgm:prSet/>
      <dgm:spPr/>
      <dgm:t>
        <a:bodyPr/>
        <a:lstStyle/>
        <a:p>
          <a:endParaRPr lang="de-AT"/>
        </a:p>
      </dgm:t>
    </dgm:pt>
    <dgm:pt modelId="{F596A98E-C890-42B9-8742-0B6A5C4BC447}">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de-AT" sz="200" dirty="0"/>
            <a:t>Gebühreneinhebung</a:t>
          </a:r>
        </a:p>
      </dgm:t>
    </dgm:pt>
    <dgm:pt modelId="{2C5C940A-2680-490E-8A6D-3FE2C4C2B8BD}" type="parTrans" cxnId="{A33DB7F7-4522-4AEA-A99F-6DEA7DF0B434}">
      <dgm:prSet>
        <dgm:style>
          <a:lnRef idx="1">
            <a:schemeClr val="accent4"/>
          </a:lnRef>
          <a:fillRef idx="0">
            <a:schemeClr val="accent4"/>
          </a:fillRef>
          <a:effectRef idx="0">
            <a:schemeClr val="accent4"/>
          </a:effectRef>
          <a:fontRef idx="minor">
            <a:schemeClr val="tx1"/>
          </a:fontRef>
        </dgm:style>
      </dgm:prSet>
      <dgm:spPr>
        <a:ln w="19050"/>
      </dgm:spPr>
      <dgm:t>
        <a:bodyPr/>
        <a:lstStyle/>
        <a:p>
          <a:endParaRPr lang="de-AT"/>
        </a:p>
      </dgm:t>
    </dgm:pt>
    <dgm:pt modelId="{9D8504C9-4AC5-4EC8-ADA3-01628B0887A9}" type="sibTrans" cxnId="{A33DB7F7-4522-4AEA-A99F-6DEA7DF0B434}">
      <dgm:prSet/>
      <dgm:spPr/>
      <dgm:t>
        <a:bodyPr/>
        <a:lstStyle/>
        <a:p>
          <a:endParaRPr lang="de-AT"/>
        </a:p>
      </dgm:t>
    </dgm:pt>
    <dgm:pt modelId="{31188BC5-DA16-4C53-97F4-4895ABB1B0F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de-AT" sz="200" dirty="0"/>
            <a:t>Gebühreneinhebung</a:t>
          </a:r>
        </a:p>
      </dgm:t>
    </dgm:pt>
    <dgm:pt modelId="{80ED7EF6-E389-4CAC-9875-1BEF5F51A064}" type="parTrans" cxnId="{37793D45-3D62-44E0-B8C2-8DEFD2B7B607}">
      <dgm:prSet/>
      <dgm:spPr>
        <a:ln w="19050">
          <a:solidFill>
            <a:schemeClr val="tx2"/>
          </a:solidFill>
        </a:ln>
      </dgm:spPr>
      <dgm:t>
        <a:bodyPr/>
        <a:lstStyle/>
        <a:p>
          <a:endParaRPr lang="de-AT"/>
        </a:p>
      </dgm:t>
    </dgm:pt>
    <dgm:pt modelId="{1CAB5939-5810-446C-8288-189E16D3C408}" type="sibTrans" cxnId="{37793D45-3D62-44E0-B8C2-8DEFD2B7B607}">
      <dgm:prSet/>
      <dgm:spPr/>
      <dgm:t>
        <a:bodyPr/>
        <a:lstStyle/>
        <a:p>
          <a:endParaRPr lang="de-AT"/>
        </a:p>
      </dgm:t>
    </dgm:pt>
    <dgm:pt modelId="{5A2C45C9-5F7E-4A94-9496-AF1805048DA4}">
      <dgm:prSet phldrT="[Text]" custT="1"/>
      <dgm:spPr/>
      <dgm:t>
        <a:bodyPr/>
        <a:lstStyle/>
        <a:p>
          <a:r>
            <a:rPr lang="de-AT" sz="300" dirty="0"/>
            <a:t>Flotten- und Frachtenmanagement</a:t>
          </a:r>
        </a:p>
      </dgm:t>
    </dgm:pt>
    <dgm:pt modelId="{D0F6E7E0-78B6-41DE-89D3-BA2E8F6AD0A7}" type="parTrans" cxnId="{5D02BF53-46FD-4EE0-BFD5-9C83F40291AC}">
      <dgm:prSet/>
      <dgm:spPr/>
      <dgm:t>
        <a:bodyPr/>
        <a:lstStyle/>
        <a:p>
          <a:endParaRPr lang="de-AT"/>
        </a:p>
      </dgm:t>
    </dgm:pt>
    <dgm:pt modelId="{7628FEBF-EDB6-4283-B7B1-C4BF3D80C8DF}" type="sibTrans" cxnId="{5D02BF53-46FD-4EE0-BFD5-9C83F40291AC}">
      <dgm:prSet/>
      <dgm:spPr/>
      <dgm:t>
        <a:bodyPr/>
        <a:lstStyle/>
        <a:p>
          <a:endParaRPr lang="de-AT"/>
        </a:p>
      </dgm:t>
    </dgm:pt>
    <dgm:pt modelId="{7E9E6F18-D58B-44E9-A3AC-7B9B3AD4987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de-AT" sz="200" dirty="0"/>
            <a:t>Verkehrslenkung</a:t>
          </a:r>
        </a:p>
      </dgm:t>
    </dgm:pt>
    <dgm:pt modelId="{88A7C79F-6EEA-497B-BA8B-B438CB0CC095}" type="parTrans" cxnId="{C98C0A41-D69E-4219-87CA-EE116D709FB4}">
      <dgm:prSet/>
      <dgm:spPr>
        <a:ln w="19050">
          <a:solidFill>
            <a:schemeClr val="accent5"/>
          </a:solidFill>
        </a:ln>
      </dgm:spPr>
      <dgm:t>
        <a:bodyPr/>
        <a:lstStyle/>
        <a:p>
          <a:endParaRPr lang="de-AT"/>
        </a:p>
      </dgm:t>
    </dgm:pt>
    <dgm:pt modelId="{E17E1F9E-3175-4B5C-953F-102876D267E9}" type="sibTrans" cxnId="{C98C0A41-D69E-4219-87CA-EE116D709FB4}">
      <dgm:prSet/>
      <dgm:spPr/>
      <dgm:t>
        <a:bodyPr/>
        <a:lstStyle/>
        <a:p>
          <a:endParaRPr lang="de-AT"/>
        </a:p>
      </dgm:t>
    </dgm:pt>
    <dgm:pt modelId="{EFE53233-431A-4EBC-B980-C2ADC456BC2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de-AT" sz="200"/>
            <a:t>Verkehrsinformation und Logistik</a:t>
          </a:r>
          <a:endParaRPr lang="de-AT" sz="200" dirty="0"/>
        </a:p>
      </dgm:t>
    </dgm:pt>
    <dgm:pt modelId="{9E61E9D4-3C60-47A9-BB33-8944BA883A6E}" type="parTrans" cxnId="{B1DB10E7-9A9D-4461-AEBE-77EB753C5B48}">
      <dgm:prSet/>
      <dgm:spPr>
        <a:ln w="19050">
          <a:solidFill>
            <a:schemeClr val="accent5"/>
          </a:solidFill>
        </a:ln>
      </dgm:spPr>
      <dgm:t>
        <a:bodyPr/>
        <a:lstStyle/>
        <a:p>
          <a:endParaRPr lang="de-AT"/>
        </a:p>
      </dgm:t>
    </dgm:pt>
    <dgm:pt modelId="{71D9E81E-6660-4E78-B9B5-485529D69DF8}" type="sibTrans" cxnId="{B1DB10E7-9A9D-4461-AEBE-77EB753C5B48}">
      <dgm:prSet/>
      <dgm:spPr/>
      <dgm:t>
        <a:bodyPr/>
        <a:lstStyle/>
        <a:p>
          <a:endParaRPr lang="de-AT"/>
        </a:p>
      </dgm:t>
    </dgm:pt>
    <dgm:pt modelId="{75570F74-2835-42E9-BA95-9BCEACA9F2D2}">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de-AT" sz="200" dirty="0"/>
            <a:t>Gebühreneinhebung</a:t>
          </a:r>
        </a:p>
      </dgm:t>
    </dgm:pt>
    <dgm:pt modelId="{281ABC93-E3DE-42AA-8D9F-C658E1FC3B81}" type="parTrans" cxnId="{4C715DE4-E932-4A0C-A6FB-00DB0EA29935}">
      <dgm:prSet/>
      <dgm:spPr>
        <a:ln w="19050">
          <a:solidFill>
            <a:schemeClr val="accent5"/>
          </a:solidFill>
        </a:ln>
      </dgm:spPr>
      <dgm:t>
        <a:bodyPr/>
        <a:lstStyle/>
        <a:p>
          <a:endParaRPr lang="de-AT"/>
        </a:p>
      </dgm:t>
    </dgm:pt>
    <dgm:pt modelId="{32C07945-B03C-4D94-A044-902F39BF79AC}" type="sibTrans" cxnId="{4C715DE4-E932-4A0C-A6FB-00DB0EA29935}">
      <dgm:prSet/>
      <dgm:spPr/>
      <dgm:t>
        <a:bodyPr/>
        <a:lstStyle/>
        <a:p>
          <a:endParaRPr lang="de-AT"/>
        </a:p>
      </dgm:t>
    </dgm:pt>
    <dgm:pt modelId="{D29C836E-12E1-46D0-842B-E26D20D94483}" type="pres">
      <dgm:prSet presAssocID="{77F61FEF-1D44-4050-AD39-BDE52DC72644}" presName="diagram" presStyleCnt="0">
        <dgm:presLayoutVars>
          <dgm:chPref val="1"/>
          <dgm:dir/>
          <dgm:animOne val="branch"/>
          <dgm:animLvl val="lvl"/>
          <dgm:resizeHandles/>
        </dgm:presLayoutVars>
      </dgm:prSet>
      <dgm:spPr/>
    </dgm:pt>
    <dgm:pt modelId="{C4D4EE7D-7403-463D-A717-4F05CA042AB9}" type="pres">
      <dgm:prSet presAssocID="{CD1D5BA3-F2C4-47EB-9A11-8A51BEADE526}" presName="root" presStyleCnt="0"/>
      <dgm:spPr/>
    </dgm:pt>
    <dgm:pt modelId="{E9BF2CAC-5E0E-4965-9AAC-294226CE2F18}" type="pres">
      <dgm:prSet presAssocID="{CD1D5BA3-F2C4-47EB-9A11-8A51BEADE526}" presName="rootComposite" presStyleCnt="0"/>
      <dgm:spPr/>
    </dgm:pt>
    <dgm:pt modelId="{E0E140D0-E6F1-4B44-8AB1-9132BF3F6ABE}" type="pres">
      <dgm:prSet presAssocID="{CD1D5BA3-F2C4-47EB-9A11-8A51BEADE526}" presName="rootText" presStyleLbl="node1" presStyleIdx="0" presStyleCnt="3"/>
      <dgm:spPr/>
    </dgm:pt>
    <dgm:pt modelId="{28E775B4-B3AB-48D6-B533-15C603A6B415}" type="pres">
      <dgm:prSet presAssocID="{CD1D5BA3-F2C4-47EB-9A11-8A51BEADE526}" presName="rootConnector" presStyleLbl="node1" presStyleIdx="0" presStyleCnt="3"/>
      <dgm:spPr/>
    </dgm:pt>
    <dgm:pt modelId="{C8AC8302-0725-44B3-B12B-1DCABDFEB58D}" type="pres">
      <dgm:prSet presAssocID="{CD1D5BA3-F2C4-47EB-9A11-8A51BEADE526}" presName="childShape" presStyleCnt="0"/>
      <dgm:spPr/>
    </dgm:pt>
    <dgm:pt modelId="{E95D03E9-5C58-4B30-8FB2-8B3542A71D89}" type="pres">
      <dgm:prSet presAssocID="{60E6DA6E-2D95-4A02-A2E9-00D80D9018FE}" presName="Name13" presStyleLbl="parChTrans1D2" presStyleIdx="0" presStyleCnt="9"/>
      <dgm:spPr/>
    </dgm:pt>
    <dgm:pt modelId="{1EA7C38E-BE11-4FA2-A646-65AC79BF205E}" type="pres">
      <dgm:prSet presAssocID="{5E388651-A771-46E2-A303-9C8968E0156C}" presName="childText" presStyleLbl="bgAcc1" presStyleIdx="0" presStyleCnt="9" custLinFactNeighborY="121">
        <dgm:presLayoutVars>
          <dgm:bulletEnabled val="1"/>
        </dgm:presLayoutVars>
      </dgm:prSet>
      <dgm:spPr/>
    </dgm:pt>
    <dgm:pt modelId="{B2838E73-C746-4EFE-AFC6-AA83598B424E}" type="pres">
      <dgm:prSet presAssocID="{2CC0111F-B473-4743-9152-6F7C0853BB3A}" presName="Name13" presStyleLbl="parChTrans1D2" presStyleIdx="1" presStyleCnt="9"/>
      <dgm:spPr/>
    </dgm:pt>
    <dgm:pt modelId="{C255104E-F09E-49B9-A723-059C2345BF78}" type="pres">
      <dgm:prSet presAssocID="{6DC98F9E-A9CD-4520-BF6D-4FC4EECC2A1A}" presName="childText" presStyleLbl="bgAcc1" presStyleIdx="1" presStyleCnt="9" custLinFactNeighborY="121">
        <dgm:presLayoutVars>
          <dgm:bulletEnabled val="1"/>
        </dgm:presLayoutVars>
      </dgm:prSet>
      <dgm:spPr/>
    </dgm:pt>
    <dgm:pt modelId="{743E9DCA-11A0-47EC-ACE9-552D4CA6D5DF}" type="pres">
      <dgm:prSet presAssocID="{2C5C940A-2680-490E-8A6D-3FE2C4C2B8BD}" presName="Name13" presStyleLbl="parChTrans1D2" presStyleIdx="2" presStyleCnt="9"/>
      <dgm:spPr/>
    </dgm:pt>
    <dgm:pt modelId="{41174568-3A99-4D4A-83AE-D4C77794F515}" type="pres">
      <dgm:prSet presAssocID="{F596A98E-C890-42B9-8742-0B6A5C4BC447}" presName="childText" presStyleLbl="bgAcc1" presStyleIdx="2" presStyleCnt="9" custLinFactNeighborY="121">
        <dgm:presLayoutVars>
          <dgm:bulletEnabled val="1"/>
        </dgm:presLayoutVars>
      </dgm:prSet>
      <dgm:spPr/>
    </dgm:pt>
    <dgm:pt modelId="{54EC5F13-5D33-4DDE-83C4-68458164A976}" type="pres">
      <dgm:prSet presAssocID="{4996626D-BE7B-4C64-9E62-5C7AE9CBA5D2}" presName="root" presStyleCnt="0"/>
      <dgm:spPr/>
    </dgm:pt>
    <dgm:pt modelId="{A65EC262-ABC6-4F51-AA50-420AAF79A0BA}" type="pres">
      <dgm:prSet presAssocID="{4996626D-BE7B-4C64-9E62-5C7AE9CBA5D2}" presName="rootComposite" presStyleCnt="0"/>
      <dgm:spPr/>
    </dgm:pt>
    <dgm:pt modelId="{348C8719-CA2E-4815-BD5E-2168457D50E4}" type="pres">
      <dgm:prSet presAssocID="{4996626D-BE7B-4C64-9E62-5C7AE9CBA5D2}" presName="rootText" presStyleLbl="node1" presStyleIdx="1" presStyleCnt="3"/>
      <dgm:spPr/>
    </dgm:pt>
    <dgm:pt modelId="{BF4960C8-16D1-4EE0-A8E9-8A04AC925540}" type="pres">
      <dgm:prSet presAssocID="{4996626D-BE7B-4C64-9E62-5C7AE9CBA5D2}" presName="rootConnector" presStyleLbl="node1" presStyleIdx="1" presStyleCnt="3"/>
      <dgm:spPr/>
    </dgm:pt>
    <dgm:pt modelId="{3872CBFD-6ECF-4577-8991-83771F735034}" type="pres">
      <dgm:prSet presAssocID="{4996626D-BE7B-4C64-9E62-5C7AE9CBA5D2}" presName="childShape" presStyleCnt="0"/>
      <dgm:spPr/>
    </dgm:pt>
    <dgm:pt modelId="{52F8873E-CC6E-4FC4-8147-2710162EA330}" type="pres">
      <dgm:prSet presAssocID="{C02CA414-9A30-4709-B206-EC442858448B}" presName="Name13" presStyleLbl="parChTrans1D2" presStyleIdx="3" presStyleCnt="9"/>
      <dgm:spPr/>
    </dgm:pt>
    <dgm:pt modelId="{01A3C91B-D145-474E-B16A-8DB32AD29755}" type="pres">
      <dgm:prSet presAssocID="{294AF05D-DD47-44C0-8BF9-7952B1199340}" presName="childText" presStyleLbl="bgAcc1" presStyleIdx="3" presStyleCnt="9" custLinFactNeighborY="121">
        <dgm:presLayoutVars>
          <dgm:bulletEnabled val="1"/>
        </dgm:presLayoutVars>
      </dgm:prSet>
      <dgm:spPr/>
    </dgm:pt>
    <dgm:pt modelId="{0FAE9218-3472-4E7A-982B-6F3D7B7D904E}" type="pres">
      <dgm:prSet presAssocID="{5131E350-EB18-404C-94D7-ACDCA203A0D4}" presName="Name13" presStyleLbl="parChTrans1D2" presStyleIdx="4" presStyleCnt="9"/>
      <dgm:spPr/>
    </dgm:pt>
    <dgm:pt modelId="{58F5087F-9A39-4767-B56C-B5309FDE478E}" type="pres">
      <dgm:prSet presAssocID="{88D13DA2-4141-4D68-A2BB-3FDBC5150041}" presName="childText" presStyleLbl="bgAcc1" presStyleIdx="4" presStyleCnt="9" custLinFactNeighborY="121">
        <dgm:presLayoutVars>
          <dgm:bulletEnabled val="1"/>
        </dgm:presLayoutVars>
      </dgm:prSet>
      <dgm:spPr/>
    </dgm:pt>
    <dgm:pt modelId="{89D14BD4-54D9-44C6-BCE4-0D3D6C1E3351}" type="pres">
      <dgm:prSet presAssocID="{80ED7EF6-E389-4CAC-9875-1BEF5F51A064}" presName="Name13" presStyleLbl="parChTrans1D2" presStyleIdx="5" presStyleCnt="9"/>
      <dgm:spPr/>
    </dgm:pt>
    <dgm:pt modelId="{47785A81-26E2-4B7D-B105-EF022E6DE4B5}" type="pres">
      <dgm:prSet presAssocID="{31188BC5-DA16-4C53-97F4-4895ABB1B0FE}" presName="childText" presStyleLbl="bgAcc1" presStyleIdx="5" presStyleCnt="9" custLinFactNeighborY="121">
        <dgm:presLayoutVars>
          <dgm:bulletEnabled val="1"/>
        </dgm:presLayoutVars>
      </dgm:prSet>
      <dgm:spPr/>
    </dgm:pt>
    <dgm:pt modelId="{B8C91CA2-6D3B-43EE-AE5B-BB447E782FE7}" type="pres">
      <dgm:prSet presAssocID="{5A2C45C9-5F7E-4A94-9496-AF1805048DA4}" presName="root" presStyleCnt="0"/>
      <dgm:spPr/>
    </dgm:pt>
    <dgm:pt modelId="{D426E06E-FCA0-4BB3-949C-FDE519C21D7C}" type="pres">
      <dgm:prSet presAssocID="{5A2C45C9-5F7E-4A94-9496-AF1805048DA4}" presName="rootComposite" presStyleCnt="0"/>
      <dgm:spPr/>
    </dgm:pt>
    <dgm:pt modelId="{606323F1-2069-465C-BFFD-E48F92E3D33B}" type="pres">
      <dgm:prSet presAssocID="{5A2C45C9-5F7E-4A94-9496-AF1805048DA4}" presName="rootText" presStyleLbl="node1" presStyleIdx="2" presStyleCnt="3"/>
      <dgm:spPr/>
    </dgm:pt>
    <dgm:pt modelId="{CDC97EB1-4EE5-4730-A054-CBE6F27010CA}" type="pres">
      <dgm:prSet presAssocID="{5A2C45C9-5F7E-4A94-9496-AF1805048DA4}" presName="rootConnector" presStyleLbl="node1" presStyleIdx="2" presStyleCnt="3"/>
      <dgm:spPr/>
    </dgm:pt>
    <dgm:pt modelId="{E9F71609-BC50-46DD-9400-906251A06F09}" type="pres">
      <dgm:prSet presAssocID="{5A2C45C9-5F7E-4A94-9496-AF1805048DA4}" presName="childShape" presStyleCnt="0"/>
      <dgm:spPr/>
    </dgm:pt>
    <dgm:pt modelId="{AA06F29A-A0D5-40E0-9B1F-5B104C9C5654}" type="pres">
      <dgm:prSet presAssocID="{88A7C79F-6EEA-497B-BA8B-B438CB0CC095}" presName="Name13" presStyleLbl="parChTrans1D2" presStyleIdx="6" presStyleCnt="9"/>
      <dgm:spPr/>
    </dgm:pt>
    <dgm:pt modelId="{8DDC68FE-C10F-460C-A2D6-032B2E192807}" type="pres">
      <dgm:prSet presAssocID="{7E9E6F18-D58B-44E9-A3AC-7B9B3AD49872}" presName="childText" presStyleLbl="bgAcc1" presStyleIdx="6" presStyleCnt="9" custLinFactNeighborY="121">
        <dgm:presLayoutVars>
          <dgm:bulletEnabled val="1"/>
        </dgm:presLayoutVars>
      </dgm:prSet>
      <dgm:spPr/>
    </dgm:pt>
    <dgm:pt modelId="{57804249-4E58-4CD6-8295-78FA46D15401}" type="pres">
      <dgm:prSet presAssocID="{9E61E9D4-3C60-47A9-BB33-8944BA883A6E}" presName="Name13" presStyleLbl="parChTrans1D2" presStyleIdx="7" presStyleCnt="9"/>
      <dgm:spPr/>
    </dgm:pt>
    <dgm:pt modelId="{CEAFC287-644B-4294-A117-31946AD9094F}" type="pres">
      <dgm:prSet presAssocID="{EFE53233-431A-4EBC-B980-C2ADC456BC2F}" presName="childText" presStyleLbl="bgAcc1" presStyleIdx="7" presStyleCnt="9" custLinFactNeighborY="121">
        <dgm:presLayoutVars>
          <dgm:bulletEnabled val="1"/>
        </dgm:presLayoutVars>
      </dgm:prSet>
      <dgm:spPr/>
    </dgm:pt>
    <dgm:pt modelId="{D572E877-EDDD-4962-8606-25CF033F12FD}" type="pres">
      <dgm:prSet presAssocID="{281ABC93-E3DE-42AA-8D9F-C658E1FC3B81}" presName="Name13" presStyleLbl="parChTrans1D2" presStyleIdx="8" presStyleCnt="9"/>
      <dgm:spPr/>
    </dgm:pt>
    <dgm:pt modelId="{E4654CFD-288E-4E70-849D-4251F8474489}" type="pres">
      <dgm:prSet presAssocID="{75570F74-2835-42E9-BA95-9BCEACA9F2D2}" presName="childText" presStyleLbl="bgAcc1" presStyleIdx="8" presStyleCnt="9" custLinFactNeighborY="121">
        <dgm:presLayoutVars>
          <dgm:bulletEnabled val="1"/>
        </dgm:presLayoutVars>
      </dgm:prSet>
      <dgm:spPr/>
    </dgm:pt>
  </dgm:ptLst>
  <dgm:cxnLst>
    <dgm:cxn modelId="{10D0000C-9C86-40C3-AF59-B1F1F981A789}" srcId="{4996626D-BE7B-4C64-9E62-5C7AE9CBA5D2}" destId="{88D13DA2-4141-4D68-A2BB-3FDBC5150041}" srcOrd="1" destOrd="0" parTransId="{5131E350-EB18-404C-94D7-ACDCA203A0D4}" sibTransId="{116733AA-CDDE-483D-BC12-6D35EDF29D2A}"/>
    <dgm:cxn modelId="{439C491E-8C0E-4992-9DDA-7B01C2356FD6}" type="presOf" srcId="{5A2C45C9-5F7E-4A94-9496-AF1805048DA4}" destId="{606323F1-2069-465C-BFFD-E48F92E3D33B}" srcOrd="0" destOrd="0" presId="urn:microsoft.com/office/officeart/2005/8/layout/hierarchy3"/>
    <dgm:cxn modelId="{532E812C-6FF2-47F5-AD66-C7D0AE2D635C}" type="presOf" srcId="{5E388651-A771-46E2-A303-9C8968E0156C}" destId="{1EA7C38E-BE11-4FA2-A646-65AC79BF205E}" srcOrd="0" destOrd="0" presId="urn:microsoft.com/office/officeart/2005/8/layout/hierarchy3"/>
    <dgm:cxn modelId="{7A86B334-BD03-4490-BA59-1B358191D492}" type="presOf" srcId="{9E61E9D4-3C60-47A9-BB33-8944BA883A6E}" destId="{57804249-4E58-4CD6-8295-78FA46D15401}" srcOrd="0" destOrd="0" presId="urn:microsoft.com/office/officeart/2005/8/layout/hierarchy3"/>
    <dgm:cxn modelId="{847C0036-EFE3-4B57-B44C-925E4F388AB9}" type="presOf" srcId="{EFE53233-431A-4EBC-B980-C2ADC456BC2F}" destId="{CEAFC287-644B-4294-A117-31946AD9094F}" srcOrd="0" destOrd="0" presId="urn:microsoft.com/office/officeart/2005/8/layout/hierarchy3"/>
    <dgm:cxn modelId="{31FB013B-6E14-43D3-BEBE-3FAADBDDDD10}" srcId="{4996626D-BE7B-4C64-9E62-5C7AE9CBA5D2}" destId="{294AF05D-DD47-44C0-8BF9-7952B1199340}" srcOrd="0" destOrd="0" parTransId="{C02CA414-9A30-4709-B206-EC442858448B}" sibTransId="{6BAB2EE6-A754-4249-9E51-52E054F32280}"/>
    <dgm:cxn modelId="{C98C0A41-D69E-4219-87CA-EE116D709FB4}" srcId="{5A2C45C9-5F7E-4A94-9496-AF1805048DA4}" destId="{7E9E6F18-D58B-44E9-A3AC-7B9B3AD49872}" srcOrd="0" destOrd="0" parTransId="{88A7C79F-6EEA-497B-BA8B-B438CB0CC095}" sibTransId="{E17E1F9E-3175-4B5C-953F-102876D267E9}"/>
    <dgm:cxn modelId="{37793D45-3D62-44E0-B8C2-8DEFD2B7B607}" srcId="{4996626D-BE7B-4C64-9E62-5C7AE9CBA5D2}" destId="{31188BC5-DA16-4C53-97F4-4895ABB1B0FE}" srcOrd="2" destOrd="0" parTransId="{80ED7EF6-E389-4CAC-9875-1BEF5F51A064}" sibTransId="{1CAB5939-5810-446C-8288-189E16D3C408}"/>
    <dgm:cxn modelId="{2EFACD65-3215-4E90-87A2-518B6C45C497}" type="presOf" srcId="{75570F74-2835-42E9-BA95-9BCEACA9F2D2}" destId="{E4654CFD-288E-4E70-849D-4251F8474489}" srcOrd="0" destOrd="0" presId="urn:microsoft.com/office/officeart/2005/8/layout/hierarchy3"/>
    <dgm:cxn modelId="{69D6474B-5E1B-4CBC-B457-6B1CAA589F48}" type="presOf" srcId="{281ABC93-E3DE-42AA-8D9F-C658E1FC3B81}" destId="{D572E877-EDDD-4962-8606-25CF033F12FD}" srcOrd="0" destOrd="0" presId="urn:microsoft.com/office/officeart/2005/8/layout/hierarchy3"/>
    <dgm:cxn modelId="{8BEA714B-51A0-4C2D-ACA7-CA21F5EFA561}" type="presOf" srcId="{F596A98E-C890-42B9-8742-0B6A5C4BC447}" destId="{41174568-3A99-4D4A-83AE-D4C77794F515}" srcOrd="0" destOrd="0" presId="urn:microsoft.com/office/officeart/2005/8/layout/hierarchy3"/>
    <dgm:cxn modelId="{D0BE0E6E-54AD-4550-83E4-FE1AD4198013}" type="presOf" srcId="{294AF05D-DD47-44C0-8BF9-7952B1199340}" destId="{01A3C91B-D145-474E-B16A-8DB32AD29755}" srcOrd="0" destOrd="0" presId="urn:microsoft.com/office/officeart/2005/8/layout/hierarchy3"/>
    <dgm:cxn modelId="{7D9C4970-72F6-4027-B642-62598CF8C10A}" type="presOf" srcId="{2C5C940A-2680-490E-8A6D-3FE2C4C2B8BD}" destId="{743E9DCA-11A0-47EC-ACE9-552D4CA6D5DF}" srcOrd="0" destOrd="0" presId="urn:microsoft.com/office/officeart/2005/8/layout/hierarchy3"/>
    <dgm:cxn modelId="{5D02BF53-46FD-4EE0-BFD5-9C83F40291AC}" srcId="{77F61FEF-1D44-4050-AD39-BDE52DC72644}" destId="{5A2C45C9-5F7E-4A94-9496-AF1805048DA4}" srcOrd="2" destOrd="0" parTransId="{D0F6E7E0-78B6-41DE-89D3-BA2E8F6AD0A7}" sibTransId="{7628FEBF-EDB6-4283-B7B1-C4BF3D80C8DF}"/>
    <dgm:cxn modelId="{E4221476-A530-4DFB-8784-86E6895340B9}" type="presOf" srcId="{CD1D5BA3-F2C4-47EB-9A11-8A51BEADE526}" destId="{E0E140D0-E6F1-4B44-8AB1-9132BF3F6ABE}" srcOrd="0" destOrd="0" presId="urn:microsoft.com/office/officeart/2005/8/layout/hierarchy3"/>
    <dgm:cxn modelId="{7F67B476-0613-4D48-A957-22ABC1D8DD4D}" type="presOf" srcId="{5131E350-EB18-404C-94D7-ACDCA203A0D4}" destId="{0FAE9218-3472-4E7A-982B-6F3D7B7D904E}" srcOrd="0" destOrd="0" presId="urn:microsoft.com/office/officeart/2005/8/layout/hierarchy3"/>
    <dgm:cxn modelId="{B37DCB56-C22C-466E-8DF7-4705A29AC834}" srcId="{CD1D5BA3-F2C4-47EB-9A11-8A51BEADE526}" destId="{5E388651-A771-46E2-A303-9C8968E0156C}" srcOrd="0" destOrd="0" parTransId="{60E6DA6E-2D95-4A02-A2E9-00D80D9018FE}" sibTransId="{65CBCFD8-6552-43E2-B69A-67F57B7ADB84}"/>
    <dgm:cxn modelId="{F0379557-AEC3-463E-B440-253FFF6B3D5B}" type="presOf" srcId="{6DC98F9E-A9CD-4520-BF6D-4FC4EECC2A1A}" destId="{C255104E-F09E-49B9-A723-059C2345BF78}" srcOrd="0" destOrd="0" presId="urn:microsoft.com/office/officeart/2005/8/layout/hierarchy3"/>
    <dgm:cxn modelId="{17029A7F-F4B4-4A71-9430-71DF98472695}" type="presOf" srcId="{4996626D-BE7B-4C64-9E62-5C7AE9CBA5D2}" destId="{BF4960C8-16D1-4EE0-A8E9-8A04AC925540}" srcOrd="1" destOrd="0" presId="urn:microsoft.com/office/officeart/2005/8/layout/hierarchy3"/>
    <dgm:cxn modelId="{D6E26A8D-37EF-4DE6-B13C-729BBB780513}" type="presOf" srcId="{88D13DA2-4141-4D68-A2BB-3FDBC5150041}" destId="{58F5087F-9A39-4767-B56C-B5309FDE478E}" srcOrd="0" destOrd="0" presId="urn:microsoft.com/office/officeart/2005/8/layout/hierarchy3"/>
    <dgm:cxn modelId="{BB21A08D-3BFD-4726-9B20-48BF468958FF}" srcId="{77F61FEF-1D44-4050-AD39-BDE52DC72644}" destId="{4996626D-BE7B-4C64-9E62-5C7AE9CBA5D2}" srcOrd="1" destOrd="0" parTransId="{B647E8A9-EEF3-4DA3-9B15-628FF2E752D0}" sibTransId="{E73ABE5F-4580-4B1C-ABAF-C050B5811AC7}"/>
    <dgm:cxn modelId="{EFD20398-D8A4-446A-A4D8-4C46ED79EE3D}" type="presOf" srcId="{5A2C45C9-5F7E-4A94-9496-AF1805048DA4}" destId="{CDC97EB1-4EE5-4730-A054-CBE6F27010CA}" srcOrd="1" destOrd="0" presId="urn:microsoft.com/office/officeart/2005/8/layout/hierarchy3"/>
    <dgm:cxn modelId="{7A14919F-9D98-4970-BD01-93879D6A33A8}" type="presOf" srcId="{CD1D5BA3-F2C4-47EB-9A11-8A51BEADE526}" destId="{28E775B4-B3AB-48D6-B533-15C603A6B415}" srcOrd="1" destOrd="0" presId="urn:microsoft.com/office/officeart/2005/8/layout/hierarchy3"/>
    <dgm:cxn modelId="{7CB0CB9F-C5B0-4D72-B834-FC77459DBDE3}" type="presOf" srcId="{7E9E6F18-D58B-44E9-A3AC-7B9B3AD49872}" destId="{8DDC68FE-C10F-460C-A2D6-032B2E192807}" srcOrd="0" destOrd="0" presId="urn:microsoft.com/office/officeart/2005/8/layout/hierarchy3"/>
    <dgm:cxn modelId="{DBF75CA3-81C0-49F5-B58D-B6BA10A6B61A}" type="presOf" srcId="{80ED7EF6-E389-4CAC-9875-1BEF5F51A064}" destId="{89D14BD4-54D9-44C6-BCE4-0D3D6C1E3351}" srcOrd="0" destOrd="0" presId="urn:microsoft.com/office/officeart/2005/8/layout/hierarchy3"/>
    <dgm:cxn modelId="{4C5878A3-837D-4224-A1E9-4FDA29844E16}" srcId="{CD1D5BA3-F2C4-47EB-9A11-8A51BEADE526}" destId="{6DC98F9E-A9CD-4520-BF6D-4FC4EECC2A1A}" srcOrd="1" destOrd="0" parTransId="{2CC0111F-B473-4743-9152-6F7C0853BB3A}" sibTransId="{EA544A27-A007-46E4-AFAC-7AF5805B0A24}"/>
    <dgm:cxn modelId="{FC989EA5-1CF8-4A02-927A-BD0613FFA57C}" type="presOf" srcId="{31188BC5-DA16-4C53-97F4-4895ABB1B0FE}" destId="{47785A81-26E2-4B7D-B105-EF022E6DE4B5}" srcOrd="0" destOrd="0" presId="urn:microsoft.com/office/officeart/2005/8/layout/hierarchy3"/>
    <dgm:cxn modelId="{DD6F82CF-D5CE-47E0-BC57-0F9691F91E2A}" type="presOf" srcId="{2CC0111F-B473-4743-9152-6F7C0853BB3A}" destId="{B2838E73-C746-4EFE-AFC6-AA83598B424E}" srcOrd="0" destOrd="0" presId="urn:microsoft.com/office/officeart/2005/8/layout/hierarchy3"/>
    <dgm:cxn modelId="{43F9B1CF-B39C-46A1-BB39-A57FA9E54DF8}" srcId="{77F61FEF-1D44-4050-AD39-BDE52DC72644}" destId="{CD1D5BA3-F2C4-47EB-9A11-8A51BEADE526}" srcOrd="0" destOrd="0" parTransId="{71793C00-36CB-4BF1-9924-7702A25E8CC2}" sibTransId="{416F6F03-A25E-4DD9-94D1-12DAE4A68E38}"/>
    <dgm:cxn modelId="{535863DA-5720-45F4-A2F8-7C2844B8365C}" type="presOf" srcId="{C02CA414-9A30-4709-B206-EC442858448B}" destId="{52F8873E-CC6E-4FC4-8147-2710162EA330}" srcOrd="0" destOrd="0" presId="urn:microsoft.com/office/officeart/2005/8/layout/hierarchy3"/>
    <dgm:cxn modelId="{F3B152DF-0FFE-4DDB-8070-111FECBD0365}" type="presOf" srcId="{88A7C79F-6EEA-497B-BA8B-B438CB0CC095}" destId="{AA06F29A-A0D5-40E0-9B1F-5B104C9C5654}" srcOrd="0" destOrd="0" presId="urn:microsoft.com/office/officeart/2005/8/layout/hierarchy3"/>
    <dgm:cxn modelId="{4C715DE4-E932-4A0C-A6FB-00DB0EA29935}" srcId="{5A2C45C9-5F7E-4A94-9496-AF1805048DA4}" destId="{75570F74-2835-42E9-BA95-9BCEACA9F2D2}" srcOrd="2" destOrd="0" parTransId="{281ABC93-E3DE-42AA-8D9F-C658E1FC3B81}" sibTransId="{32C07945-B03C-4D94-A044-902F39BF79AC}"/>
    <dgm:cxn modelId="{B1DB10E7-9A9D-4461-AEBE-77EB753C5B48}" srcId="{5A2C45C9-5F7E-4A94-9496-AF1805048DA4}" destId="{EFE53233-431A-4EBC-B980-C2ADC456BC2F}" srcOrd="1" destOrd="0" parTransId="{9E61E9D4-3C60-47A9-BB33-8944BA883A6E}" sibTransId="{71D9E81E-6660-4E78-B9B5-485529D69DF8}"/>
    <dgm:cxn modelId="{4D954DE9-8199-4E01-8D7B-C47BB3FCFE68}" type="presOf" srcId="{60E6DA6E-2D95-4A02-A2E9-00D80D9018FE}" destId="{E95D03E9-5C58-4B30-8FB2-8B3542A71D89}" srcOrd="0" destOrd="0" presId="urn:microsoft.com/office/officeart/2005/8/layout/hierarchy3"/>
    <dgm:cxn modelId="{38825FF1-6E43-4FE6-B8F6-781A97F90713}" type="presOf" srcId="{77F61FEF-1D44-4050-AD39-BDE52DC72644}" destId="{D29C836E-12E1-46D0-842B-E26D20D94483}" srcOrd="0" destOrd="0" presId="urn:microsoft.com/office/officeart/2005/8/layout/hierarchy3"/>
    <dgm:cxn modelId="{A33DB7F7-4522-4AEA-A99F-6DEA7DF0B434}" srcId="{CD1D5BA3-F2C4-47EB-9A11-8A51BEADE526}" destId="{F596A98E-C890-42B9-8742-0B6A5C4BC447}" srcOrd="2" destOrd="0" parTransId="{2C5C940A-2680-490E-8A6D-3FE2C4C2B8BD}" sibTransId="{9D8504C9-4AC5-4EC8-ADA3-01628B0887A9}"/>
    <dgm:cxn modelId="{C24574F8-1F91-46CF-86E5-22F17222A0A9}" type="presOf" srcId="{4996626D-BE7B-4C64-9E62-5C7AE9CBA5D2}" destId="{348C8719-CA2E-4815-BD5E-2168457D50E4}" srcOrd="0" destOrd="0" presId="urn:microsoft.com/office/officeart/2005/8/layout/hierarchy3"/>
    <dgm:cxn modelId="{8B9F7FB9-61E9-4A55-90A1-4B8AC48FA95E}" type="presParOf" srcId="{D29C836E-12E1-46D0-842B-E26D20D94483}" destId="{C4D4EE7D-7403-463D-A717-4F05CA042AB9}" srcOrd="0" destOrd="0" presId="urn:microsoft.com/office/officeart/2005/8/layout/hierarchy3"/>
    <dgm:cxn modelId="{EF0A866F-0E49-4A32-B058-7386F0346173}" type="presParOf" srcId="{C4D4EE7D-7403-463D-A717-4F05CA042AB9}" destId="{E9BF2CAC-5E0E-4965-9AAC-294226CE2F18}" srcOrd="0" destOrd="0" presId="urn:microsoft.com/office/officeart/2005/8/layout/hierarchy3"/>
    <dgm:cxn modelId="{8B489DA3-71F8-4F8E-99C0-850BA9981531}" type="presParOf" srcId="{E9BF2CAC-5E0E-4965-9AAC-294226CE2F18}" destId="{E0E140D0-E6F1-4B44-8AB1-9132BF3F6ABE}" srcOrd="0" destOrd="0" presId="urn:microsoft.com/office/officeart/2005/8/layout/hierarchy3"/>
    <dgm:cxn modelId="{3ED73D7C-7E09-4182-A8A3-ADBD05CC6BF5}" type="presParOf" srcId="{E9BF2CAC-5E0E-4965-9AAC-294226CE2F18}" destId="{28E775B4-B3AB-48D6-B533-15C603A6B415}" srcOrd="1" destOrd="0" presId="urn:microsoft.com/office/officeart/2005/8/layout/hierarchy3"/>
    <dgm:cxn modelId="{93E84101-DFFA-420D-A9EA-422A5B924C08}" type="presParOf" srcId="{C4D4EE7D-7403-463D-A717-4F05CA042AB9}" destId="{C8AC8302-0725-44B3-B12B-1DCABDFEB58D}" srcOrd="1" destOrd="0" presId="urn:microsoft.com/office/officeart/2005/8/layout/hierarchy3"/>
    <dgm:cxn modelId="{2C5741F4-5090-4667-A252-292C2C946D90}" type="presParOf" srcId="{C8AC8302-0725-44B3-B12B-1DCABDFEB58D}" destId="{E95D03E9-5C58-4B30-8FB2-8B3542A71D89}" srcOrd="0" destOrd="0" presId="urn:microsoft.com/office/officeart/2005/8/layout/hierarchy3"/>
    <dgm:cxn modelId="{9A7612BB-BC37-4302-95A3-933A89889438}" type="presParOf" srcId="{C8AC8302-0725-44B3-B12B-1DCABDFEB58D}" destId="{1EA7C38E-BE11-4FA2-A646-65AC79BF205E}" srcOrd="1" destOrd="0" presId="urn:microsoft.com/office/officeart/2005/8/layout/hierarchy3"/>
    <dgm:cxn modelId="{5DF0F43B-2D68-41BE-83F8-438A294EA03F}" type="presParOf" srcId="{C8AC8302-0725-44B3-B12B-1DCABDFEB58D}" destId="{B2838E73-C746-4EFE-AFC6-AA83598B424E}" srcOrd="2" destOrd="0" presId="urn:microsoft.com/office/officeart/2005/8/layout/hierarchy3"/>
    <dgm:cxn modelId="{31B6BC4B-BF75-41CD-9474-70015AC92761}" type="presParOf" srcId="{C8AC8302-0725-44B3-B12B-1DCABDFEB58D}" destId="{C255104E-F09E-49B9-A723-059C2345BF78}" srcOrd="3" destOrd="0" presId="urn:microsoft.com/office/officeart/2005/8/layout/hierarchy3"/>
    <dgm:cxn modelId="{B089BAB3-EA1C-4900-A718-71772D23237C}" type="presParOf" srcId="{C8AC8302-0725-44B3-B12B-1DCABDFEB58D}" destId="{743E9DCA-11A0-47EC-ACE9-552D4CA6D5DF}" srcOrd="4" destOrd="0" presId="urn:microsoft.com/office/officeart/2005/8/layout/hierarchy3"/>
    <dgm:cxn modelId="{321DBF25-F690-4C62-A4D1-7B5BE35EF742}" type="presParOf" srcId="{C8AC8302-0725-44B3-B12B-1DCABDFEB58D}" destId="{41174568-3A99-4D4A-83AE-D4C77794F515}" srcOrd="5" destOrd="0" presId="urn:microsoft.com/office/officeart/2005/8/layout/hierarchy3"/>
    <dgm:cxn modelId="{91546244-2E40-4DAE-820F-1B75AEA19CE6}" type="presParOf" srcId="{D29C836E-12E1-46D0-842B-E26D20D94483}" destId="{54EC5F13-5D33-4DDE-83C4-68458164A976}" srcOrd="1" destOrd="0" presId="urn:microsoft.com/office/officeart/2005/8/layout/hierarchy3"/>
    <dgm:cxn modelId="{DFAF16B4-A710-4861-94AF-BCD468F8572D}" type="presParOf" srcId="{54EC5F13-5D33-4DDE-83C4-68458164A976}" destId="{A65EC262-ABC6-4F51-AA50-420AAF79A0BA}" srcOrd="0" destOrd="0" presId="urn:microsoft.com/office/officeart/2005/8/layout/hierarchy3"/>
    <dgm:cxn modelId="{63B24AA2-E6C7-4002-9ABA-77CCAF018245}" type="presParOf" srcId="{A65EC262-ABC6-4F51-AA50-420AAF79A0BA}" destId="{348C8719-CA2E-4815-BD5E-2168457D50E4}" srcOrd="0" destOrd="0" presId="urn:microsoft.com/office/officeart/2005/8/layout/hierarchy3"/>
    <dgm:cxn modelId="{4AD3B87C-2042-4C9F-B3C8-CD4AD86B0B36}" type="presParOf" srcId="{A65EC262-ABC6-4F51-AA50-420AAF79A0BA}" destId="{BF4960C8-16D1-4EE0-A8E9-8A04AC925540}" srcOrd="1" destOrd="0" presId="urn:microsoft.com/office/officeart/2005/8/layout/hierarchy3"/>
    <dgm:cxn modelId="{C7F5BA22-3BB1-492F-B3CE-1EDDD0C9AAAF}" type="presParOf" srcId="{54EC5F13-5D33-4DDE-83C4-68458164A976}" destId="{3872CBFD-6ECF-4577-8991-83771F735034}" srcOrd="1" destOrd="0" presId="urn:microsoft.com/office/officeart/2005/8/layout/hierarchy3"/>
    <dgm:cxn modelId="{033D192D-2C4E-40E6-996C-3FD696914ED2}" type="presParOf" srcId="{3872CBFD-6ECF-4577-8991-83771F735034}" destId="{52F8873E-CC6E-4FC4-8147-2710162EA330}" srcOrd="0" destOrd="0" presId="urn:microsoft.com/office/officeart/2005/8/layout/hierarchy3"/>
    <dgm:cxn modelId="{0B0C53CF-309B-4CD3-A05A-705EBF12682F}" type="presParOf" srcId="{3872CBFD-6ECF-4577-8991-83771F735034}" destId="{01A3C91B-D145-474E-B16A-8DB32AD29755}" srcOrd="1" destOrd="0" presId="urn:microsoft.com/office/officeart/2005/8/layout/hierarchy3"/>
    <dgm:cxn modelId="{AEEA0961-CFF9-4155-9FDD-5EDE77D3F053}" type="presParOf" srcId="{3872CBFD-6ECF-4577-8991-83771F735034}" destId="{0FAE9218-3472-4E7A-982B-6F3D7B7D904E}" srcOrd="2" destOrd="0" presId="urn:microsoft.com/office/officeart/2005/8/layout/hierarchy3"/>
    <dgm:cxn modelId="{9F663F93-CC15-449E-BD90-8F60F2DDD49C}" type="presParOf" srcId="{3872CBFD-6ECF-4577-8991-83771F735034}" destId="{58F5087F-9A39-4767-B56C-B5309FDE478E}" srcOrd="3" destOrd="0" presId="urn:microsoft.com/office/officeart/2005/8/layout/hierarchy3"/>
    <dgm:cxn modelId="{350F3725-91BC-4518-976B-8004EA080257}" type="presParOf" srcId="{3872CBFD-6ECF-4577-8991-83771F735034}" destId="{89D14BD4-54D9-44C6-BCE4-0D3D6C1E3351}" srcOrd="4" destOrd="0" presId="urn:microsoft.com/office/officeart/2005/8/layout/hierarchy3"/>
    <dgm:cxn modelId="{E36ABBD0-2E09-4817-8AB0-4E0722EA35D5}" type="presParOf" srcId="{3872CBFD-6ECF-4577-8991-83771F735034}" destId="{47785A81-26E2-4B7D-B105-EF022E6DE4B5}" srcOrd="5" destOrd="0" presId="urn:microsoft.com/office/officeart/2005/8/layout/hierarchy3"/>
    <dgm:cxn modelId="{CAB3281D-C87E-405E-ACBB-F831E5D09719}" type="presParOf" srcId="{D29C836E-12E1-46D0-842B-E26D20D94483}" destId="{B8C91CA2-6D3B-43EE-AE5B-BB447E782FE7}" srcOrd="2" destOrd="0" presId="urn:microsoft.com/office/officeart/2005/8/layout/hierarchy3"/>
    <dgm:cxn modelId="{913EE18E-178B-455A-8CCA-E8BFB1908B8E}" type="presParOf" srcId="{B8C91CA2-6D3B-43EE-AE5B-BB447E782FE7}" destId="{D426E06E-FCA0-4BB3-949C-FDE519C21D7C}" srcOrd="0" destOrd="0" presId="urn:microsoft.com/office/officeart/2005/8/layout/hierarchy3"/>
    <dgm:cxn modelId="{D2DB149E-74B5-480A-A2B2-30770853C9E2}" type="presParOf" srcId="{D426E06E-FCA0-4BB3-949C-FDE519C21D7C}" destId="{606323F1-2069-465C-BFFD-E48F92E3D33B}" srcOrd="0" destOrd="0" presId="urn:microsoft.com/office/officeart/2005/8/layout/hierarchy3"/>
    <dgm:cxn modelId="{1504BB2F-8A81-4348-936C-D9550522A443}" type="presParOf" srcId="{D426E06E-FCA0-4BB3-949C-FDE519C21D7C}" destId="{CDC97EB1-4EE5-4730-A054-CBE6F27010CA}" srcOrd="1" destOrd="0" presId="urn:microsoft.com/office/officeart/2005/8/layout/hierarchy3"/>
    <dgm:cxn modelId="{856B35D2-4B8C-45BA-88D7-324D13F931ED}" type="presParOf" srcId="{B8C91CA2-6D3B-43EE-AE5B-BB447E782FE7}" destId="{E9F71609-BC50-46DD-9400-906251A06F09}" srcOrd="1" destOrd="0" presId="urn:microsoft.com/office/officeart/2005/8/layout/hierarchy3"/>
    <dgm:cxn modelId="{E468549A-9637-402B-93CB-74CB9E887CD3}" type="presParOf" srcId="{E9F71609-BC50-46DD-9400-906251A06F09}" destId="{AA06F29A-A0D5-40E0-9B1F-5B104C9C5654}" srcOrd="0" destOrd="0" presId="urn:microsoft.com/office/officeart/2005/8/layout/hierarchy3"/>
    <dgm:cxn modelId="{F16E165C-0C20-4B37-9B95-9E3D541E2093}" type="presParOf" srcId="{E9F71609-BC50-46DD-9400-906251A06F09}" destId="{8DDC68FE-C10F-460C-A2D6-032B2E192807}" srcOrd="1" destOrd="0" presId="urn:microsoft.com/office/officeart/2005/8/layout/hierarchy3"/>
    <dgm:cxn modelId="{7B85122D-B283-47A0-9B43-117A8CA8B8F5}" type="presParOf" srcId="{E9F71609-BC50-46DD-9400-906251A06F09}" destId="{57804249-4E58-4CD6-8295-78FA46D15401}" srcOrd="2" destOrd="0" presId="urn:microsoft.com/office/officeart/2005/8/layout/hierarchy3"/>
    <dgm:cxn modelId="{BBDFE7BE-A3C5-4557-AB9E-6E004614ED76}" type="presParOf" srcId="{E9F71609-BC50-46DD-9400-906251A06F09}" destId="{CEAFC287-644B-4294-A117-31946AD9094F}" srcOrd="3" destOrd="0" presId="urn:microsoft.com/office/officeart/2005/8/layout/hierarchy3"/>
    <dgm:cxn modelId="{A3C303F3-49EE-4299-9A89-83964E937C67}" type="presParOf" srcId="{E9F71609-BC50-46DD-9400-906251A06F09}" destId="{D572E877-EDDD-4962-8606-25CF033F12FD}" srcOrd="4" destOrd="0" presId="urn:microsoft.com/office/officeart/2005/8/layout/hierarchy3"/>
    <dgm:cxn modelId="{E933B33C-0E9A-4C77-94F4-229B950306F1}" type="presParOf" srcId="{E9F71609-BC50-46DD-9400-906251A06F09}" destId="{E4654CFD-288E-4E70-849D-4251F8474489}" srcOrd="5" destOrd="0" presId="urn:microsoft.com/office/officeart/2005/8/layout/hierarchy3"/>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a:latin typeface="Arial" panose="020B0604020202020204" pitchFamily="34" charset="0"/>
              <a:cs typeface="Arial" panose="020B0604020202020204" pitchFamily="34" charset="0"/>
            </a:rPr>
            <a:t>Basics:</a:t>
          </a:r>
        </a:p>
        <a:p>
          <a:pPr>
            <a:spcAft>
              <a:spcPts val="0"/>
            </a:spcAft>
          </a:pPr>
          <a:r>
            <a:rPr lang="de-AT" sz="1600" b="0" noProof="0" dirty="0">
              <a:latin typeface="Arial" panose="020B0604020202020204" pitchFamily="34" charset="0"/>
              <a:cs typeface="Arial" panose="020B0604020202020204" pitchFamily="34" charset="0"/>
            </a:rPr>
            <a:t>Definition, Development, Goals</a:t>
          </a:r>
          <a:endParaRPr lang="de-DE" sz="1600" b="0"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AT" sz="2400" b="1" noProof="0" dirty="0">
              <a:latin typeface="Arial" panose="020B0604020202020204" pitchFamily="34" charset="0"/>
              <a:cs typeface="Arial" panose="020B0604020202020204" pitchFamily="34" charset="0"/>
            </a:rPr>
            <a:t>Traffic Telematics Systems:</a:t>
          </a:r>
        </a:p>
        <a:p>
          <a:pPr>
            <a:spcAft>
              <a:spcPts val="0"/>
            </a:spcAft>
          </a:pPr>
          <a:r>
            <a:rPr lang="en-US" sz="1600" b="0" noProof="0" dirty="0">
              <a:latin typeface="Arial" panose="020B0604020202020204" pitchFamily="34" charset="0"/>
              <a:cs typeface="Arial" panose="020B0604020202020204" pitchFamily="34" charset="0"/>
            </a:rPr>
            <a:t>Management of </a:t>
          </a:r>
          <a:r>
            <a:rPr lang="en-US" sz="1600" b="0" noProof="0" dirty="0" err="1">
              <a:latin typeface="Arial" panose="020B0604020202020204" pitchFamily="34" charset="0"/>
              <a:cs typeface="Arial" panose="020B0604020202020204" pitchFamily="34" charset="0"/>
            </a:rPr>
            <a:t>motorised</a:t>
          </a:r>
          <a:r>
            <a:rPr lang="en-US" sz="1600" b="0" noProof="0" dirty="0">
              <a:latin typeface="Arial" panose="020B0604020202020204" pitchFamily="34" charset="0"/>
              <a:cs typeface="Arial" panose="020B0604020202020204" pitchFamily="34" charset="0"/>
            </a:rPr>
            <a:t> individual traffic</a:t>
          </a:r>
          <a:endParaRPr lang="de-AT" sz="1600" b="0" noProof="0" dirty="0">
            <a:latin typeface="Arial" panose="020B0604020202020204" pitchFamily="34" charset="0"/>
            <a:cs typeface="Arial" panose="020B0604020202020204" pitchFamily="34" charset="0"/>
          </a:endParaRPr>
        </a:p>
        <a:p>
          <a:r>
            <a:rPr lang="de-AT" sz="1600" b="0" noProof="0" dirty="0">
              <a:latin typeface="Arial" panose="020B0604020202020204" pitchFamily="34" charset="0"/>
              <a:cs typeface="Arial" panose="020B0604020202020204" pitchFamily="34" charset="0"/>
            </a:rPr>
            <a:t>Public Transport Management </a:t>
          </a:r>
        </a:p>
        <a:p>
          <a:r>
            <a:rPr lang="de-AT" sz="1600" b="0" noProof="0" dirty="0">
              <a:latin typeface="Arial" panose="020B0604020202020204" pitchFamily="34" charset="0"/>
              <a:cs typeface="Arial" panose="020B0604020202020204" pitchFamily="34" charset="0"/>
            </a:rPr>
            <a:t>Fleet and Freight management</a:t>
          </a:r>
        </a:p>
        <a:p>
          <a:pPr>
            <a:spcAft>
              <a:spcPts val="0"/>
            </a:spcAft>
          </a:pPr>
          <a:endParaRPr lang="de-DE" sz="1600" b="0" noProof="0" dirty="0">
            <a:latin typeface="Arial" panose="020B0604020202020204" pitchFamily="34" charset="0"/>
            <a:cs typeface="Arial" panose="020B0604020202020204" pitchFamily="34" charset="0"/>
          </a:endParaRP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custScaleX="104699" custLinFactNeighborX="1807">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rgbClr val="787878"/>
        </a:solidFill>
      </dgm:spPr>
    </dgm:pt>
    <dgm:pt modelId="{4AECBF35-7779-4F5A-90A6-34FF6558E718}" type="pres">
      <dgm:prSet presAssocID="{751605F6-31DF-4E1E-AD67-19FD5C110A50}" presName="text_2" presStyleLbl="node1" presStyleIdx="1" presStyleCnt="2" custScaleX="104699" custLinFactNeighborX="1807" custLinFactNeighborY="916">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dgm:pt>
  </dgm:ptLst>
  <dgm:cxnLst>
    <dgm:cxn modelId="{C497BA06-9B97-4EC7-8F5A-F500A0E3C9CC}" type="presOf" srcId="{754914D3-2823-4D9D-9B5F-8AAE908A2791}" destId="{AE6139D5-D84B-4711-8A6A-A5161E022A99}"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362F7855-8F90-42D1-9748-A8B3D7EDAFB4}" type="presOf" srcId="{0CF79BA9-38A5-469E-A5F4-723A1AFB8F96}" destId="{93855F07-44CB-45DE-B464-761E63A71CD5}" srcOrd="0" destOrd="0" presId="urn:microsoft.com/office/officeart/2008/layout/VerticalCurvedList"/>
    <dgm:cxn modelId="{16183097-1ABD-40F8-B3F3-683A2C18E6AF}" type="presOf" srcId="{98FFCFD7-6EAF-43B3-B073-F90520D80DD2}" destId="{2B62C432-4905-40F9-9530-D2F004B7D3F6}" srcOrd="0" destOrd="0" presId="urn:microsoft.com/office/officeart/2008/layout/VerticalCurvedList"/>
    <dgm:cxn modelId="{C855FFB1-6EA2-4D26-8410-990EC978B2E0}" type="presOf" srcId="{751605F6-31DF-4E1E-AD67-19FD5C110A50}" destId="{4AECBF35-7779-4F5A-90A6-34FF6558E718}"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F1B19FA3-F920-43F4-9040-B316F80A495F}" type="presParOf" srcId="{AE6139D5-D84B-4711-8A6A-A5161E022A99}" destId="{00F42187-34FD-4D8B-A449-F316E9EB9AFA}" srcOrd="0" destOrd="0" presId="urn:microsoft.com/office/officeart/2008/layout/VerticalCurvedList"/>
    <dgm:cxn modelId="{EBC6FF86-A613-442C-A6A2-84EA0C55A826}" type="presParOf" srcId="{00F42187-34FD-4D8B-A449-F316E9EB9AFA}" destId="{C168C53D-163A-4892-8EF0-B5326C3FF8C8}" srcOrd="0" destOrd="0" presId="urn:microsoft.com/office/officeart/2008/layout/VerticalCurvedList"/>
    <dgm:cxn modelId="{A647D55F-8197-41F7-8EEC-FCFCFC208025}" type="presParOf" srcId="{C168C53D-163A-4892-8EF0-B5326C3FF8C8}" destId="{0FAB2C97-DF89-43B9-B7B2-C745E026F562}" srcOrd="0" destOrd="0" presId="urn:microsoft.com/office/officeart/2008/layout/VerticalCurvedList"/>
    <dgm:cxn modelId="{86DAE5DA-125C-47CF-A571-88BA6A3B8CA9}" type="presParOf" srcId="{C168C53D-163A-4892-8EF0-B5326C3FF8C8}" destId="{93855F07-44CB-45DE-B464-761E63A71CD5}" srcOrd="1" destOrd="0" presId="urn:microsoft.com/office/officeart/2008/layout/VerticalCurvedList"/>
    <dgm:cxn modelId="{1E0121A2-E538-4D61-8495-499B4D44D507}" type="presParOf" srcId="{C168C53D-163A-4892-8EF0-B5326C3FF8C8}" destId="{D258DE45-194F-4470-A0BE-D234AB24927B}" srcOrd="2" destOrd="0" presId="urn:microsoft.com/office/officeart/2008/layout/VerticalCurvedList"/>
    <dgm:cxn modelId="{5C9DAE2B-B3C2-4A67-ACAB-20545E232D60}" type="presParOf" srcId="{C168C53D-163A-4892-8EF0-B5326C3FF8C8}" destId="{BF8CDB65-7F63-46ED-AD6F-299BB5E410A3}" srcOrd="3" destOrd="0" presId="urn:microsoft.com/office/officeart/2008/layout/VerticalCurvedList"/>
    <dgm:cxn modelId="{04CC9CE9-59F9-45B2-AC0F-56BE32B31DF3}" type="presParOf" srcId="{00F42187-34FD-4D8B-A449-F316E9EB9AFA}" destId="{2B62C432-4905-40F9-9530-D2F004B7D3F6}" srcOrd="1" destOrd="0" presId="urn:microsoft.com/office/officeart/2008/layout/VerticalCurvedList"/>
    <dgm:cxn modelId="{19248F42-DCAA-4177-A8C5-8F3D0EF5DDD1}" type="presParOf" srcId="{00F42187-34FD-4D8B-A449-F316E9EB9AFA}" destId="{7D7CD6F4-5BF8-4820-9EDA-8C7339E21069}" srcOrd="2" destOrd="0" presId="urn:microsoft.com/office/officeart/2008/layout/VerticalCurvedList"/>
    <dgm:cxn modelId="{29013FC2-8E39-4729-9F3F-A93B83E9D5A0}" type="presParOf" srcId="{7D7CD6F4-5BF8-4820-9EDA-8C7339E21069}" destId="{C2A52F33-F895-4B2F-BC4C-05306D79D5F7}" srcOrd="0" destOrd="0" presId="urn:microsoft.com/office/officeart/2008/layout/VerticalCurvedList"/>
    <dgm:cxn modelId="{C7527146-FD2E-495C-AB27-90C7A040937D}" type="presParOf" srcId="{00F42187-34FD-4D8B-A449-F316E9EB9AFA}" destId="{4AECBF35-7779-4F5A-90A6-34FF6558E718}" srcOrd="3" destOrd="0" presId="urn:microsoft.com/office/officeart/2008/layout/VerticalCurvedList"/>
    <dgm:cxn modelId="{6AB6063B-7D0C-426A-9FB3-74FE54F28203}" type="presParOf" srcId="{00F42187-34FD-4D8B-A449-F316E9EB9AFA}" destId="{C9ABC99E-6F07-4919-B337-A2FBE0FA6FF0}" srcOrd="4" destOrd="0" presId="urn:microsoft.com/office/officeart/2008/layout/VerticalCurvedList"/>
    <dgm:cxn modelId="{29027CAD-580D-4233-9683-8DBE47E07BB9}"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DA63E8-5839-4D61-9DAE-02F4E95E8BF8}" type="doc">
      <dgm:prSet loTypeId="urn:microsoft.com/office/officeart/2005/8/layout/vList3" loCatId="list" qsTypeId="urn:microsoft.com/office/officeart/2005/8/quickstyle/simple1" qsCatId="simple" csTypeId="urn:microsoft.com/office/officeart/2005/8/colors/accent1_2" csCatId="accent1" phldr="1"/>
      <dgm:spPr/>
    </dgm:pt>
    <dgm:pt modelId="{C1BC9FEB-1D9D-48E5-A231-E8494F03E462}">
      <dgm:prSet phldrT="[Text]"/>
      <dgm:spPr>
        <a:ln>
          <a:noFill/>
        </a:ln>
        <a:effectLst>
          <a:outerShdw blurRad="50800" dist="38100" dir="2700000" algn="tl" rotWithShape="0">
            <a:prstClr val="black">
              <a:alpha val="40000"/>
            </a:prstClr>
          </a:outerShdw>
        </a:effectLst>
      </dgm:spPr>
      <dgm:t>
        <a:bodyPr/>
        <a:lstStyle/>
        <a:p>
          <a:r>
            <a:rPr lang="de-AT" b="1" dirty="0">
              <a:solidFill>
                <a:schemeClr val="tx1"/>
              </a:solidFill>
              <a:latin typeface="Arial" panose="020B0604020202020204" pitchFamily="34" charset="0"/>
              <a:cs typeface="Arial" panose="020B0604020202020204" pitchFamily="34" charset="0"/>
            </a:rPr>
            <a:t>Tele</a:t>
          </a:r>
          <a:r>
            <a:rPr lang="de-AT" b="1" dirty="0">
              <a:solidFill>
                <a:schemeClr val="bg1"/>
              </a:solidFill>
              <a:latin typeface="Arial" panose="020B0604020202020204" pitchFamily="34" charset="0"/>
              <a:cs typeface="Arial" panose="020B0604020202020204" pitchFamily="34" charset="0"/>
            </a:rPr>
            <a:t>communications</a:t>
          </a:r>
          <a:r>
            <a:rPr lang="de-AT" b="1" dirty="0">
              <a:solidFill>
                <a:schemeClr val="tx1"/>
              </a:solidFill>
              <a:latin typeface="Arial" panose="020B0604020202020204" pitchFamily="34" charset="0"/>
              <a:cs typeface="Arial" panose="020B0604020202020204" pitchFamily="34" charset="0"/>
            </a:rPr>
            <a:t> </a:t>
          </a:r>
          <a:endParaRPr lang="de-AT" dirty="0">
            <a:latin typeface="Arial" panose="020B0604020202020204" pitchFamily="34" charset="0"/>
            <a:cs typeface="Arial" panose="020B0604020202020204" pitchFamily="34" charset="0"/>
          </a:endParaRPr>
        </a:p>
      </dgm:t>
    </dgm:pt>
    <dgm:pt modelId="{58E8077B-3E19-431C-A0C4-8C2DD9F7644A}" type="parTrans" cxnId="{7A6EC73C-66C0-4DCE-B084-E563D69B71A3}">
      <dgm:prSet/>
      <dgm:spPr/>
      <dgm:t>
        <a:bodyPr/>
        <a:lstStyle/>
        <a:p>
          <a:endParaRPr lang="de-AT"/>
        </a:p>
      </dgm:t>
    </dgm:pt>
    <dgm:pt modelId="{18DD1E7C-12ED-4FEA-A2E4-910FE41EF966}" type="sibTrans" cxnId="{7A6EC73C-66C0-4DCE-B084-E563D69B71A3}">
      <dgm:prSet/>
      <dgm:spPr/>
      <dgm:t>
        <a:bodyPr/>
        <a:lstStyle/>
        <a:p>
          <a:endParaRPr lang="de-AT"/>
        </a:p>
      </dgm:t>
    </dgm:pt>
    <dgm:pt modelId="{EEDCF306-2C5A-453C-BD5B-EB2E628B646D}">
      <dgm:prSet phldrT="[Text]"/>
      <dgm:spPr>
        <a:ln>
          <a:noFill/>
        </a:ln>
        <a:effectLst>
          <a:outerShdw blurRad="50800" dist="38100" dir="2700000" algn="tl" rotWithShape="0">
            <a:prstClr val="black">
              <a:alpha val="40000"/>
            </a:prstClr>
          </a:outerShdw>
        </a:effectLst>
      </dgm:spPr>
      <dgm:t>
        <a:bodyPr/>
        <a:lstStyle/>
        <a:p>
          <a:r>
            <a:rPr lang="de-AT" dirty="0">
              <a:latin typeface="Arial" panose="020B0604020202020204" pitchFamily="34" charset="0"/>
              <a:cs typeface="Arial" panose="020B0604020202020204" pitchFamily="34" charset="0"/>
            </a:rPr>
            <a:t>Informat</a:t>
          </a:r>
          <a:r>
            <a:rPr lang="de-AT" b="1" dirty="0">
              <a:solidFill>
                <a:schemeClr val="tx1"/>
              </a:solidFill>
              <a:latin typeface="Arial" panose="020B0604020202020204" pitchFamily="34" charset="0"/>
              <a:cs typeface="Arial" panose="020B0604020202020204" pitchFamily="34" charset="0"/>
            </a:rPr>
            <a:t>ics</a:t>
          </a:r>
        </a:p>
      </dgm:t>
    </dgm:pt>
    <dgm:pt modelId="{AC673C80-E19A-4D3A-B0B8-D06BCDB8566D}" type="parTrans" cxnId="{B31AFEAE-547F-4761-A471-478E3072D9F2}">
      <dgm:prSet/>
      <dgm:spPr/>
      <dgm:t>
        <a:bodyPr/>
        <a:lstStyle/>
        <a:p>
          <a:endParaRPr lang="de-AT"/>
        </a:p>
      </dgm:t>
    </dgm:pt>
    <dgm:pt modelId="{8120A0CF-805F-4E53-9432-4D5CE1AB81ED}" type="sibTrans" cxnId="{B31AFEAE-547F-4761-A471-478E3072D9F2}">
      <dgm:prSet/>
      <dgm:spPr/>
      <dgm:t>
        <a:bodyPr/>
        <a:lstStyle/>
        <a:p>
          <a:endParaRPr lang="de-AT"/>
        </a:p>
      </dgm:t>
    </dgm:pt>
    <dgm:pt modelId="{9CFC9E10-735E-4384-94AF-C5EF96068ECB}">
      <dgm:prSet phldrT="[Text]"/>
      <dgm:spPr>
        <a:ln>
          <a:noFill/>
        </a:ln>
        <a:effectLst>
          <a:outerShdw blurRad="50800" dist="38100" dir="2700000" algn="tl" rotWithShape="0">
            <a:prstClr val="black">
              <a:alpha val="40000"/>
            </a:prstClr>
          </a:outerShdw>
        </a:effectLst>
      </dgm:spPr>
      <dgm:t>
        <a:bodyPr/>
        <a:lstStyle/>
        <a:p>
          <a:r>
            <a:rPr lang="de-AT" dirty="0">
              <a:latin typeface="Arial" panose="020B0604020202020204" pitchFamily="34" charset="0"/>
              <a:cs typeface="Arial" panose="020B0604020202020204" pitchFamily="34" charset="0"/>
            </a:rPr>
            <a:t>Auto</a:t>
          </a:r>
          <a:r>
            <a:rPr lang="de-AT" b="1" dirty="0">
              <a:solidFill>
                <a:schemeClr val="tx1"/>
              </a:solidFill>
              <a:latin typeface="Arial" panose="020B0604020202020204" pitchFamily="34" charset="0"/>
              <a:cs typeface="Arial" panose="020B0604020202020204" pitchFamily="34" charset="0"/>
            </a:rPr>
            <a:t>mat</a:t>
          </a:r>
          <a:r>
            <a:rPr lang="de-AT" dirty="0">
              <a:latin typeface="Arial" panose="020B0604020202020204" pitchFamily="34" charset="0"/>
              <a:cs typeface="Arial" panose="020B0604020202020204" pitchFamily="34" charset="0"/>
            </a:rPr>
            <a:t>ion</a:t>
          </a:r>
        </a:p>
      </dgm:t>
    </dgm:pt>
    <dgm:pt modelId="{C7A2F28F-FE59-4E23-A10B-B56F8F3DC118}" type="parTrans" cxnId="{126FC3BB-ED7A-4A20-8CB5-FBA9105CCC84}">
      <dgm:prSet/>
      <dgm:spPr/>
      <dgm:t>
        <a:bodyPr/>
        <a:lstStyle/>
        <a:p>
          <a:endParaRPr lang="de-AT"/>
        </a:p>
      </dgm:t>
    </dgm:pt>
    <dgm:pt modelId="{8258D074-4310-4F53-A044-AC909D1AADDA}" type="sibTrans" cxnId="{126FC3BB-ED7A-4A20-8CB5-FBA9105CCC84}">
      <dgm:prSet/>
      <dgm:spPr/>
      <dgm:t>
        <a:bodyPr/>
        <a:lstStyle/>
        <a:p>
          <a:endParaRPr lang="de-AT"/>
        </a:p>
      </dgm:t>
    </dgm:pt>
    <dgm:pt modelId="{EE43439E-CF63-4690-92D6-4FFDB26B1EEC}" type="pres">
      <dgm:prSet presAssocID="{76DA63E8-5839-4D61-9DAE-02F4E95E8BF8}" presName="linearFlow" presStyleCnt="0">
        <dgm:presLayoutVars>
          <dgm:dir/>
          <dgm:resizeHandles val="exact"/>
        </dgm:presLayoutVars>
      </dgm:prSet>
      <dgm:spPr/>
    </dgm:pt>
    <dgm:pt modelId="{5FA0BDA8-85FC-4C82-A057-85B162039C71}" type="pres">
      <dgm:prSet presAssocID="{C1BC9FEB-1D9D-48E5-A231-E8494F03E462}" presName="composite" presStyleCnt="0"/>
      <dgm:spPr/>
    </dgm:pt>
    <dgm:pt modelId="{8E08BA3B-64BA-4C39-8971-FCB921C6B5D2}" type="pres">
      <dgm:prSet presAssocID="{C1BC9FEB-1D9D-48E5-A231-E8494F03E46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283A8DD6-2086-40D4-9D16-E7FDDE7AF0B9}" type="pres">
      <dgm:prSet presAssocID="{C1BC9FEB-1D9D-48E5-A231-E8494F03E462}" presName="txShp" presStyleLbl="node1" presStyleIdx="0" presStyleCnt="3" custScaleX="112823" custLinFactNeighborX="11176" custLinFactNeighborY="0">
        <dgm:presLayoutVars>
          <dgm:bulletEnabled val="1"/>
        </dgm:presLayoutVars>
      </dgm:prSet>
      <dgm:spPr/>
    </dgm:pt>
    <dgm:pt modelId="{665E4048-6774-4255-A215-3E2651B2A1BE}" type="pres">
      <dgm:prSet presAssocID="{18DD1E7C-12ED-4FEA-A2E4-910FE41EF966}" presName="spacing" presStyleCnt="0"/>
      <dgm:spPr/>
    </dgm:pt>
    <dgm:pt modelId="{36A8E907-FE73-45A9-B91F-100BD1CE8E62}" type="pres">
      <dgm:prSet presAssocID="{9CFC9E10-735E-4384-94AF-C5EF96068ECB}" presName="composite" presStyleCnt="0"/>
      <dgm:spPr/>
    </dgm:pt>
    <dgm:pt modelId="{A1761396-7AC3-4B77-98B9-FAD66BE9D490}" type="pres">
      <dgm:prSet presAssocID="{9CFC9E10-735E-4384-94AF-C5EF96068EC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2723619C-38DB-45B4-8179-30F440523114}" type="pres">
      <dgm:prSet presAssocID="{9CFC9E10-735E-4384-94AF-C5EF96068ECB}" presName="txShp" presStyleLbl="node1" presStyleIdx="1" presStyleCnt="3" custScaleX="112823" custLinFactNeighborX="11176">
        <dgm:presLayoutVars>
          <dgm:bulletEnabled val="1"/>
        </dgm:presLayoutVars>
      </dgm:prSet>
      <dgm:spPr/>
    </dgm:pt>
    <dgm:pt modelId="{18F20B17-B126-4E24-ACF6-AD145760D712}" type="pres">
      <dgm:prSet presAssocID="{8258D074-4310-4F53-A044-AC909D1AADDA}" presName="spacing" presStyleCnt="0"/>
      <dgm:spPr/>
    </dgm:pt>
    <dgm:pt modelId="{07DA557B-DD70-42E0-8F8D-2278A88BEEFB}" type="pres">
      <dgm:prSet presAssocID="{EEDCF306-2C5A-453C-BD5B-EB2E628B646D}" presName="composite" presStyleCnt="0"/>
      <dgm:spPr/>
    </dgm:pt>
    <dgm:pt modelId="{1D483224-5395-45AE-8636-10669D1A9F59}" type="pres">
      <dgm:prSet presAssocID="{EEDCF306-2C5A-453C-BD5B-EB2E628B646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dgm:spPr>
    </dgm:pt>
    <dgm:pt modelId="{7A93361A-0AE5-44A8-A9BB-708C4CB5C886}" type="pres">
      <dgm:prSet presAssocID="{EEDCF306-2C5A-453C-BD5B-EB2E628B646D}" presName="txShp" presStyleLbl="node1" presStyleIdx="2" presStyleCnt="3" custScaleX="112823" custLinFactNeighborX="11176">
        <dgm:presLayoutVars>
          <dgm:bulletEnabled val="1"/>
        </dgm:presLayoutVars>
      </dgm:prSet>
      <dgm:spPr/>
    </dgm:pt>
  </dgm:ptLst>
  <dgm:cxnLst>
    <dgm:cxn modelId="{3D481324-6409-43C7-BFA8-4CF72968B41C}" type="presOf" srcId="{EEDCF306-2C5A-453C-BD5B-EB2E628B646D}" destId="{7A93361A-0AE5-44A8-A9BB-708C4CB5C886}" srcOrd="0" destOrd="0" presId="urn:microsoft.com/office/officeart/2005/8/layout/vList3"/>
    <dgm:cxn modelId="{AABE243A-550A-4D87-B4A9-A96116490708}" type="presOf" srcId="{C1BC9FEB-1D9D-48E5-A231-E8494F03E462}" destId="{283A8DD6-2086-40D4-9D16-E7FDDE7AF0B9}" srcOrd="0" destOrd="0" presId="urn:microsoft.com/office/officeart/2005/8/layout/vList3"/>
    <dgm:cxn modelId="{7A6EC73C-66C0-4DCE-B084-E563D69B71A3}" srcId="{76DA63E8-5839-4D61-9DAE-02F4E95E8BF8}" destId="{C1BC9FEB-1D9D-48E5-A231-E8494F03E462}" srcOrd="0" destOrd="0" parTransId="{58E8077B-3E19-431C-A0C4-8C2DD9F7644A}" sibTransId="{18DD1E7C-12ED-4FEA-A2E4-910FE41EF966}"/>
    <dgm:cxn modelId="{414E2B3D-6BD8-4DF8-A34F-B5D7771569E8}" type="presOf" srcId="{76DA63E8-5839-4D61-9DAE-02F4E95E8BF8}" destId="{EE43439E-CF63-4690-92D6-4FFDB26B1EEC}" srcOrd="0" destOrd="0" presId="urn:microsoft.com/office/officeart/2005/8/layout/vList3"/>
    <dgm:cxn modelId="{B31AFEAE-547F-4761-A471-478E3072D9F2}" srcId="{76DA63E8-5839-4D61-9DAE-02F4E95E8BF8}" destId="{EEDCF306-2C5A-453C-BD5B-EB2E628B646D}" srcOrd="2" destOrd="0" parTransId="{AC673C80-E19A-4D3A-B0B8-D06BCDB8566D}" sibTransId="{8120A0CF-805F-4E53-9432-4D5CE1AB81ED}"/>
    <dgm:cxn modelId="{126FC3BB-ED7A-4A20-8CB5-FBA9105CCC84}" srcId="{76DA63E8-5839-4D61-9DAE-02F4E95E8BF8}" destId="{9CFC9E10-735E-4384-94AF-C5EF96068ECB}" srcOrd="1" destOrd="0" parTransId="{C7A2F28F-FE59-4E23-A10B-B56F8F3DC118}" sibTransId="{8258D074-4310-4F53-A044-AC909D1AADDA}"/>
    <dgm:cxn modelId="{A4EC3AC2-0A4B-4932-8435-56BF95CD8D97}" type="presOf" srcId="{9CFC9E10-735E-4384-94AF-C5EF96068ECB}" destId="{2723619C-38DB-45B4-8179-30F440523114}" srcOrd="0" destOrd="0" presId="urn:microsoft.com/office/officeart/2005/8/layout/vList3"/>
    <dgm:cxn modelId="{31DCC636-3440-4850-A182-BFEC8EBA4466}" type="presParOf" srcId="{EE43439E-CF63-4690-92D6-4FFDB26B1EEC}" destId="{5FA0BDA8-85FC-4C82-A057-85B162039C71}" srcOrd="0" destOrd="0" presId="urn:microsoft.com/office/officeart/2005/8/layout/vList3"/>
    <dgm:cxn modelId="{5D41D17A-A05E-41A1-B600-B25AD116873D}" type="presParOf" srcId="{5FA0BDA8-85FC-4C82-A057-85B162039C71}" destId="{8E08BA3B-64BA-4C39-8971-FCB921C6B5D2}" srcOrd="0" destOrd="0" presId="urn:microsoft.com/office/officeart/2005/8/layout/vList3"/>
    <dgm:cxn modelId="{E6B30EB8-9A6D-43E8-A3DC-2115A0963824}" type="presParOf" srcId="{5FA0BDA8-85FC-4C82-A057-85B162039C71}" destId="{283A8DD6-2086-40D4-9D16-E7FDDE7AF0B9}" srcOrd="1" destOrd="0" presId="urn:microsoft.com/office/officeart/2005/8/layout/vList3"/>
    <dgm:cxn modelId="{B7E6EC89-91A6-4AE2-9629-4AFE1BF20136}" type="presParOf" srcId="{EE43439E-CF63-4690-92D6-4FFDB26B1EEC}" destId="{665E4048-6774-4255-A215-3E2651B2A1BE}" srcOrd="1" destOrd="0" presId="urn:microsoft.com/office/officeart/2005/8/layout/vList3"/>
    <dgm:cxn modelId="{E82F4823-0CE8-48A1-AE3F-92182AF8BF33}" type="presParOf" srcId="{EE43439E-CF63-4690-92D6-4FFDB26B1EEC}" destId="{36A8E907-FE73-45A9-B91F-100BD1CE8E62}" srcOrd="2" destOrd="0" presId="urn:microsoft.com/office/officeart/2005/8/layout/vList3"/>
    <dgm:cxn modelId="{54B2D161-AD82-4CD1-A5BD-F208C584CE55}" type="presParOf" srcId="{36A8E907-FE73-45A9-B91F-100BD1CE8E62}" destId="{A1761396-7AC3-4B77-98B9-FAD66BE9D490}" srcOrd="0" destOrd="0" presId="urn:microsoft.com/office/officeart/2005/8/layout/vList3"/>
    <dgm:cxn modelId="{B3E66BEE-D5EC-493D-A91E-2C2444B40328}" type="presParOf" srcId="{36A8E907-FE73-45A9-B91F-100BD1CE8E62}" destId="{2723619C-38DB-45B4-8179-30F440523114}" srcOrd="1" destOrd="0" presId="urn:microsoft.com/office/officeart/2005/8/layout/vList3"/>
    <dgm:cxn modelId="{3775D489-0241-4D8D-9ACF-5BA2EFF0FD48}" type="presParOf" srcId="{EE43439E-CF63-4690-92D6-4FFDB26B1EEC}" destId="{18F20B17-B126-4E24-ACF6-AD145760D712}" srcOrd="3" destOrd="0" presId="urn:microsoft.com/office/officeart/2005/8/layout/vList3"/>
    <dgm:cxn modelId="{F25D5162-92C4-44D7-BE37-5E442020AFE9}" type="presParOf" srcId="{EE43439E-CF63-4690-92D6-4FFDB26B1EEC}" destId="{07DA557B-DD70-42E0-8F8D-2278A88BEEFB}" srcOrd="4" destOrd="0" presId="urn:microsoft.com/office/officeart/2005/8/layout/vList3"/>
    <dgm:cxn modelId="{1C465A3D-3719-4A55-9CFA-84EC50E92F4F}" type="presParOf" srcId="{07DA557B-DD70-42E0-8F8D-2278A88BEEFB}" destId="{1D483224-5395-45AE-8636-10669D1A9F59}" srcOrd="0" destOrd="0" presId="urn:microsoft.com/office/officeart/2005/8/layout/vList3"/>
    <dgm:cxn modelId="{57DE8401-01EE-4CB6-88C4-835A8B74EBD2}" type="presParOf" srcId="{07DA557B-DD70-42E0-8F8D-2278A88BEEFB}" destId="{7A93361A-0AE5-44A8-A9BB-708C4CB5C88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8F8212-65E7-4AEB-9DFC-06D2534DDE3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AT"/>
        </a:p>
      </dgm:t>
    </dgm:pt>
    <dgm:pt modelId="{88EA7B0F-4364-46C0-AAA8-EE2AAAC7B5F0}">
      <dgm:prSet phldrT="[Text]" custT="1"/>
      <dgm:spPr/>
      <dgm:t>
        <a:bodyPr/>
        <a:lstStyle/>
        <a:p>
          <a:r>
            <a:rPr lang="de-AT" sz="1400" b="1" dirty="0">
              <a:latin typeface="Arial" panose="020B0604020202020204" pitchFamily="34" charset="0"/>
              <a:cs typeface="Arial" panose="020B0604020202020204" pitchFamily="34" charset="0"/>
            </a:rPr>
            <a:t>1960s</a:t>
          </a:r>
          <a:br>
            <a:rPr lang="de-AT" sz="1400" dirty="0">
              <a:latin typeface="Arial" panose="020B0604020202020204" pitchFamily="34" charset="0"/>
              <a:cs typeface="Arial" panose="020B0604020202020204" pitchFamily="34" charset="0"/>
            </a:rPr>
          </a:br>
          <a:r>
            <a:rPr lang="de-AT" sz="1400" dirty="0">
              <a:latin typeface="Arial" panose="020B0604020202020204" pitchFamily="34" charset="0"/>
              <a:cs typeface="Arial" panose="020B0604020202020204" pitchFamily="34" charset="0"/>
            </a:rPr>
            <a:t> GPS</a:t>
          </a:r>
        </a:p>
      </dgm:t>
    </dgm:pt>
    <dgm:pt modelId="{22FDC637-CD00-42A8-A6E3-2418BEBC5B74}" type="parTrans" cxnId="{8B97B2F6-F49E-4268-AEE4-35CCF6A79694}">
      <dgm:prSet/>
      <dgm:spPr/>
      <dgm:t>
        <a:bodyPr/>
        <a:lstStyle/>
        <a:p>
          <a:endParaRPr lang="de-AT"/>
        </a:p>
      </dgm:t>
    </dgm:pt>
    <dgm:pt modelId="{FD61B80E-5DCD-4F0F-BC28-F7F812AEDFB3}" type="sibTrans" cxnId="{8B97B2F6-F49E-4268-AEE4-35CCF6A79694}">
      <dgm:prSet/>
      <dgm:spPr/>
      <dgm:t>
        <a:bodyPr/>
        <a:lstStyle/>
        <a:p>
          <a:endParaRPr lang="de-AT"/>
        </a:p>
      </dgm:t>
    </dgm:pt>
    <dgm:pt modelId="{D3102E81-E42E-44DD-B916-8F9F68D9F32C}">
      <dgm:prSet phldrT="[Text]" custT="1"/>
      <dgm:spPr/>
      <dgm:t>
        <a:bodyPr/>
        <a:lstStyle/>
        <a:p>
          <a:r>
            <a:rPr lang="en-GB" sz="1400" b="1" noProof="0" dirty="0">
              <a:latin typeface="Arial" panose="020B0604020202020204" pitchFamily="34" charset="0"/>
              <a:cs typeface="Arial" panose="020B0604020202020204" pitchFamily="34" charset="0"/>
            </a:rPr>
            <a:t>1978</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term „telematics“</a:t>
          </a:r>
        </a:p>
      </dgm:t>
    </dgm:pt>
    <dgm:pt modelId="{F4F1B594-FAE1-42A8-B4A9-BCBBC1003ADA}" type="parTrans" cxnId="{27B100B2-057E-47CC-A711-350F29DEDC3C}">
      <dgm:prSet/>
      <dgm:spPr/>
      <dgm:t>
        <a:bodyPr/>
        <a:lstStyle/>
        <a:p>
          <a:endParaRPr lang="de-AT"/>
        </a:p>
      </dgm:t>
    </dgm:pt>
    <dgm:pt modelId="{9943380A-030B-4958-AAA4-1D294DCDEDC0}" type="sibTrans" cxnId="{27B100B2-057E-47CC-A711-350F29DEDC3C}">
      <dgm:prSet/>
      <dgm:spPr/>
      <dgm:t>
        <a:bodyPr/>
        <a:lstStyle/>
        <a:p>
          <a:endParaRPr lang="de-AT"/>
        </a:p>
      </dgm:t>
    </dgm:pt>
    <dgm:pt modelId="{5F1CA50D-5E15-48D0-A40C-375533D9E47D}">
      <dgm:prSet phldrT="[Text]" custT="1"/>
      <dgm:spPr/>
      <dgm:t>
        <a:bodyPr/>
        <a:lstStyle/>
        <a:p>
          <a:r>
            <a:rPr lang="en-GB" sz="1400" b="1" noProof="0" dirty="0">
              <a:latin typeface="Arial" panose="020B0604020202020204" pitchFamily="34" charset="0"/>
              <a:cs typeface="Arial" panose="020B0604020202020204" pitchFamily="34" charset="0"/>
            </a:rPr>
            <a:t>1983</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GPS – civilian application</a:t>
          </a:r>
        </a:p>
      </dgm:t>
    </dgm:pt>
    <dgm:pt modelId="{532E7AAC-B2BC-4BDE-9413-990904AA5E4D}" type="parTrans" cxnId="{544AFC13-417C-441B-A520-61D48847D71D}">
      <dgm:prSet/>
      <dgm:spPr/>
      <dgm:t>
        <a:bodyPr/>
        <a:lstStyle/>
        <a:p>
          <a:endParaRPr lang="de-AT"/>
        </a:p>
      </dgm:t>
    </dgm:pt>
    <dgm:pt modelId="{90DF93F5-9DAA-44DC-BB8D-EE38DE0C4C00}" type="sibTrans" cxnId="{544AFC13-417C-441B-A520-61D48847D71D}">
      <dgm:prSet/>
      <dgm:spPr/>
      <dgm:t>
        <a:bodyPr/>
        <a:lstStyle/>
        <a:p>
          <a:endParaRPr lang="de-AT"/>
        </a:p>
      </dgm:t>
    </dgm:pt>
    <dgm:pt modelId="{08EE9BAA-1C39-4709-B875-72F6F05C4D2A}">
      <dgm:prSet custT="1"/>
      <dgm:spPr/>
      <dgm:t>
        <a:bodyPr/>
        <a:lstStyle/>
        <a:p>
          <a:r>
            <a:rPr lang="en-GB" sz="1400" b="1" noProof="0" dirty="0">
              <a:latin typeface="Arial" panose="020B0604020202020204" pitchFamily="34" charset="0"/>
              <a:cs typeface="Arial" panose="020B0604020202020204" pitchFamily="34" charset="0"/>
            </a:rPr>
            <a:t>1990s</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safety equipment in vehicles (e.g. airbags), first vehicle location systems</a:t>
          </a:r>
        </a:p>
      </dgm:t>
    </dgm:pt>
    <dgm:pt modelId="{5661F481-7669-4F4C-AA9D-48546D6238F8}" type="parTrans" cxnId="{0C5E2095-EB34-4114-9C25-1CFB7ED8C31E}">
      <dgm:prSet/>
      <dgm:spPr/>
      <dgm:t>
        <a:bodyPr/>
        <a:lstStyle/>
        <a:p>
          <a:endParaRPr lang="de-AT"/>
        </a:p>
      </dgm:t>
    </dgm:pt>
    <dgm:pt modelId="{6F7A560A-A3E0-4CEE-A1B2-9C7F4CC1C59F}" type="sibTrans" cxnId="{0C5E2095-EB34-4114-9C25-1CFB7ED8C31E}">
      <dgm:prSet/>
      <dgm:spPr/>
      <dgm:t>
        <a:bodyPr/>
        <a:lstStyle/>
        <a:p>
          <a:endParaRPr lang="de-AT"/>
        </a:p>
      </dgm:t>
    </dgm:pt>
    <dgm:pt modelId="{688514B2-BD6B-4CE1-8F24-CAED9E3FEF7C}">
      <dgm:prSet custT="1"/>
      <dgm:spPr/>
      <dgm:t>
        <a:bodyPr/>
        <a:lstStyle/>
        <a:p>
          <a:r>
            <a:rPr lang="en-GB" sz="1400" b="1" noProof="0" dirty="0">
              <a:latin typeface="Arial" panose="020B0604020202020204" pitchFamily="34" charset="0"/>
              <a:cs typeface="Arial" panose="020B0604020202020204" pitchFamily="34" charset="0"/>
            </a:rPr>
            <a:t>2000er</a:t>
          </a:r>
          <a:br>
            <a:rPr lang="en-GB" sz="1400" b="1" noProof="0" dirty="0">
              <a:latin typeface="Arial" panose="020B0604020202020204" pitchFamily="34" charset="0"/>
              <a:cs typeface="Arial" panose="020B0604020202020204" pitchFamily="34" charset="0"/>
            </a:rPr>
          </a:br>
          <a:r>
            <a:rPr lang="de-AT" sz="1400" noProof="0" dirty="0">
              <a:latin typeface="Arial" panose="020B0604020202020204" pitchFamily="34" charset="0"/>
              <a:cs typeface="Arial" panose="020B0604020202020204" pitchFamily="34" charset="0"/>
            </a:rPr>
            <a:t>real-time information</a:t>
          </a:r>
          <a:r>
            <a:rPr lang="en-GB" sz="1400" noProof="0" dirty="0">
              <a:latin typeface="Arial" panose="020B0604020202020204" pitchFamily="34" charset="0"/>
              <a:cs typeface="Arial" panose="020B0604020202020204" pitchFamily="34" charset="0"/>
            </a:rPr>
            <a:t>, mobile apps</a:t>
          </a:r>
        </a:p>
      </dgm:t>
    </dgm:pt>
    <dgm:pt modelId="{0A4368E7-D41E-4424-9649-0F03F6F314F3}" type="parTrans" cxnId="{AD5C7030-C1C4-4E72-910F-41B718BB9F1A}">
      <dgm:prSet/>
      <dgm:spPr/>
      <dgm:t>
        <a:bodyPr/>
        <a:lstStyle/>
        <a:p>
          <a:endParaRPr lang="de-AT"/>
        </a:p>
      </dgm:t>
    </dgm:pt>
    <dgm:pt modelId="{B51A42EB-33FF-468F-A9B5-EA3514F517A3}" type="sibTrans" cxnId="{AD5C7030-C1C4-4E72-910F-41B718BB9F1A}">
      <dgm:prSet/>
      <dgm:spPr/>
      <dgm:t>
        <a:bodyPr/>
        <a:lstStyle/>
        <a:p>
          <a:endParaRPr lang="de-AT"/>
        </a:p>
      </dgm:t>
    </dgm:pt>
    <dgm:pt modelId="{A4D59084-C373-4EAB-A834-3C39096FF1AB}" type="pres">
      <dgm:prSet presAssocID="{518F8212-65E7-4AEB-9DFC-06D2534DDE3F}" presName="arrowDiagram" presStyleCnt="0">
        <dgm:presLayoutVars>
          <dgm:chMax val="5"/>
          <dgm:dir/>
          <dgm:resizeHandles val="exact"/>
        </dgm:presLayoutVars>
      </dgm:prSet>
      <dgm:spPr/>
    </dgm:pt>
    <dgm:pt modelId="{EDF20275-CD15-448E-BBA3-25C973FDD010}" type="pres">
      <dgm:prSet presAssocID="{518F8212-65E7-4AEB-9DFC-06D2534DDE3F}" presName="arrow" presStyleLbl="bgShp" presStyleIdx="0" presStyleCnt="1" custLinFactNeighborY="-632"/>
      <dgm:spPr/>
    </dgm:pt>
    <dgm:pt modelId="{AD277811-D476-41C8-A823-93098FC6CA19}" type="pres">
      <dgm:prSet presAssocID="{518F8212-65E7-4AEB-9DFC-06D2534DDE3F}" presName="arrowDiagram5" presStyleCnt="0"/>
      <dgm:spPr/>
    </dgm:pt>
    <dgm:pt modelId="{C141E2A0-3203-4E4B-A3BF-4556F137F2BE}" type="pres">
      <dgm:prSet presAssocID="{88EA7B0F-4364-46C0-AAA8-EE2AAAC7B5F0}" presName="bullet5a" presStyleLbl="node1" presStyleIdx="0" presStyleCnt="5"/>
      <dgm:spPr/>
    </dgm:pt>
    <dgm:pt modelId="{49B899A4-99C5-4D9C-BF7F-24D2D5BF4E61}" type="pres">
      <dgm:prSet presAssocID="{88EA7B0F-4364-46C0-AAA8-EE2AAAC7B5F0}" presName="textBox5a" presStyleLbl="revTx" presStyleIdx="0" presStyleCnt="5" custScaleX="139812" custScaleY="87004" custLinFactNeighborX="24414" custLinFactNeighborY="-4479">
        <dgm:presLayoutVars>
          <dgm:bulletEnabled val="1"/>
        </dgm:presLayoutVars>
      </dgm:prSet>
      <dgm:spPr/>
    </dgm:pt>
    <dgm:pt modelId="{814F15F7-1726-40DD-90D3-FD19241DFEDE}" type="pres">
      <dgm:prSet presAssocID="{D3102E81-E42E-44DD-B916-8F9F68D9F32C}" presName="bullet5b" presStyleLbl="node1" presStyleIdx="1" presStyleCnt="5"/>
      <dgm:spPr/>
    </dgm:pt>
    <dgm:pt modelId="{D516DBFB-33D1-43D4-AD3B-DCF957F3EE65}" type="pres">
      <dgm:prSet presAssocID="{D3102E81-E42E-44DD-B916-8F9F68D9F32C}" presName="textBox5b" presStyleLbl="revTx" presStyleIdx="1" presStyleCnt="5" custLinFactNeighborX="4817" custLinFactNeighborY="2544">
        <dgm:presLayoutVars>
          <dgm:bulletEnabled val="1"/>
        </dgm:presLayoutVars>
      </dgm:prSet>
      <dgm:spPr/>
    </dgm:pt>
    <dgm:pt modelId="{1F95A5BD-689A-433E-9EDF-88FC52438CCD}" type="pres">
      <dgm:prSet presAssocID="{5F1CA50D-5E15-48D0-A40C-375533D9E47D}" presName="bullet5c" presStyleLbl="node1" presStyleIdx="2" presStyleCnt="5"/>
      <dgm:spPr/>
    </dgm:pt>
    <dgm:pt modelId="{855D2EE2-8514-45E1-B004-9D5DCAFB4A5F}" type="pres">
      <dgm:prSet presAssocID="{5F1CA50D-5E15-48D0-A40C-375533D9E47D}" presName="textBox5c" presStyleLbl="revTx" presStyleIdx="2" presStyleCnt="5" custLinFactNeighborX="5485" custLinFactNeighborY="2269">
        <dgm:presLayoutVars>
          <dgm:bulletEnabled val="1"/>
        </dgm:presLayoutVars>
      </dgm:prSet>
      <dgm:spPr/>
    </dgm:pt>
    <dgm:pt modelId="{9A700E8D-E155-4218-92CF-6A688D07AD22}" type="pres">
      <dgm:prSet presAssocID="{08EE9BAA-1C39-4709-B875-72F6F05C4D2A}" presName="bullet5d" presStyleLbl="node1" presStyleIdx="3" presStyleCnt="5"/>
      <dgm:spPr/>
    </dgm:pt>
    <dgm:pt modelId="{93A4089C-AFFF-4191-B830-DFD91522F1D8}" type="pres">
      <dgm:prSet presAssocID="{08EE9BAA-1C39-4709-B875-72F6F05C4D2A}" presName="textBox5d" presStyleLbl="revTx" presStyleIdx="3" presStyleCnt="5" custScaleX="104393" custScaleY="39061" custLinFactNeighborX="10823" custLinFactNeighborY="-26760">
        <dgm:presLayoutVars>
          <dgm:bulletEnabled val="1"/>
        </dgm:presLayoutVars>
      </dgm:prSet>
      <dgm:spPr/>
    </dgm:pt>
    <dgm:pt modelId="{F1B87006-89B4-4717-A9EA-726A766D2307}" type="pres">
      <dgm:prSet presAssocID="{688514B2-BD6B-4CE1-8F24-CAED9E3FEF7C}" presName="bullet5e" presStyleLbl="node1" presStyleIdx="4" presStyleCnt="5"/>
      <dgm:spPr/>
    </dgm:pt>
    <dgm:pt modelId="{83BAFD68-6F85-4202-BA1B-4FF60EA20ADC}" type="pres">
      <dgm:prSet presAssocID="{688514B2-BD6B-4CE1-8F24-CAED9E3FEF7C}" presName="textBox5e" presStyleLbl="revTx" presStyleIdx="4" presStyleCnt="5" custScaleY="38800" custLinFactNeighborX="3951" custLinFactNeighborY="-26153">
        <dgm:presLayoutVars>
          <dgm:bulletEnabled val="1"/>
        </dgm:presLayoutVars>
      </dgm:prSet>
      <dgm:spPr/>
    </dgm:pt>
  </dgm:ptLst>
  <dgm:cxnLst>
    <dgm:cxn modelId="{05FAA101-A78A-409D-AB7A-A1A7038B1D5E}" type="presOf" srcId="{08EE9BAA-1C39-4709-B875-72F6F05C4D2A}" destId="{93A4089C-AFFF-4191-B830-DFD91522F1D8}" srcOrd="0" destOrd="0" presId="urn:microsoft.com/office/officeart/2005/8/layout/arrow2"/>
    <dgm:cxn modelId="{B506770E-C433-411A-A61A-2117005C9FE2}" type="presOf" srcId="{688514B2-BD6B-4CE1-8F24-CAED9E3FEF7C}" destId="{83BAFD68-6F85-4202-BA1B-4FF60EA20ADC}" srcOrd="0" destOrd="0" presId="urn:microsoft.com/office/officeart/2005/8/layout/arrow2"/>
    <dgm:cxn modelId="{F76ECF0E-AEA7-466C-98FA-DA8C8337F07B}" type="presOf" srcId="{5F1CA50D-5E15-48D0-A40C-375533D9E47D}" destId="{855D2EE2-8514-45E1-B004-9D5DCAFB4A5F}" srcOrd="0" destOrd="0" presId="urn:microsoft.com/office/officeart/2005/8/layout/arrow2"/>
    <dgm:cxn modelId="{544AFC13-417C-441B-A520-61D48847D71D}" srcId="{518F8212-65E7-4AEB-9DFC-06D2534DDE3F}" destId="{5F1CA50D-5E15-48D0-A40C-375533D9E47D}" srcOrd="2" destOrd="0" parTransId="{532E7AAC-B2BC-4BDE-9413-990904AA5E4D}" sibTransId="{90DF93F5-9DAA-44DC-BB8D-EE38DE0C4C00}"/>
    <dgm:cxn modelId="{AD5C7030-C1C4-4E72-910F-41B718BB9F1A}" srcId="{518F8212-65E7-4AEB-9DFC-06D2534DDE3F}" destId="{688514B2-BD6B-4CE1-8F24-CAED9E3FEF7C}" srcOrd="4" destOrd="0" parTransId="{0A4368E7-D41E-4424-9649-0F03F6F314F3}" sibTransId="{B51A42EB-33FF-468F-A9B5-EA3514F517A3}"/>
    <dgm:cxn modelId="{64A81B68-8B11-4BB5-AA46-5A39CF2FCEC9}" type="presOf" srcId="{518F8212-65E7-4AEB-9DFC-06D2534DDE3F}" destId="{A4D59084-C373-4EAB-A834-3C39096FF1AB}" srcOrd="0" destOrd="0" presId="urn:microsoft.com/office/officeart/2005/8/layout/arrow2"/>
    <dgm:cxn modelId="{0C5E2095-EB34-4114-9C25-1CFB7ED8C31E}" srcId="{518F8212-65E7-4AEB-9DFC-06D2534DDE3F}" destId="{08EE9BAA-1C39-4709-B875-72F6F05C4D2A}" srcOrd="3" destOrd="0" parTransId="{5661F481-7669-4F4C-AA9D-48546D6238F8}" sibTransId="{6F7A560A-A3E0-4CEE-A1B2-9C7F4CC1C59F}"/>
    <dgm:cxn modelId="{27B100B2-057E-47CC-A711-350F29DEDC3C}" srcId="{518F8212-65E7-4AEB-9DFC-06D2534DDE3F}" destId="{D3102E81-E42E-44DD-B916-8F9F68D9F32C}" srcOrd="1" destOrd="0" parTransId="{F4F1B594-FAE1-42A8-B4A9-BCBBC1003ADA}" sibTransId="{9943380A-030B-4958-AAA4-1D294DCDEDC0}"/>
    <dgm:cxn modelId="{5CCF56E3-0373-4885-A29A-90D5F29116FA}" type="presOf" srcId="{88EA7B0F-4364-46C0-AAA8-EE2AAAC7B5F0}" destId="{49B899A4-99C5-4D9C-BF7F-24D2D5BF4E61}" srcOrd="0" destOrd="0" presId="urn:microsoft.com/office/officeart/2005/8/layout/arrow2"/>
    <dgm:cxn modelId="{8B97B2F6-F49E-4268-AEE4-35CCF6A79694}" srcId="{518F8212-65E7-4AEB-9DFC-06D2534DDE3F}" destId="{88EA7B0F-4364-46C0-AAA8-EE2AAAC7B5F0}" srcOrd="0" destOrd="0" parTransId="{22FDC637-CD00-42A8-A6E3-2418BEBC5B74}" sibTransId="{FD61B80E-5DCD-4F0F-BC28-F7F812AEDFB3}"/>
    <dgm:cxn modelId="{FD6652FD-E974-4ABC-BFFC-F6B9C8B797C9}" type="presOf" srcId="{D3102E81-E42E-44DD-B916-8F9F68D9F32C}" destId="{D516DBFB-33D1-43D4-AD3B-DCF957F3EE65}" srcOrd="0" destOrd="0" presId="urn:microsoft.com/office/officeart/2005/8/layout/arrow2"/>
    <dgm:cxn modelId="{F4101E9D-42D9-4C5A-B9A1-DF20F8A4CC2D}" type="presParOf" srcId="{A4D59084-C373-4EAB-A834-3C39096FF1AB}" destId="{EDF20275-CD15-448E-BBA3-25C973FDD010}" srcOrd="0" destOrd="0" presId="urn:microsoft.com/office/officeart/2005/8/layout/arrow2"/>
    <dgm:cxn modelId="{86AC902E-88C5-4D60-A4C2-62038BAEF065}" type="presParOf" srcId="{A4D59084-C373-4EAB-A834-3C39096FF1AB}" destId="{AD277811-D476-41C8-A823-93098FC6CA19}" srcOrd="1" destOrd="0" presId="urn:microsoft.com/office/officeart/2005/8/layout/arrow2"/>
    <dgm:cxn modelId="{4EBFDC15-A842-4FF3-8C31-E80A82A19830}" type="presParOf" srcId="{AD277811-D476-41C8-A823-93098FC6CA19}" destId="{C141E2A0-3203-4E4B-A3BF-4556F137F2BE}" srcOrd="0" destOrd="0" presId="urn:microsoft.com/office/officeart/2005/8/layout/arrow2"/>
    <dgm:cxn modelId="{EDF292A2-7604-490C-97FB-D9DA2778E273}" type="presParOf" srcId="{AD277811-D476-41C8-A823-93098FC6CA19}" destId="{49B899A4-99C5-4D9C-BF7F-24D2D5BF4E61}" srcOrd="1" destOrd="0" presId="urn:microsoft.com/office/officeart/2005/8/layout/arrow2"/>
    <dgm:cxn modelId="{FC207BFC-622F-4915-99AC-8FCEDAABD256}" type="presParOf" srcId="{AD277811-D476-41C8-A823-93098FC6CA19}" destId="{814F15F7-1726-40DD-90D3-FD19241DFEDE}" srcOrd="2" destOrd="0" presId="urn:microsoft.com/office/officeart/2005/8/layout/arrow2"/>
    <dgm:cxn modelId="{95E395B4-0E3D-44CF-88A6-36685D0B9F2B}" type="presParOf" srcId="{AD277811-D476-41C8-A823-93098FC6CA19}" destId="{D516DBFB-33D1-43D4-AD3B-DCF957F3EE65}" srcOrd="3" destOrd="0" presId="urn:microsoft.com/office/officeart/2005/8/layout/arrow2"/>
    <dgm:cxn modelId="{12264999-FF34-4A2D-99CA-F0972AE29862}" type="presParOf" srcId="{AD277811-D476-41C8-A823-93098FC6CA19}" destId="{1F95A5BD-689A-433E-9EDF-88FC52438CCD}" srcOrd="4" destOrd="0" presId="urn:microsoft.com/office/officeart/2005/8/layout/arrow2"/>
    <dgm:cxn modelId="{83838449-F841-4403-BC9D-17344B979FD5}" type="presParOf" srcId="{AD277811-D476-41C8-A823-93098FC6CA19}" destId="{855D2EE2-8514-45E1-B004-9D5DCAFB4A5F}" srcOrd="5" destOrd="0" presId="urn:microsoft.com/office/officeart/2005/8/layout/arrow2"/>
    <dgm:cxn modelId="{EC78AAC9-8C24-46E7-8425-C6377B644144}" type="presParOf" srcId="{AD277811-D476-41C8-A823-93098FC6CA19}" destId="{9A700E8D-E155-4218-92CF-6A688D07AD22}" srcOrd="6" destOrd="0" presId="urn:microsoft.com/office/officeart/2005/8/layout/arrow2"/>
    <dgm:cxn modelId="{A42E3EE6-B442-4EF6-8E19-BA87BF480F47}" type="presParOf" srcId="{AD277811-D476-41C8-A823-93098FC6CA19}" destId="{93A4089C-AFFF-4191-B830-DFD91522F1D8}" srcOrd="7" destOrd="0" presId="urn:microsoft.com/office/officeart/2005/8/layout/arrow2"/>
    <dgm:cxn modelId="{9074E215-6AA7-40B5-A3A1-555F68748C58}" type="presParOf" srcId="{AD277811-D476-41C8-A823-93098FC6CA19}" destId="{F1B87006-89B4-4717-A9EA-726A766D2307}" srcOrd="8" destOrd="0" presId="urn:microsoft.com/office/officeart/2005/8/layout/arrow2"/>
    <dgm:cxn modelId="{47C086E2-63BE-4774-A6E9-5681745125A1}" type="presParOf" srcId="{AD277811-D476-41C8-A823-93098FC6CA19}" destId="{83BAFD68-6F85-4202-BA1B-4FF60EA20AD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F3D3EB-D174-49D8-8034-2B30D6287471}" type="doc">
      <dgm:prSet loTypeId="urn:microsoft.com/office/officeart/2005/8/layout/target1" loCatId="relationship" qsTypeId="urn:microsoft.com/office/officeart/2005/8/quickstyle/simple1" qsCatId="simple" csTypeId="urn:microsoft.com/office/officeart/2005/8/colors/accent1_2" csCatId="accent1" phldr="1"/>
      <dgm:spPr/>
    </dgm:pt>
    <dgm:pt modelId="{6B7CB747-9F7A-41D8-B847-28EB58FE4FF2}">
      <dgm:prSet phldrT="[Text]" custT="1"/>
      <dgm:spPr/>
      <dgm:t>
        <a:bodyPr/>
        <a:lstStyle/>
        <a:p>
          <a:r>
            <a:rPr lang="en-GB" sz="1800" noProof="0" dirty="0">
              <a:latin typeface="Arial" panose="020B0604020202020204" pitchFamily="34" charset="0"/>
              <a:cs typeface="Arial" panose="020B0604020202020204" pitchFamily="34" charset="0"/>
            </a:rPr>
            <a:t>increasing </a:t>
          </a:r>
          <a:r>
            <a:rPr lang="en-GB" sz="1800" b="1" noProof="0" dirty="0">
              <a:latin typeface="Arial" panose="020B0604020202020204" pitchFamily="34" charset="0"/>
              <a:cs typeface="Arial" panose="020B0604020202020204" pitchFamily="34" charset="0"/>
            </a:rPr>
            <a:t>traffic safety </a:t>
          </a:r>
        </a:p>
      </dgm:t>
    </dgm:pt>
    <dgm:pt modelId="{778B20D7-96E6-4E79-B3E1-5E550E7CBB68}" type="sibTrans" cxnId="{C347C013-8F0E-4235-941B-2083C710F86C}">
      <dgm:prSet/>
      <dgm:spPr/>
      <dgm:t>
        <a:bodyPr/>
        <a:lstStyle/>
        <a:p>
          <a:endParaRPr lang="de-AT"/>
        </a:p>
      </dgm:t>
    </dgm:pt>
    <dgm:pt modelId="{A28E6164-31B0-4111-AF8D-58EF18E9C6BE}" type="parTrans" cxnId="{C347C013-8F0E-4235-941B-2083C710F86C}">
      <dgm:prSet/>
      <dgm:spPr/>
      <dgm:t>
        <a:bodyPr/>
        <a:lstStyle/>
        <a:p>
          <a:endParaRPr lang="de-AT"/>
        </a:p>
      </dgm:t>
    </dgm:pt>
    <dgm:pt modelId="{2AB45A9B-F9F7-4E5D-853F-577734351758}">
      <dgm:prSet custT="1"/>
      <dgm:spPr/>
      <dgm:t>
        <a:bodyPr/>
        <a:lstStyle/>
        <a:p>
          <a:r>
            <a:rPr lang="en-GB" sz="1800" b="1" noProof="0" dirty="0">
              <a:latin typeface="Arial" panose="020B0604020202020204" pitchFamily="34" charset="0"/>
              <a:cs typeface="Arial" panose="020B0604020202020204" pitchFamily="34" charset="0"/>
            </a:rPr>
            <a:t>improvement of services </a:t>
          </a:r>
          <a:r>
            <a:rPr lang="en-GB" sz="1800" noProof="0" dirty="0">
              <a:latin typeface="Arial" panose="020B0604020202020204" pitchFamily="34" charset="0"/>
              <a:cs typeface="Arial" panose="020B0604020202020204" pitchFamily="34" charset="0"/>
            </a:rPr>
            <a:t>for road users</a:t>
          </a:r>
          <a:endParaRPr lang="en-GB" sz="1800" b="1" noProof="0" dirty="0">
            <a:latin typeface="Arial" panose="020B0604020202020204" pitchFamily="34" charset="0"/>
            <a:cs typeface="Arial" panose="020B0604020202020204" pitchFamily="34" charset="0"/>
          </a:endParaRPr>
        </a:p>
      </dgm:t>
    </dgm:pt>
    <dgm:pt modelId="{3868AE66-9975-4520-B1CD-FCD4510B4FC8}" type="sibTrans" cxnId="{A8C39EF2-415F-43CC-92BE-0476318059CC}">
      <dgm:prSet/>
      <dgm:spPr/>
      <dgm:t>
        <a:bodyPr/>
        <a:lstStyle/>
        <a:p>
          <a:endParaRPr lang="de-AT"/>
        </a:p>
      </dgm:t>
    </dgm:pt>
    <dgm:pt modelId="{A8BB0B10-4BD5-4693-923F-90F1FF7FA9E5}" type="parTrans" cxnId="{A8C39EF2-415F-43CC-92BE-0476318059CC}">
      <dgm:prSet/>
      <dgm:spPr/>
      <dgm:t>
        <a:bodyPr/>
        <a:lstStyle/>
        <a:p>
          <a:endParaRPr lang="de-AT"/>
        </a:p>
      </dgm:t>
    </dgm:pt>
    <dgm:pt modelId="{15C085AD-C28C-4150-B8A9-0506FC4E2A60}">
      <dgm:prSet custT="1"/>
      <dgm:spPr/>
      <dgm:t>
        <a:bodyPr/>
        <a:lstStyle/>
        <a:p>
          <a:r>
            <a:rPr lang="en-GB" sz="1800" noProof="0" dirty="0">
              <a:latin typeface="Arial" panose="020B0604020202020204" pitchFamily="34" charset="0"/>
              <a:cs typeface="Arial" panose="020B0604020202020204" pitchFamily="34" charset="0"/>
            </a:rPr>
            <a:t>contribution to </a:t>
          </a:r>
          <a:r>
            <a:rPr lang="en-GB" sz="1800" b="1" noProof="0" dirty="0">
              <a:latin typeface="Arial" panose="020B0604020202020204" pitchFamily="34" charset="0"/>
              <a:cs typeface="Arial" panose="020B0604020202020204" pitchFamily="34" charset="0"/>
            </a:rPr>
            <a:t>environmental compatibility </a:t>
          </a:r>
        </a:p>
      </dgm:t>
    </dgm:pt>
    <dgm:pt modelId="{027776CB-A396-425B-A7A2-66156F7F30E7}" type="sibTrans" cxnId="{D9A4708C-829B-4CCB-A139-ABCCA29CD355}">
      <dgm:prSet/>
      <dgm:spPr/>
      <dgm:t>
        <a:bodyPr/>
        <a:lstStyle/>
        <a:p>
          <a:endParaRPr lang="de-AT"/>
        </a:p>
      </dgm:t>
    </dgm:pt>
    <dgm:pt modelId="{EBDFF34B-7264-4885-8607-A66EDA0ADA00}" type="parTrans" cxnId="{D9A4708C-829B-4CCB-A139-ABCCA29CD355}">
      <dgm:prSet/>
      <dgm:spPr/>
      <dgm:t>
        <a:bodyPr/>
        <a:lstStyle/>
        <a:p>
          <a:endParaRPr lang="de-AT"/>
        </a:p>
      </dgm:t>
    </dgm:pt>
    <dgm:pt modelId="{B7BEDB10-EFB5-47C0-BF00-A59AF546047E}">
      <dgm:prSet custT="1"/>
      <dgm:spPr/>
      <dgm:t>
        <a:bodyPr/>
        <a:lstStyle/>
        <a:p>
          <a:r>
            <a:rPr lang="en-GB" sz="1800" b="1" noProof="0" dirty="0">
              <a:latin typeface="Arial" panose="020B0604020202020204" pitchFamily="34" charset="0"/>
              <a:cs typeface="Arial" panose="020B0604020202020204" pitchFamily="34" charset="0"/>
            </a:rPr>
            <a:t>networking of transport modes </a:t>
          </a:r>
        </a:p>
      </dgm:t>
    </dgm:pt>
    <dgm:pt modelId="{1CD146B4-206D-43C8-870E-800DF484412D}" type="sibTrans" cxnId="{5E02D866-C5AE-438A-83AF-2F5713FDFFA9}">
      <dgm:prSet/>
      <dgm:spPr/>
      <dgm:t>
        <a:bodyPr/>
        <a:lstStyle/>
        <a:p>
          <a:endParaRPr lang="de-AT"/>
        </a:p>
      </dgm:t>
    </dgm:pt>
    <dgm:pt modelId="{6E1BB570-C9E0-4045-8E8C-FE55AA2E0F00}" type="parTrans" cxnId="{5E02D866-C5AE-438A-83AF-2F5713FDFFA9}">
      <dgm:prSet/>
      <dgm:spPr/>
      <dgm:t>
        <a:bodyPr/>
        <a:lstStyle/>
        <a:p>
          <a:endParaRPr lang="de-AT"/>
        </a:p>
      </dgm:t>
    </dgm:pt>
    <dgm:pt modelId="{653BA881-2782-4B7B-BE3D-FCCA2938505C}">
      <dgm:prSet custT="1"/>
      <dgm:spPr/>
      <dgm:t>
        <a:bodyPr/>
        <a:lstStyle/>
        <a:p>
          <a:r>
            <a:rPr lang="en-GB" sz="1800" noProof="0" dirty="0">
              <a:latin typeface="Arial" panose="020B0604020202020204" pitchFamily="34" charset="0"/>
              <a:cs typeface="Arial" panose="020B0604020202020204" pitchFamily="34" charset="0"/>
            </a:rPr>
            <a:t>improvement of </a:t>
          </a:r>
          <a:r>
            <a:rPr lang="en-GB" sz="1800" b="1" noProof="0" dirty="0">
              <a:latin typeface="Arial" panose="020B0604020202020204" pitchFamily="34" charset="0"/>
              <a:cs typeface="Arial" panose="020B0604020202020204" pitchFamily="34" charset="0"/>
            </a:rPr>
            <a:t>economic efficiency</a:t>
          </a:r>
        </a:p>
      </dgm:t>
    </dgm:pt>
    <dgm:pt modelId="{C64E1D18-0848-4445-B491-D4C7F6B17AD8}" type="sibTrans" cxnId="{9C84052A-8F7A-4E23-87C3-D662AD10BC75}">
      <dgm:prSet/>
      <dgm:spPr/>
      <dgm:t>
        <a:bodyPr/>
        <a:lstStyle/>
        <a:p>
          <a:endParaRPr lang="de-AT"/>
        </a:p>
      </dgm:t>
    </dgm:pt>
    <dgm:pt modelId="{B2FEB5C1-0054-4EC1-BF39-C5A619B3AE97}" type="parTrans" cxnId="{9C84052A-8F7A-4E23-87C3-D662AD10BC75}">
      <dgm:prSet/>
      <dgm:spPr/>
      <dgm:t>
        <a:bodyPr/>
        <a:lstStyle/>
        <a:p>
          <a:endParaRPr lang="de-AT"/>
        </a:p>
      </dgm:t>
    </dgm:pt>
    <dgm:pt modelId="{0EA61609-CF0A-4867-8A4B-04B252577431}" type="pres">
      <dgm:prSet presAssocID="{21F3D3EB-D174-49D8-8034-2B30D6287471}" presName="composite" presStyleCnt="0">
        <dgm:presLayoutVars>
          <dgm:chMax val="5"/>
          <dgm:dir/>
          <dgm:resizeHandles val="exact"/>
        </dgm:presLayoutVars>
      </dgm:prSet>
      <dgm:spPr/>
    </dgm:pt>
    <dgm:pt modelId="{E89B28CA-09D0-416E-AFEF-D99843B168A0}" type="pres">
      <dgm:prSet presAssocID="{6B7CB747-9F7A-41D8-B847-28EB58FE4FF2}" presName="circle1" presStyleLbl="lnNode1" presStyleIdx="0" presStyleCnt="5"/>
      <dgm:spPr/>
    </dgm:pt>
    <dgm:pt modelId="{E18D9CFF-505A-4961-8CCA-60A67B98D6F1}" type="pres">
      <dgm:prSet presAssocID="{6B7CB747-9F7A-41D8-B847-28EB58FE4FF2}" presName="text1" presStyleLbl="revTx" presStyleIdx="0" presStyleCnt="5" custScaleX="148778" custScaleY="162030" custLinFactNeighborX="21139" custLinFactNeighborY="-45013">
        <dgm:presLayoutVars>
          <dgm:bulletEnabled val="1"/>
        </dgm:presLayoutVars>
      </dgm:prSet>
      <dgm:spPr/>
    </dgm:pt>
    <dgm:pt modelId="{81213A49-8840-48BE-8D95-0D6986083F6E}" type="pres">
      <dgm:prSet presAssocID="{6B7CB747-9F7A-41D8-B847-28EB58FE4FF2}" presName="line1" presStyleLbl="callout" presStyleIdx="0" presStyleCnt="10"/>
      <dgm:spPr/>
    </dgm:pt>
    <dgm:pt modelId="{9D1431F2-9FCD-4EF0-AD07-74CF40B46564}" type="pres">
      <dgm:prSet presAssocID="{6B7CB747-9F7A-41D8-B847-28EB58FE4FF2}" presName="d1" presStyleLbl="callout" presStyleIdx="1" presStyleCnt="10"/>
      <dgm:spPr/>
    </dgm:pt>
    <dgm:pt modelId="{EE806AFA-796F-40AF-BE63-D5721A0F8E74}" type="pres">
      <dgm:prSet presAssocID="{653BA881-2782-4B7B-BE3D-FCCA2938505C}" presName="circle2" presStyleLbl="lnNode1" presStyleIdx="1" presStyleCnt="5"/>
      <dgm:spPr/>
    </dgm:pt>
    <dgm:pt modelId="{F1089B3A-D6C1-429D-879F-BC64202119B6}" type="pres">
      <dgm:prSet presAssocID="{653BA881-2782-4B7B-BE3D-FCCA2938505C}" presName="text2" presStyleLbl="revTx" presStyleIdx="1" presStyleCnt="5" custScaleX="141249" custScaleY="184854" custLinFactNeighborX="19193" custLinFactNeighborY="-56">
        <dgm:presLayoutVars>
          <dgm:bulletEnabled val="1"/>
        </dgm:presLayoutVars>
      </dgm:prSet>
      <dgm:spPr/>
    </dgm:pt>
    <dgm:pt modelId="{1853CBBF-E18E-45EF-A133-C00245360BA9}" type="pres">
      <dgm:prSet presAssocID="{653BA881-2782-4B7B-BE3D-FCCA2938505C}" presName="line2" presStyleLbl="callout" presStyleIdx="2" presStyleCnt="10"/>
      <dgm:spPr/>
    </dgm:pt>
    <dgm:pt modelId="{F5BC131A-D34F-468C-8523-7F0FCBE20DE0}" type="pres">
      <dgm:prSet presAssocID="{653BA881-2782-4B7B-BE3D-FCCA2938505C}" presName="d2" presStyleLbl="callout" presStyleIdx="3" presStyleCnt="10"/>
      <dgm:spPr/>
    </dgm:pt>
    <dgm:pt modelId="{15CD8D60-4552-411F-A5F1-B797E4CD8584}" type="pres">
      <dgm:prSet presAssocID="{B7BEDB10-EFB5-47C0-BF00-A59AF546047E}" presName="circle3" presStyleLbl="lnNode1" presStyleIdx="2" presStyleCnt="5"/>
      <dgm:spPr/>
    </dgm:pt>
    <dgm:pt modelId="{DCC53B77-05E9-4C8E-822F-5ED3532DCF04}" type="pres">
      <dgm:prSet presAssocID="{B7BEDB10-EFB5-47C0-BF00-A59AF546047E}" presName="text3" presStyleLbl="revTx" presStyleIdx="2" presStyleCnt="5" custScaleX="146226" custLinFactNeighborX="22415" custLinFactNeighborY="5774">
        <dgm:presLayoutVars>
          <dgm:bulletEnabled val="1"/>
        </dgm:presLayoutVars>
      </dgm:prSet>
      <dgm:spPr/>
    </dgm:pt>
    <dgm:pt modelId="{537E68A0-CA04-47A9-9A17-89BD56713211}" type="pres">
      <dgm:prSet presAssocID="{B7BEDB10-EFB5-47C0-BF00-A59AF546047E}" presName="line3" presStyleLbl="callout" presStyleIdx="4" presStyleCnt="10"/>
      <dgm:spPr/>
    </dgm:pt>
    <dgm:pt modelId="{3D59E800-892C-4527-8A9F-87E289A6E15B}" type="pres">
      <dgm:prSet presAssocID="{B7BEDB10-EFB5-47C0-BF00-A59AF546047E}" presName="d3" presStyleLbl="callout" presStyleIdx="5" presStyleCnt="10"/>
      <dgm:spPr/>
    </dgm:pt>
    <dgm:pt modelId="{70FAA6D3-E968-4F47-A869-65A7B8AFF39B}" type="pres">
      <dgm:prSet presAssocID="{15C085AD-C28C-4150-B8A9-0506FC4E2A60}" presName="circle4" presStyleLbl="lnNode1" presStyleIdx="3" presStyleCnt="5"/>
      <dgm:spPr/>
    </dgm:pt>
    <dgm:pt modelId="{6DA7124B-1C17-4D18-9E0B-24B3E3721F48}" type="pres">
      <dgm:prSet presAssocID="{15C085AD-C28C-4150-B8A9-0506FC4E2A60}" presName="text4" presStyleLbl="revTx" presStyleIdx="3" presStyleCnt="5" custScaleX="145000" custLinFactNeighborX="23028" custLinFactNeighborY="12662">
        <dgm:presLayoutVars>
          <dgm:bulletEnabled val="1"/>
        </dgm:presLayoutVars>
      </dgm:prSet>
      <dgm:spPr/>
    </dgm:pt>
    <dgm:pt modelId="{8DF26A0F-8014-4AF9-B497-44ACEFF08CD1}" type="pres">
      <dgm:prSet presAssocID="{15C085AD-C28C-4150-B8A9-0506FC4E2A60}" presName="line4" presStyleLbl="callout" presStyleIdx="6" presStyleCnt="10"/>
      <dgm:spPr/>
    </dgm:pt>
    <dgm:pt modelId="{B2D312B0-47D2-4841-AE49-077EFA025D58}" type="pres">
      <dgm:prSet presAssocID="{15C085AD-C28C-4150-B8A9-0506FC4E2A60}" presName="d4" presStyleLbl="callout" presStyleIdx="7" presStyleCnt="10"/>
      <dgm:spPr/>
    </dgm:pt>
    <dgm:pt modelId="{3183A1D2-9891-43FF-8C38-98ABA365BBB9}" type="pres">
      <dgm:prSet presAssocID="{2AB45A9B-F9F7-4E5D-853F-577734351758}" presName="circle5" presStyleLbl="lnNode1" presStyleIdx="4" presStyleCnt="5"/>
      <dgm:spPr>
        <a:effectLst>
          <a:outerShdw blurRad="50800" dist="38100" dir="2700000" algn="tl" rotWithShape="0">
            <a:prstClr val="black">
              <a:alpha val="40000"/>
            </a:prstClr>
          </a:outerShdw>
        </a:effectLst>
      </dgm:spPr>
    </dgm:pt>
    <dgm:pt modelId="{307EC293-E176-4D78-AB0A-55EABFF3D14C}" type="pres">
      <dgm:prSet presAssocID="{2AB45A9B-F9F7-4E5D-853F-577734351758}" presName="text5" presStyleLbl="revTx" presStyleIdx="4" presStyleCnt="5" custScaleX="142983" custScaleY="187465" custLinFactNeighborX="21528" custLinFactNeighborY="71823">
        <dgm:presLayoutVars>
          <dgm:bulletEnabled val="1"/>
        </dgm:presLayoutVars>
      </dgm:prSet>
      <dgm:spPr/>
    </dgm:pt>
    <dgm:pt modelId="{780B3E32-630C-4568-9AFF-C6950E09C83B}" type="pres">
      <dgm:prSet presAssocID="{2AB45A9B-F9F7-4E5D-853F-577734351758}" presName="line5" presStyleLbl="callout" presStyleIdx="8" presStyleCnt="10"/>
      <dgm:spPr/>
    </dgm:pt>
    <dgm:pt modelId="{24F4929C-F947-4016-AC10-561C8AE2D306}" type="pres">
      <dgm:prSet presAssocID="{2AB45A9B-F9F7-4E5D-853F-577734351758}" presName="d5" presStyleLbl="callout" presStyleIdx="9" presStyleCnt="10"/>
      <dgm:spPr/>
    </dgm:pt>
  </dgm:ptLst>
  <dgm:cxnLst>
    <dgm:cxn modelId="{C347C013-8F0E-4235-941B-2083C710F86C}" srcId="{21F3D3EB-D174-49D8-8034-2B30D6287471}" destId="{6B7CB747-9F7A-41D8-B847-28EB58FE4FF2}" srcOrd="0" destOrd="0" parTransId="{A28E6164-31B0-4111-AF8D-58EF18E9C6BE}" sibTransId="{778B20D7-96E6-4E79-B3E1-5E550E7CBB68}"/>
    <dgm:cxn modelId="{9C84052A-8F7A-4E23-87C3-D662AD10BC75}" srcId="{21F3D3EB-D174-49D8-8034-2B30D6287471}" destId="{653BA881-2782-4B7B-BE3D-FCCA2938505C}" srcOrd="1" destOrd="0" parTransId="{B2FEB5C1-0054-4EC1-BF39-C5A619B3AE97}" sibTransId="{C64E1D18-0848-4445-B491-D4C7F6B17AD8}"/>
    <dgm:cxn modelId="{F10C552D-03A9-4337-AE56-C8E650FF010D}" type="presOf" srcId="{653BA881-2782-4B7B-BE3D-FCCA2938505C}" destId="{F1089B3A-D6C1-429D-879F-BC64202119B6}" srcOrd="0" destOrd="0" presId="urn:microsoft.com/office/officeart/2005/8/layout/target1"/>
    <dgm:cxn modelId="{03C58360-EC7A-4310-B1B0-826CD544517E}" type="presOf" srcId="{B7BEDB10-EFB5-47C0-BF00-A59AF546047E}" destId="{DCC53B77-05E9-4C8E-822F-5ED3532DCF04}" srcOrd="0" destOrd="0" presId="urn:microsoft.com/office/officeart/2005/8/layout/target1"/>
    <dgm:cxn modelId="{5E02D866-C5AE-438A-83AF-2F5713FDFFA9}" srcId="{21F3D3EB-D174-49D8-8034-2B30D6287471}" destId="{B7BEDB10-EFB5-47C0-BF00-A59AF546047E}" srcOrd="2" destOrd="0" parTransId="{6E1BB570-C9E0-4045-8E8C-FE55AA2E0F00}" sibTransId="{1CD146B4-206D-43C8-870E-800DF484412D}"/>
    <dgm:cxn modelId="{5A005B84-B2FD-43AB-811C-8DF827038474}" type="presOf" srcId="{15C085AD-C28C-4150-B8A9-0506FC4E2A60}" destId="{6DA7124B-1C17-4D18-9E0B-24B3E3721F48}" srcOrd="0" destOrd="0" presId="urn:microsoft.com/office/officeart/2005/8/layout/target1"/>
    <dgm:cxn modelId="{D9A4708C-829B-4CCB-A139-ABCCA29CD355}" srcId="{21F3D3EB-D174-49D8-8034-2B30D6287471}" destId="{15C085AD-C28C-4150-B8A9-0506FC4E2A60}" srcOrd="3" destOrd="0" parTransId="{EBDFF34B-7264-4885-8607-A66EDA0ADA00}" sibTransId="{027776CB-A396-425B-A7A2-66156F7F30E7}"/>
    <dgm:cxn modelId="{DB35389B-5342-4C11-80E7-CF8B22695E83}" type="presOf" srcId="{6B7CB747-9F7A-41D8-B847-28EB58FE4FF2}" destId="{E18D9CFF-505A-4961-8CCA-60A67B98D6F1}" srcOrd="0" destOrd="0" presId="urn:microsoft.com/office/officeart/2005/8/layout/target1"/>
    <dgm:cxn modelId="{8DA1D2A6-54F1-4E45-9DA8-A9CF326006C0}" type="presOf" srcId="{21F3D3EB-D174-49D8-8034-2B30D6287471}" destId="{0EA61609-CF0A-4867-8A4B-04B252577431}" srcOrd="0" destOrd="0" presId="urn:microsoft.com/office/officeart/2005/8/layout/target1"/>
    <dgm:cxn modelId="{ECE7F2CB-9081-45CF-94F9-BB15B6824E7E}" type="presOf" srcId="{2AB45A9B-F9F7-4E5D-853F-577734351758}" destId="{307EC293-E176-4D78-AB0A-55EABFF3D14C}" srcOrd="0" destOrd="0" presId="urn:microsoft.com/office/officeart/2005/8/layout/target1"/>
    <dgm:cxn modelId="{A8C39EF2-415F-43CC-92BE-0476318059CC}" srcId="{21F3D3EB-D174-49D8-8034-2B30D6287471}" destId="{2AB45A9B-F9F7-4E5D-853F-577734351758}" srcOrd="4" destOrd="0" parTransId="{A8BB0B10-4BD5-4693-923F-90F1FF7FA9E5}" sibTransId="{3868AE66-9975-4520-B1CD-FCD4510B4FC8}"/>
    <dgm:cxn modelId="{3195AD2A-97F9-459A-9473-3F534EF4E870}" type="presParOf" srcId="{0EA61609-CF0A-4867-8A4B-04B252577431}" destId="{E89B28CA-09D0-416E-AFEF-D99843B168A0}" srcOrd="0" destOrd="0" presId="urn:microsoft.com/office/officeart/2005/8/layout/target1"/>
    <dgm:cxn modelId="{255A7E7F-B714-4BF3-A09D-60B0649CC06D}" type="presParOf" srcId="{0EA61609-CF0A-4867-8A4B-04B252577431}" destId="{E18D9CFF-505A-4961-8CCA-60A67B98D6F1}" srcOrd="1" destOrd="0" presId="urn:microsoft.com/office/officeart/2005/8/layout/target1"/>
    <dgm:cxn modelId="{F01E4D25-110E-4B81-84BB-529CCECFEC60}" type="presParOf" srcId="{0EA61609-CF0A-4867-8A4B-04B252577431}" destId="{81213A49-8840-48BE-8D95-0D6986083F6E}" srcOrd="2" destOrd="0" presId="urn:microsoft.com/office/officeart/2005/8/layout/target1"/>
    <dgm:cxn modelId="{59E800DC-5907-4B31-8540-6DDBDAECEA9E}" type="presParOf" srcId="{0EA61609-CF0A-4867-8A4B-04B252577431}" destId="{9D1431F2-9FCD-4EF0-AD07-74CF40B46564}" srcOrd="3" destOrd="0" presId="urn:microsoft.com/office/officeart/2005/8/layout/target1"/>
    <dgm:cxn modelId="{DF37F6C8-C31E-4941-85FA-FBEDB62F01BC}" type="presParOf" srcId="{0EA61609-CF0A-4867-8A4B-04B252577431}" destId="{EE806AFA-796F-40AF-BE63-D5721A0F8E74}" srcOrd="4" destOrd="0" presId="urn:microsoft.com/office/officeart/2005/8/layout/target1"/>
    <dgm:cxn modelId="{64664182-8BA7-43C3-A0E8-4A27DE12DE77}" type="presParOf" srcId="{0EA61609-CF0A-4867-8A4B-04B252577431}" destId="{F1089B3A-D6C1-429D-879F-BC64202119B6}" srcOrd="5" destOrd="0" presId="urn:microsoft.com/office/officeart/2005/8/layout/target1"/>
    <dgm:cxn modelId="{9692B5EB-F137-4CDF-86BE-F604113BBEAF}" type="presParOf" srcId="{0EA61609-CF0A-4867-8A4B-04B252577431}" destId="{1853CBBF-E18E-45EF-A133-C00245360BA9}" srcOrd="6" destOrd="0" presId="urn:microsoft.com/office/officeart/2005/8/layout/target1"/>
    <dgm:cxn modelId="{7B629322-42EC-4071-A72D-15F9829CA315}" type="presParOf" srcId="{0EA61609-CF0A-4867-8A4B-04B252577431}" destId="{F5BC131A-D34F-468C-8523-7F0FCBE20DE0}" srcOrd="7" destOrd="0" presId="urn:microsoft.com/office/officeart/2005/8/layout/target1"/>
    <dgm:cxn modelId="{9C0D49DD-D3A7-43FE-9DA9-CFC5FCF22FEE}" type="presParOf" srcId="{0EA61609-CF0A-4867-8A4B-04B252577431}" destId="{15CD8D60-4552-411F-A5F1-B797E4CD8584}" srcOrd="8" destOrd="0" presId="urn:microsoft.com/office/officeart/2005/8/layout/target1"/>
    <dgm:cxn modelId="{E5CF8153-9972-4BA7-B52A-F028C8C713D1}" type="presParOf" srcId="{0EA61609-CF0A-4867-8A4B-04B252577431}" destId="{DCC53B77-05E9-4C8E-822F-5ED3532DCF04}" srcOrd="9" destOrd="0" presId="urn:microsoft.com/office/officeart/2005/8/layout/target1"/>
    <dgm:cxn modelId="{5EE6C25C-9CCD-40F6-BD82-5215F0C868E4}" type="presParOf" srcId="{0EA61609-CF0A-4867-8A4B-04B252577431}" destId="{537E68A0-CA04-47A9-9A17-89BD56713211}" srcOrd="10" destOrd="0" presId="urn:microsoft.com/office/officeart/2005/8/layout/target1"/>
    <dgm:cxn modelId="{1FE154F0-8129-40B2-A41F-6EE8EDBB6CC0}" type="presParOf" srcId="{0EA61609-CF0A-4867-8A4B-04B252577431}" destId="{3D59E800-892C-4527-8A9F-87E289A6E15B}" srcOrd="11" destOrd="0" presId="urn:microsoft.com/office/officeart/2005/8/layout/target1"/>
    <dgm:cxn modelId="{697E3B52-FBA7-4B2E-9305-123787164399}" type="presParOf" srcId="{0EA61609-CF0A-4867-8A4B-04B252577431}" destId="{70FAA6D3-E968-4F47-A869-65A7B8AFF39B}" srcOrd="12" destOrd="0" presId="urn:microsoft.com/office/officeart/2005/8/layout/target1"/>
    <dgm:cxn modelId="{FC1EE3DE-6336-42AB-AE06-3DBD8EEAE035}" type="presParOf" srcId="{0EA61609-CF0A-4867-8A4B-04B252577431}" destId="{6DA7124B-1C17-4D18-9E0B-24B3E3721F48}" srcOrd="13" destOrd="0" presId="urn:microsoft.com/office/officeart/2005/8/layout/target1"/>
    <dgm:cxn modelId="{79546975-168E-4421-9602-B03B16400E32}" type="presParOf" srcId="{0EA61609-CF0A-4867-8A4B-04B252577431}" destId="{8DF26A0F-8014-4AF9-B497-44ACEFF08CD1}" srcOrd="14" destOrd="0" presId="urn:microsoft.com/office/officeart/2005/8/layout/target1"/>
    <dgm:cxn modelId="{CF518BFF-95C0-407F-956A-3A08139256BD}" type="presParOf" srcId="{0EA61609-CF0A-4867-8A4B-04B252577431}" destId="{B2D312B0-47D2-4841-AE49-077EFA025D58}" srcOrd="15" destOrd="0" presId="urn:microsoft.com/office/officeart/2005/8/layout/target1"/>
    <dgm:cxn modelId="{551E38FD-6F02-498B-AF7D-2834FE4E8E41}" type="presParOf" srcId="{0EA61609-CF0A-4867-8A4B-04B252577431}" destId="{3183A1D2-9891-43FF-8C38-98ABA365BBB9}" srcOrd="16" destOrd="0" presId="urn:microsoft.com/office/officeart/2005/8/layout/target1"/>
    <dgm:cxn modelId="{0C399BF4-87BF-4AF2-BFC7-98EC67F09042}" type="presParOf" srcId="{0EA61609-CF0A-4867-8A4B-04B252577431}" destId="{307EC293-E176-4D78-AB0A-55EABFF3D14C}" srcOrd="17" destOrd="0" presId="urn:microsoft.com/office/officeart/2005/8/layout/target1"/>
    <dgm:cxn modelId="{95957591-D2AA-49A3-8BE9-E96E27CF22F8}" type="presParOf" srcId="{0EA61609-CF0A-4867-8A4B-04B252577431}" destId="{780B3E32-630C-4568-9AFF-C6950E09C83B}" srcOrd="18" destOrd="0" presId="urn:microsoft.com/office/officeart/2005/8/layout/target1"/>
    <dgm:cxn modelId="{E195ABAF-0EDB-4EB8-96EE-AD72E65DB4F9}" type="presParOf" srcId="{0EA61609-CF0A-4867-8A4B-04B252577431}" destId="{24F4929C-F947-4016-AC10-561C8AE2D306}"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2CC16B-1875-4B62-8FBE-E0B372351F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AT"/>
        </a:p>
      </dgm:t>
    </dgm:pt>
    <dgm:pt modelId="{8CBC0B9C-3535-4B9F-986A-E788B718FE51}">
      <dgm:prSet phldrT="[Tex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facilitated transport planning </a:t>
          </a:r>
          <a:endParaRPr lang="de-AT" sz="2000" dirty="0">
            <a:solidFill>
              <a:schemeClr val="tx1"/>
            </a:solidFill>
            <a:latin typeface="Arial" panose="020B0604020202020204" pitchFamily="34" charset="0"/>
            <a:cs typeface="Arial" panose="020B0604020202020204" pitchFamily="34" charset="0"/>
          </a:endParaRPr>
        </a:p>
      </dgm:t>
    </dgm:pt>
    <dgm:pt modelId="{C5F83C54-B239-4B4D-9F4A-D213879713B0}" type="parTrans" cxnId="{6B2660A5-ACF8-40EC-99A0-2ED68013EA13}">
      <dgm:prSet/>
      <dgm:spPr/>
      <dgm:t>
        <a:bodyPr/>
        <a:lstStyle/>
        <a:p>
          <a:endParaRPr lang="de-AT"/>
        </a:p>
      </dgm:t>
    </dgm:pt>
    <dgm:pt modelId="{EC4CF066-FC0E-4916-8394-3F3E10EFD042}" type="sibTrans" cxnId="{6B2660A5-ACF8-40EC-99A0-2ED68013EA13}">
      <dgm:prSet/>
      <dgm:spPr/>
      <dgm:t>
        <a:bodyPr/>
        <a:lstStyle/>
        <a:p>
          <a:endParaRPr lang="de-AT"/>
        </a:p>
      </dgm:t>
    </dgm:pt>
    <dgm:pt modelId="{8050B80D-DABE-4118-A140-07C81FD3E4D6}">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facilitated order processing </a:t>
          </a:r>
          <a:endParaRPr lang="de-DE" sz="2000" dirty="0">
            <a:solidFill>
              <a:schemeClr val="tx1"/>
            </a:solidFill>
            <a:latin typeface="Arial" panose="020B0604020202020204" pitchFamily="34" charset="0"/>
            <a:cs typeface="Arial" panose="020B0604020202020204" pitchFamily="34" charset="0"/>
          </a:endParaRPr>
        </a:p>
      </dgm:t>
    </dgm:pt>
    <dgm:pt modelId="{497E71D3-6F14-4017-BFA1-C8338320378D}" type="parTrans" cxnId="{9D051B5C-2856-469F-8D67-1DC22CFE9D59}">
      <dgm:prSet/>
      <dgm:spPr/>
      <dgm:t>
        <a:bodyPr/>
        <a:lstStyle/>
        <a:p>
          <a:endParaRPr lang="de-AT"/>
        </a:p>
      </dgm:t>
    </dgm:pt>
    <dgm:pt modelId="{B1B5E3A1-AE77-4B8D-A133-7DFD88CFDE44}" type="sibTrans" cxnId="{9D051B5C-2856-469F-8D67-1DC22CFE9D59}">
      <dgm:prSet/>
      <dgm:spPr/>
      <dgm:t>
        <a:bodyPr/>
        <a:lstStyle/>
        <a:p>
          <a:endParaRPr lang="de-AT"/>
        </a:p>
      </dgm:t>
    </dgm:pt>
    <dgm:pt modelId="{F5A9DA82-95AE-47C3-BF73-EF61812246C0}">
      <dgm:prSet custT="1"/>
      <dgm:spPr/>
      <dgm:t>
        <a:bodyPr/>
        <a:lstStyle/>
        <a:p>
          <a:r>
            <a:rPr lang="de-AT" sz="2000" dirty="0">
              <a:solidFill>
                <a:schemeClr val="tx1"/>
              </a:solidFill>
              <a:effectLst/>
              <a:latin typeface="Arial" panose="020B0604020202020204" pitchFamily="34" charset="0"/>
              <a:ea typeface="+mn-ea"/>
              <a:cs typeface="Arial" panose="020B0604020202020204" pitchFamily="34" charset="0"/>
            </a:rPr>
            <a:t>facilitated fleet management</a:t>
          </a:r>
          <a:endParaRPr lang="de-DE" sz="2000" dirty="0">
            <a:solidFill>
              <a:schemeClr val="tx1"/>
            </a:solidFill>
            <a:latin typeface="Arial" panose="020B0604020202020204" pitchFamily="34" charset="0"/>
            <a:cs typeface="Arial" panose="020B0604020202020204" pitchFamily="34" charset="0"/>
          </a:endParaRPr>
        </a:p>
      </dgm:t>
    </dgm:pt>
    <dgm:pt modelId="{27243403-2FCC-4BBD-B59F-0644058701CC}" type="parTrans" cxnId="{9DADC719-CF78-452E-8915-A129F843618E}">
      <dgm:prSet/>
      <dgm:spPr/>
      <dgm:t>
        <a:bodyPr/>
        <a:lstStyle/>
        <a:p>
          <a:endParaRPr lang="de-AT"/>
        </a:p>
      </dgm:t>
    </dgm:pt>
    <dgm:pt modelId="{CC547806-BF47-475B-8A66-B32967DD01BC}" type="sibTrans" cxnId="{9DADC719-CF78-452E-8915-A129F843618E}">
      <dgm:prSet/>
      <dgm:spPr/>
      <dgm:t>
        <a:bodyPr/>
        <a:lstStyle/>
        <a:p>
          <a:endParaRPr lang="de-AT"/>
        </a:p>
      </dgm:t>
    </dgm:pt>
    <dgm:pt modelId="{E1754D31-888B-4206-B7C0-761E7FCEB3DD}">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tracking of shipments </a:t>
          </a:r>
          <a:endParaRPr lang="de-DE" sz="2000" dirty="0">
            <a:solidFill>
              <a:schemeClr val="tx1"/>
            </a:solidFill>
            <a:latin typeface="Arial" panose="020B0604020202020204" pitchFamily="34" charset="0"/>
            <a:cs typeface="Arial" panose="020B0604020202020204" pitchFamily="34" charset="0"/>
          </a:endParaRPr>
        </a:p>
      </dgm:t>
    </dgm:pt>
    <dgm:pt modelId="{68800954-0CE1-433C-AFBE-9932FD604210}" type="parTrans" cxnId="{675AC6FA-411D-4F2C-9AEB-563D17545F3E}">
      <dgm:prSet/>
      <dgm:spPr/>
      <dgm:t>
        <a:bodyPr/>
        <a:lstStyle/>
        <a:p>
          <a:endParaRPr lang="de-AT"/>
        </a:p>
      </dgm:t>
    </dgm:pt>
    <dgm:pt modelId="{019469EB-607D-4FE7-8D75-15DEE19FAC71}" type="sibTrans" cxnId="{675AC6FA-411D-4F2C-9AEB-563D17545F3E}">
      <dgm:prSet/>
      <dgm:spPr/>
      <dgm:t>
        <a:bodyPr/>
        <a:lstStyle/>
        <a:p>
          <a:endParaRPr lang="de-AT"/>
        </a:p>
      </dgm:t>
    </dgm:pt>
    <dgm:pt modelId="{5DC6062F-CA8C-474D-B357-5F42BBB45654}">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vehicle monitoring</a:t>
          </a:r>
          <a:endParaRPr lang="de-DE" sz="2000" dirty="0">
            <a:solidFill>
              <a:schemeClr val="tx1"/>
            </a:solidFill>
            <a:latin typeface="Arial" panose="020B0604020202020204" pitchFamily="34" charset="0"/>
            <a:cs typeface="Arial" panose="020B0604020202020204" pitchFamily="34" charset="0"/>
          </a:endParaRPr>
        </a:p>
      </dgm:t>
    </dgm:pt>
    <dgm:pt modelId="{206AD859-FC29-4B15-9447-5396C80EF84F}" type="parTrans" cxnId="{DB8E89D9-64B1-40E5-ACFA-D2B2C2D7483D}">
      <dgm:prSet/>
      <dgm:spPr/>
      <dgm:t>
        <a:bodyPr/>
        <a:lstStyle/>
        <a:p>
          <a:endParaRPr lang="de-AT"/>
        </a:p>
      </dgm:t>
    </dgm:pt>
    <dgm:pt modelId="{7FDC0F4E-7838-426D-A677-7432E4DCFABE}" type="sibTrans" cxnId="{DB8E89D9-64B1-40E5-ACFA-D2B2C2D7483D}">
      <dgm:prSet/>
      <dgm:spPr/>
      <dgm:t>
        <a:bodyPr/>
        <a:lstStyle/>
        <a:p>
          <a:endParaRPr lang="de-AT"/>
        </a:p>
      </dgm:t>
    </dgm:pt>
    <dgm:pt modelId="{7E44E268-1C4B-4A49-AB64-389519243571}">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Linking transport modes, e.g. rail and road</a:t>
          </a:r>
          <a:endParaRPr lang="de-DE" sz="2000" dirty="0">
            <a:solidFill>
              <a:schemeClr val="tx1"/>
            </a:solidFill>
            <a:latin typeface="Arial" panose="020B0604020202020204" pitchFamily="34" charset="0"/>
            <a:cs typeface="Arial" panose="020B0604020202020204" pitchFamily="34" charset="0"/>
          </a:endParaRPr>
        </a:p>
      </dgm:t>
    </dgm:pt>
    <dgm:pt modelId="{EB198087-CE54-4FDE-8930-D98241B768F1}" type="parTrans" cxnId="{009BCECD-31D3-4CAE-8F75-0E636CF101E6}">
      <dgm:prSet/>
      <dgm:spPr/>
      <dgm:t>
        <a:bodyPr/>
        <a:lstStyle/>
        <a:p>
          <a:endParaRPr lang="de-AT"/>
        </a:p>
      </dgm:t>
    </dgm:pt>
    <dgm:pt modelId="{7AC8516A-E7EC-4510-97AE-D9602A8A6807}" type="sibTrans" cxnId="{009BCECD-31D3-4CAE-8F75-0E636CF101E6}">
      <dgm:prSet/>
      <dgm:spPr/>
      <dgm:t>
        <a:bodyPr/>
        <a:lstStyle/>
        <a:p>
          <a:endParaRPr lang="de-AT"/>
        </a:p>
      </dgm:t>
    </dgm:pt>
    <dgm:pt modelId="{2D7D0F5A-7408-4391-9E69-2C887F2FC77A}" type="pres">
      <dgm:prSet presAssocID="{262CC16B-1875-4B62-8FBE-E0B372351F4D}" presName="Name0" presStyleCnt="0">
        <dgm:presLayoutVars>
          <dgm:chMax val="7"/>
          <dgm:chPref val="7"/>
          <dgm:dir/>
        </dgm:presLayoutVars>
      </dgm:prSet>
      <dgm:spPr/>
    </dgm:pt>
    <dgm:pt modelId="{4953615F-4752-4B17-824F-55EE10DCB545}" type="pres">
      <dgm:prSet presAssocID="{262CC16B-1875-4B62-8FBE-E0B372351F4D}" presName="Name1" presStyleCnt="0"/>
      <dgm:spPr/>
    </dgm:pt>
    <dgm:pt modelId="{A2EA170D-EE1B-49D1-9C16-C92B8B2DBD4C}" type="pres">
      <dgm:prSet presAssocID="{262CC16B-1875-4B62-8FBE-E0B372351F4D}" presName="cycle" presStyleCnt="0"/>
      <dgm:spPr/>
    </dgm:pt>
    <dgm:pt modelId="{25CF2AE7-9135-4386-9C70-7A351D8308EF}" type="pres">
      <dgm:prSet presAssocID="{262CC16B-1875-4B62-8FBE-E0B372351F4D}" presName="srcNode" presStyleLbl="node1" presStyleIdx="0" presStyleCnt="6"/>
      <dgm:spPr/>
    </dgm:pt>
    <dgm:pt modelId="{EFBD9E71-12CD-4BE5-B5E4-581480E9BCE5}" type="pres">
      <dgm:prSet presAssocID="{262CC16B-1875-4B62-8FBE-E0B372351F4D}" presName="conn" presStyleLbl="parChTrans1D2" presStyleIdx="0" presStyleCnt="1"/>
      <dgm:spPr/>
    </dgm:pt>
    <dgm:pt modelId="{AA9F341F-A910-4E87-9741-189EBD0D4FBD}" type="pres">
      <dgm:prSet presAssocID="{262CC16B-1875-4B62-8FBE-E0B372351F4D}" presName="extraNode" presStyleLbl="node1" presStyleIdx="0" presStyleCnt="6"/>
      <dgm:spPr/>
    </dgm:pt>
    <dgm:pt modelId="{8DEA7942-E4F0-4813-BF0D-7E164F325C12}" type="pres">
      <dgm:prSet presAssocID="{262CC16B-1875-4B62-8FBE-E0B372351F4D}" presName="dstNode" presStyleLbl="node1" presStyleIdx="0" presStyleCnt="6"/>
      <dgm:spPr/>
    </dgm:pt>
    <dgm:pt modelId="{4E8345F9-BD69-4428-8CF7-42E6D7AC6B09}" type="pres">
      <dgm:prSet presAssocID="{8CBC0B9C-3535-4B9F-986A-E788B718FE51}" presName="text_1" presStyleLbl="node1" presStyleIdx="0" presStyleCnt="6">
        <dgm:presLayoutVars>
          <dgm:bulletEnabled val="1"/>
        </dgm:presLayoutVars>
      </dgm:prSet>
      <dgm:spPr/>
    </dgm:pt>
    <dgm:pt modelId="{F060D146-6EF2-45D2-BF3F-B34B7CAF3E52}" type="pres">
      <dgm:prSet presAssocID="{8CBC0B9C-3535-4B9F-986A-E788B718FE51}" presName="accent_1" presStyleCnt="0"/>
      <dgm:spPr/>
    </dgm:pt>
    <dgm:pt modelId="{9BA8877B-519E-4A5B-A9F4-1E38BD41A4AB}" type="pres">
      <dgm:prSet presAssocID="{8CBC0B9C-3535-4B9F-986A-E788B718FE51}" presName="accentRepeatNode" presStyleLbl="solidFgAcc1" presStyleIdx="0" presStyleCnt="6"/>
      <dgm:spPr/>
    </dgm:pt>
    <dgm:pt modelId="{259CC118-9D33-4F5B-ADAE-FC738517A5FD}" type="pres">
      <dgm:prSet presAssocID="{8050B80D-DABE-4118-A140-07C81FD3E4D6}" presName="text_2" presStyleLbl="node1" presStyleIdx="1" presStyleCnt="6">
        <dgm:presLayoutVars>
          <dgm:bulletEnabled val="1"/>
        </dgm:presLayoutVars>
      </dgm:prSet>
      <dgm:spPr/>
    </dgm:pt>
    <dgm:pt modelId="{639F59C9-86A8-4B60-B047-DA07DC38A843}" type="pres">
      <dgm:prSet presAssocID="{8050B80D-DABE-4118-A140-07C81FD3E4D6}" presName="accent_2" presStyleCnt="0"/>
      <dgm:spPr/>
    </dgm:pt>
    <dgm:pt modelId="{277A2722-FD68-41D1-BD17-EECD7C751A36}" type="pres">
      <dgm:prSet presAssocID="{8050B80D-DABE-4118-A140-07C81FD3E4D6}" presName="accentRepeatNode" presStyleLbl="solidFgAcc1" presStyleIdx="1" presStyleCnt="6"/>
      <dgm:spPr/>
    </dgm:pt>
    <dgm:pt modelId="{E0F100AE-E5DB-47E2-A644-15773B6E8B77}" type="pres">
      <dgm:prSet presAssocID="{F5A9DA82-95AE-47C3-BF73-EF61812246C0}" presName="text_3" presStyleLbl="node1" presStyleIdx="2" presStyleCnt="6">
        <dgm:presLayoutVars>
          <dgm:bulletEnabled val="1"/>
        </dgm:presLayoutVars>
      </dgm:prSet>
      <dgm:spPr/>
    </dgm:pt>
    <dgm:pt modelId="{4202CD0E-58F6-40F1-9BCA-2715D4223FDD}" type="pres">
      <dgm:prSet presAssocID="{F5A9DA82-95AE-47C3-BF73-EF61812246C0}" presName="accent_3" presStyleCnt="0"/>
      <dgm:spPr/>
    </dgm:pt>
    <dgm:pt modelId="{CC7D37E9-6988-4053-857B-34FED3CF264D}" type="pres">
      <dgm:prSet presAssocID="{F5A9DA82-95AE-47C3-BF73-EF61812246C0}" presName="accentRepeatNode" presStyleLbl="solidFgAcc1" presStyleIdx="2" presStyleCnt="6"/>
      <dgm:spPr/>
    </dgm:pt>
    <dgm:pt modelId="{2633C0BF-A285-43C2-8725-DEE118CFD217}" type="pres">
      <dgm:prSet presAssocID="{E1754D31-888B-4206-B7C0-761E7FCEB3DD}" presName="text_4" presStyleLbl="node1" presStyleIdx="3" presStyleCnt="6">
        <dgm:presLayoutVars>
          <dgm:bulletEnabled val="1"/>
        </dgm:presLayoutVars>
      </dgm:prSet>
      <dgm:spPr/>
    </dgm:pt>
    <dgm:pt modelId="{3D52B162-A3BA-4BF0-A3E2-66580B931A00}" type="pres">
      <dgm:prSet presAssocID="{E1754D31-888B-4206-B7C0-761E7FCEB3DD}" presName="accent_4" presStyleCnt="0"/>
      <dgm:spPr/>
    </dgm:pt>
    <dgm:pt modelId="{8F597C54-5AB4-4652-AB22-288431106E39}" type="pres">
      <dgm:prSet presAssocID="{E1754D31-888B-4206-B7C0-761E7FCEB3DD}" presName="accentRepeatNode" presStyleLbl="solidFgAcc1" presStyleIdx="3" presStyleCnt="6"/>
      <dgm:spPr/>
    </dgm:pt>
    <dgm:pt modelId="{B461AF60-3C8D-4515-A52A-04DCA4A0DAF6}" type="pres">
      <dgm:prSet presAssocID="{5DC6062F-CA8C-474D-B357-5F42BBB45654}" presName="text_5" presStyleLbl="node1" presStyleIdx="4" presStyleCnt="6">
        <dgm:presLayoutVars>
          <dgm:bulletEnabled val="1"/>
        </dgm:presLayoutVars>
      </dgm:prSet>
      <dgm:spPr/>
    </dgm:pt>
    <dgm:pt modelId="{1FA01777-6809-40FB-828B-AEA503279BE5}" type="pres">
      <dgm:prSet presAssocID="{5DC6062F-CA8C-474D-B357-5F42BBB45654}" presName="accent_5" presStyleCnt="0"/>
      <dgm:spPr/>
    </dgm:pt>
    <dgm:pt modelId="{9BD718C0-8C81-4A94-9C17-068832623798}" type="pres">
      <dgm:prSet presAssocID="{5DC6062F-CA8C-474D-B357-5F42BBB45654}" presName="accentRepeatNode" presStyleLbl="solidFgAcc1" presStyleIdx="4" presStyleCnt="6"/>
      <dgm:spPr/>
    </dgm:pt>
    <dgm:pt modelId="{73F03244-DFD3-4CA6-898A-75A26B3791D0}" type="pres">
      <dgm:prSet presAssocID="{7E44E268-1C4B-4A49-AB64-389519243571}" presName="text_6" presStyleLbl="node1" presStyleIdx="5" presStyleCnt="6">
        <dgm:presLayoutVars>
          <dgm:bulletEnabled val="1"/>
        </dgm:presLayoutVars>
      </dgm:prSet>
      <dgm:spPr/>
    </dgm:pt>
    <dgm:pt modelId="{0599CF39-02AA-4D17-96D8-7E7F8F4DC106}" type="pres">
      <dgm:prSet presAssocID="{7E44E268-1C4B-4A49-AB64-389519243571}" presName="accent_6" presStyleCnt="0"/>
      <dgm:spPr/>
    </dgm:pt>
    <dgm:pt modelId="{BBFE356A-4933-432A-9E02-A6A680EDEEBB}" type="pres">
      <dgm:prSet presAssocID="{7E44E268-1C4B-4A49-AB64-389519243571}" presName="accentRepeatNode" presStyleLbl="solidFgAcc1" presStyleIdx="5" presStyleCnt="6"/>
      <dgm:spPr/>
    </dgm:pt>
  </dgm:ptLst>
  <dgm:cxnLst>
    <dgm:cxn modelId="{BF26730E-924F-46AC-B126-BE46E2924727}" type="presOf" srcId="{EC4CF066-FC0E-4916-8394-3F3E10EFD042}" destId="{EFBD9E71-12CD-4BE5-B5E4-581480E9BCE5}" srcOrd="0" destOrd="0" presId="urn:microsoft.com/office/officeart/2008/layout/VerticalCurvedList"/>
    <dgm:cxn modelId="{9DADC719-CF78-452E-8915-A129F843618E}" srcId="{262CC16B-1875-4B62-8FBE-E0B372351F4D}" destId="{F5A9DA82-95AE-47C3-BF73-EF61812246C0}" srcOrd="2" destOrd="0" parTransId="{27243403-2FCC-4BBD-B59F-0644058701CC}" sibTransId="{CC547806-BF47-475B-8A66-B32967DD01BC}"/>
    <dgm:cxn modelId="{A7209623-8FCC-4D1F-A345-EC9948C75176}" type="presOf" srcId="{E1754D31-888B-4206-B7C0-761E7FCEB3DD}" destId="{2633C0BF-A285-43C2-8725-DEE118CFD217}" srcOrd="0" destOrd="0" presId="urn:microsoft.com/office/officeart/2008/layout/VerticalCurvedList"/>
    <dgm:cxn modelId="{9D051B5C-2856-469F-8D67-1DC22CFE9D59}" srcId="{262CC16B-1875-4B62-8FBE-E0B372351F4D}" destId="{8050B80D-DABE-4118-A140-07C81FD3E4D6}" srcOrd="1" destOrd="0" parTransId="{497E71D3-6F14-4017-BFA1-C8338320378D}" sibTransId="{B1B5E3A1-AE77-4B8D-A133-7DFD88CFDE44}"/>
    <dgm:cxn modelId="{F2EFF665-8D8B-46E8-B261-674FA2E91283}" type="presOf" srcId="{262CC16B-1875-4B62-8FBE-E0B372351F4D}" destId="{2D7D0F5A-7408-4391-9E69-2C887F2FC77A}" srcOrd="0" destOrd="0" presId="urn:microsoft.com/office/officeart/2008/layout/VerticalCurvedList"/>
    <dgm:cxn modelId="{D97F4E4B-EE35-40FD-96F6-6183BA1FB20B}" type="presOf" srcId="{8050B80D-DABE-4118-A140-07C81FD3E4D6}" destId="{259CC118-9D33-4F5B-ADAE-FC738517A5FD}" srcOrd="0" destOrd="0" presId="urn:microsoft.com/office/officeart/2008/layout/VerticalCurvedList"/>
    <dgm:cxn modelId="{615A3777-CDDC-4EA3-9888-D5497B6E45DF}" type="presOf" srcId="{8CBC0B9C-3535-4B9F-986A-E788B718FE51}" destId="{4E8345F9-BD69-4428-8CF7-42E6D7AC6B09}" srcOrd="0" destOrd="0" presId="urn:microsoft.com/office/officeart/2008/layout/VerticalCurvedList"/>
    <dgm:cxn modelId="{75267886-D46B-4452-B94E-0BC11036DB76}" type="presOf" srcId="{5DC6062F-CA8C-474D-B357-5F42BBB45654}" destId="{B461AF60-3C8D-4515-A52A-04DCA4A0DAF6}" srcOrd="0" destOrd="0" presId="urn:microsoft.com/office/officeart/2008/layout/VerticalCurvedList"/>
    <dgm:cxn modelId="{6B2660A5-ACF8-40EC-99A0-2ED68013EA13}" srcId="{262CC16B-1875-4B62-8FBE-E0B372351F4D}" destId="{8CBC0B9C-3535-4B9F-986A-E788B718FE51}" srcOrd="0" destOrd="0" parTransId="{C5F83C54-B239-4B4D-9F4A-D213879713B0}" sibTransId="{EC4CF066-FC0E-4916-8394-3F3E10EFD042}"/>
    <dgm:cxn modelId="{7FFD05B4-0A02-4863-B2F7-577784E06B49}" type="presOf" srcId="{F5A9DA82-95AE-47C3-BF73-EF61812246C0}" destId="{E0F100AE-E5DB-47E2-A644-15773B6E8B77}" srcOrd="0" destOrd="0" presId="urn:microsoft.com/office/officeart/2008/layout/VerticalCurvedList"/>
    <dgm:cxn modelId="{009BCECD-31D3-4CAE-8F75-0E636CF101E6}" srcId="{262CC16B-1875-4B62-8FBE-E0B372351F4D}" destId="{7E44E268-1C4B-4A49-AB64-389519243571}" srcOrd="5" destOrd="0" parTransId="{EB198087-CE54-4FDE-8930-D98241B768F1}" sibTransId="{7AC8516A-E7EC-4510-97AE-D9602A8A6807}"/>
    <dgm:cxn modelId="{DB8E89D9-64B1-40E5-ACFA-D2B2C2D7483D}" srcId="{262CC16B-1875-4B62-8FBE-E0B372351F4D}" destId="{5DC6062F-CA8C-474D-B357-5F42BBB45654}" srcOrd="4" destOrd="0" parTransId="{206AD859-FC29-4B15-9447-5396C80EF84F}" sibTransId="{7FDC0F4E-7838-426D-A677-7432E4DCFABE}"/>
    <dgm:cxn modelId="{9E1668E4-8146-4702-BC20-9E96988CAE1A}" type="presOf" srcId="{7E44E268-1C4B-4A49-AB64-389519243571}" destId="{73F03244-DFD3-4CA6-898A-75A26B3791D0}" srcOrd="0" destOrd="0" presId="urn:microsoft.com/office/officeart/2008/layout/VerticalCurvedList"/>
    <dgm:cxn modelId="{675AC6FA-411D-4F2C-9AEB-563D17545F3E}" srcId="{262CC16B-1875-4B62-8FBE-E0B372351F4D}" destId="{E1754D31-888B-4206-B7C0-761E7FCEB3DD}" srcOrd="3" destOrd="0" parTransId="{68800954-0CE1-433C-AFBE-9932FD604210}" sibTransId="{019469EB-607D-4FE7-8D75-15DEE19FAC71}"/>
    <dgm:cxn modelId="{9D8A42D8-EE85-4F63-96DB-E6FCAD1FD9FE}" type="presParOf" srcId="{2D7D0F5A-7408-4391-9E69-2C887F2FC77A}" destId="{4953615F-4752-4B17-824F-55EE10DCB545}" srcOrd="0" destOrd="0" presId="urn:microsoft.com/office/officeart/2008/layout/VerticalCurvedList"/>
    <dgm:cxn modelId="{76F56C04-BE6C-4099-A20D-B6CF63009D86}" type="presParOf" srcId="{4953615F-4752-4B17-824F-55EE10DCB545}" destId="{A2EA170D-EE1B-49D1-9C16-C92B8B2DBD4C}" srcOrd="0" destOrd="0" presId="urn:microsoft.com/office/officeart/2008/layout/VerticalCurvedList"/>
    <dgm:cxn modelId="{D87A8874-F5A7-4AE7-BCAB-DF9FA6B95016}" type="presParOf" srcId="{A2EA170D-EE1B-49D1-9C16-C92B8B2DBD4C}" destId="{25CF2AE7-9135-4386-9C70-7A351D8308EF}" srcOrd="0" destOrd="0" presId="urn:microsoft.com/office/officeart/2008/layout/VerticalCurvedList"/>
    <dgm:cxn modelId="{F798252A-74F2-41DD-AA6C-9F4091938744}" type="presParOf" srcId="{A2EA170D-EE1B-49D1-9C16-C92B8B2DBD4C}" destId="{EFBD9E71-12CD-4BE5-B5E4-581480E9BCE5}" srcOrd="1" destOrd="0" presId="urn:microsoft.com/office/officeart/2008/layout/VerticalCurvedList"/>
    <dgm:cxn modelId="{0DA46BB0-0A7A-4C6B-9FDB-C7124FF030D9}" type="presParOf" srcId="{A2EA170D-EE1B-49D1-9C16-C92B8B2DBD4C}" destId="{AA9F341F-A910-4E87-9741-189EBD0D4FBD}" srcOrd="2" destOrd="0" presId="urn:microsoft.com/office/officeart/2008/layout/VerticalCurvedList"/>
    <dgm:cxn modelId="{F9700FEB-1ADE-458A-B977-5E62721D61AA}" type="presParOf" srcId="{A2EA170D-EE1B-49D1-9C16-C92B8B2DBD4C}" destId="{8DEA7942-E4F0-4813-BF0D-7E164F325C12}" srcOrd="3" destOrd="0" presId="urn:microsoft.com/office/officeart/2008/layout/VerticalCurvedList"/>
    <dgm:cxn modelId="{DBE80CDC-2889-477D-A488-0B9F42467FE8}" type="presParOf" srcId="{4953615F-4752-4B17-824F-55EE10DCB545}" destId="{4E8345F9-BD69-4428-8CF7-42E6D7AC6B09}" srcOrd="1" destOrd="0" presId="urn:microsoft.com/office/officeart/2008/layout/VerticalCurvedList"/>
    <dgm:cxn modelId="{955FA497-A7E0-4866-BD32-7B12231B9AF9}" type="presParOf" srcId="{4953615F-4752-4B17-824F-55EE10DCB545}" destId="{F060D146-6EF2-45D2-BF3F-B34B7CAF3E52}" srcOrd="2" destOrd="0" presId="urn:microsoft.com/office/officeart/2008/layout/VerticalCurvedList"/>
    <dgm:cxn modelId="{BB002839-D179-4C66-8F64-B71364C61B88}" type="presParOf" srcId="{F060D146-6EF2-45D2-BF3F-B34B7CAF3E52}" destId="{9BA8877B-519E-4A5B-A9F4-1E38BD41A4AB}" srcOrd="0" destOrd="0" presId="urn:microsoft.com/office/officeart/2008/layout/VerticalCurvedList"/>
    <dgm:cxn modelId="{9D9EA5FA-6FF4-428A-9A12-A4408BDD37FB}" type="presParOf" srcId="{4953615F-4752-4B17-824F-55EE10DCB545}" destId="{259CC118-9D33-4F5B-ADAE-FC738517A5FD}" srcOrd="3" destOrd="0" presId="urn:microsoft.com/office/officeart/2008/layout/VerticalCurvedList"/>
    <dgm:cxn modelId="{76A4C5B8-B3C5-45D3-B365-8D5A8DD65F5A}" type="presParOf" srcId="{4953615F-4752-4B17-824F-55EE10DCB545}" destId="{639F59C9-86A8-4B60-B047-DA07DC38A843}" srcOrd="4" destOrd="0" presId="urn:microsoft.com/office/officeart/2008/layout/VerticalCurvedList"/>
    <dgm:cxn modelId="{079673F3-5C18-4654-B3E7-EF95C4D5F1FA}" type="presParOf" srcId="{639F59C9-86A8-4B60-B047-DA07DC38A843}" destId="{277A2722-FD68-41D1-BD17-EECD7C751A36}" srcOrd="0" destOrd="0" presId="urn:microsoft.com/office/officeart/2008/layout/VerticalCurvedList"/>
    <dgm:cxn modelId="{2982CBE4-7CCA-4532-9AF8-86840B6CFEBA}" type="presParOf" srcId="{4953615F-4752-4B17-824F-55EE10DCB545}" destId="{E0F100AE-E5DB-47E2-A644-15773B6E8B77}" srcOrd="5" destOrd="0" presId="urn:microsoft.com/office/officeart/2008/layout/VerticalCurvedList"/>
    <dgm:cxn modelId="{5FDB4010-B29F-47B0-9BE8-9C7B4D8BC1F0}" type="presParOf" srcId="{4953615F-4752-4B17-824F-55EE10DCB545}" destId="{4202CD0E-58F6-40F1-9BCA-2715D4223FDD}" srcOrd="6" destOrd="0" presId="urn:microsoft.com/office/officeart/2008/layout/VerticalCurvedList"/>
    <dgm:cxn modelId="{3085A85C-267C-4365-81F2-071C74A01386}" type="presParOf" srcId="{4202CD0E-58F6-40F1-9BCA-2715D4223FDD}" destId="{CC7D37E9-6988-4053-857B-34FED3CF264D}" srcOrd="0" destOrd="0" presId="urn:microsoft.com/office/officeart/2008/layout/VerticalCurvedList"/>
    <dgm:cxn modelId="{231310DB-FEF7-49D6-B7BF-3CFF5EBC1D80}" type="presParOf" srcId="{4953615F-4752-4B17-824F-55EE10DCB545}" destId="{2633C0BF-A285-43C2-8725-DEE118CFD217}" srcOrd="7" destOrd="0" presId="urn:microsoft.com/office/officeart/2008/layout/VerticalCurvedList"/>
    <dgm:cxn modelId="{B4C52F76-474D-4A95-86CF-206B9B78020D}" type="presParOf" srcId="{4953615F-4752-4B17-824F-55EE10DCB545}" destId="{3D52B162-A3BA-4BF0-A3E2-66580B931A00}" srcOrd="8" destOrd="0" presId="urn:microsoft.com/office/officeart/2008/layout/VerticalCurvedList"/>
    <dgm:cxn modelId="{E8831941-9496-44AB-AD05-6A1B4141FCB9}" type="presParOf" srcId="{3D52B162-A3BA-4BF0-A3E2-66580B931A00}" destId="{8F597C54-5AB4-4652-AB22-288431106E39}" srcOrd="0" destOrd="0" presId="urn:microsoft.com/office/officeart/2008/layout/VerticalCurvedList"/>
    <dgm:cxn modelId="{FE6000A6-7314-4147-B261-59D251E98C5C}" type="presParOf" srcId="{4953615F-4752-4B17-824F-55EE10DCB545}" destId="{B461AF60-3C8D-4515-A52A-04DCA4A0DAF6}" srcOrd="9" destOrd="0" presId="urn:microsoft.com/office/officeart/2008/layout/VerticalCurvedList"/>
    <dgm:cxn modelId="{332736D3-038E-46D2-A86B-B0E435B78C89}" type="presParOf" srcId="{4953615F-4752-4B17-824F-55EE10DCB545}" destId="{1FA01777-6809-40FB-828B-AEA503279BE5}" srcOrd="10" destOrd="0" presId="urn:microsoft.com/office/officeart/2008/layout/VerticalCurvedList"/>
    <dgm:cxn modelId="{3750C66F-AB60-4C8C-A6F1-7E78FCCF28A7}" type="presParOf" srcId="{1FA01777-6809-40FB-828B-AEA503279BE5}" destId="{9BD718C0-8C81-4A94-9C17-068832623798}" srcOrd="0" destOrd="0" presId="urn:microsoft.com/office/officeart/2008/layout/VerticalCurvedList"/>
    <dgm:cxn modelId="{162CAE04-E1E9-45E7-9577-26E0E303E0E8}" type="presParOf" srcId="{4953615F-4752-4B17-824F-55EE10DCB545}" destId="{73F03244-DFD3-4CA6-898A-75A26B3791D0}" srcOrd="11" destOrd="0" presId="urn:microsoft.com/office/officeart/2008/layout/VerticalCurvedList"/>
    <dgm:cxn modelId="{3BA1A1FC-47EE-48E5-93BC-8B7AF2BACE23}" type="presParOf" srcId="{4953615F-4752-4B17-824F-55EE10DCB545}" destId="{0599CF39-02AA-4D17-96D8-7E7F8F4DC106}" srcOrd="12" destOrd="0" presId="urn:microsoft.com/office/officeart/2008/layout/VerticalCurvedList"/>
    <dgm:cxn modelId="{824E5A84-DDA0-491C-956A-C992C93F6286}" type="presParOf" srcId="{0599CF39-02AA-4D17-96D8-7E7F8F4DC106}" destId="{BBFE356A-4933-432A-9E02-A6A680EDEE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2CC16B-1875-4B62-8FBE-E0B372351F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AT"/>
        </a:p>
      </dgm:t>
    </dgm:pt>
    <dgm:pt modelId="{96B3EE62-1A97-4196-A42C-A11665510C19}">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A company's fuel, maintenance and insurance costs can be reduced</a:t>
          </a:r>
          <a:endParaRPr lang="de-AT" sz="2000" dirty="0">
            <a:solidFill>
              <a:schemeClr val="tx1"/>
            </a:solidFill>
            <a:latin typeface="Arial" panose="020B0604020202020204" pitchFamily="34" charset="0"/>
            <a:cs typeface="Arial" panose="020B0604020202020204" pitchFamily="34" charset="0"/>
          </a:endParaRPr>
        </a:p>
      </dgm:t>
    </dgm:pt>
    <dgm:pt modelId="{A56F674B-2F9B-479C-86DA-763E7C7EB5FF}" type="parTrans" cxnId="{15E56F9F-5631-4616-8F44-8593C41F63F5}">
      <dgm:prSet/>
      <dgm:spPr/>
      <dgm:t>
        <a:bodyPr/>
        <a:lstStyle/>
        <a:p>
          <a:endParaRPr lang="de-AT"/>
        </a:p>
      </dgm:t>
    </dgm:pt>
    <dgm:pt modelId="{43404E7D-1F3E-4B5C-ACA2-88D4087617C3}" type="sibTrans" cxnId="{15E56F9F-5631-4616-8F44-8593C41F63F5}">
      <dgm:prSet/>
      <dgm:spPr/>
      <dgm:t>
        <a:bodyPr/>
        <a:lstStyle/>
        <a:p>
          <a:endParaRPr lang="de-AT"/>
        </a:p>
      </dgm:t>
    </dgm:pt>
    <dgm:pt modelId="{6A94682B-6EDD-44E9-BBC0-E19D93C3C01A}">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Communication between office staff and drivers on the road is facilitated </a:t>
          </a:r>
          <a:endParaRPr lang="de-AT" sz="2000" dirty="0">
            <a:solidFill>
              <a:schemeClr val="tx1"/>
            </a:solidFill>
            <a:latin typeface="Arial" panose="020B0604020202020204" pitchFamily="34" charset="0"/>
            <a:cs typeface="Arial" panose="020B0604020202020204" pitchFamily="34" charset="0"/>
          </a:endParaRPr>
        </a:p>
      </dgm:t>
    </dgm:pt>
    <dgm:pt modelId="{1B7B4B12-6F17-4ABC-B5FE-2E17F9618F08}" type="parTrans" cxnId="{17954857-AC4D-4D9B-8E6D-D7DF3A5740DF}">
      <dgm:prSet/>
      <dgm:spPr/>
      <dgm:t>
        <a:bodyPr/>
        <a:lstStyle/>
        <a:p>
          <a:endParaRPr lang="de-AT"/>
        </a:p>
      </dgm:t>
    </dgm:pt>
    <dgm:pt modelId="{5FD1954B-F0D4-45DA-862A-E671C434A542}" type="sibTrans" cxnId="{17954857-AC4D-4D9B-8E6D-D7DF3A5740DF}">
      <dgm:prSet/>
      <dgm:spPr/>
      <dgm:t>
        <a:bodyPr/>
        <a:lstStyle/>
        <a:p>
          <a:endParaRPr lang="de-AT"/>
        </a:p>
      </dgm:t>
    </dgm:pt>
    <dgm:pt modelId="{B0C8BCE4-5E6A-46AB-A635-6D2D2232E0AB}">
      <dgm:prSet custT="1"/>
      <dgm:spPr/>
      <dgm:t>
        <a:bodyPr/>
        <a:lstStyle/>
        <a:p>
          <a:r>
            <a:rPr lang="en-GB" sz="2000" dirty="0">
              <a:solidFill>
                <a:schemeClr val="tx1"/>
              </a:solidFill>
              <a:effectLst/>
              <a:latin typeface="Arial" panose="020B0604020202020204" pitchFamily="34" charset="0"/>
              <a:ea typeface="+mn-ea"/>
              <a:cs typeface="Arial" panose="020B0604020202020204" pitchFamily="34" charset="0"/>
            </a:rPr>
            <a:t>Provides an overview of the performance of the fleet</a:t>
          </a:r>
          <a:endParaRPr lang="de-AT" sz="2000" dirty="0">
            <a:solidFill>
              <a:schemeClr val="tx1"/>
            </a:solidFill>
            <a:latin typeface="Arial" panose="020B0604020202020204" pitchFamily="34" charset="0"/>
            <a:cs typeface="Arial" panose="020B0604020202020204" pitchFamily="34" charset="0"/>
          </a:endParaRPr>
        </a:p>
      </dgm:t>
    </dgm:pt>
    <dgm:pt modelId="{8A284E50-A320-4E1C-9953-FEEA2C4F2ADC}" type="parTrans" cxnId="{E14337E4-DE85-4B28-B628-BA2D1C2C3CD3}">
      <dgm:prSet/>
      <dgm:spPr/>
      <dgm:t>
        <a:bodyPr/>
        <a:lstStyle/>
        <a:p>
          <a:endParaRPr lang="de-AT"/>
        </a:p>
      </dgm:t>
    </dgm:pt>
    <dgm:pt modelId="{C643D325-32FE-4845-9C55-191FE3F55954}" type="sibTrans" cxnId="{E14337E4-DE85-4B28-B628-BA2D1C2C3CD3}">
      <dgm:prSet/>
      <dgm:spPr/>
      <dgm:t>
        <a:bodyPr/>
        <a:lstStyle/>
        <a:p>
          <a:endParaRPr lang="de-AT"/>
        </a:p>
      </dgm:t>
    </dgm:pt>
    <dgm:pt modelId="{67310F67-C5F6-484B-8E08-E6FE56F975E0}">
      <dgm:prSet custT="1"/>
      <dgm:spPr/>
      <dgm:t>
        <a:bodyPr/>
        <a:lstStyle/>
        <a:p>
          <a:r>
            <a:rPr lang="en-AU" sz="2000" noProof="0" dirty="0">
              <a:solidFill>
                <a:schemeClr val="tx1"/>
              </a:solidFill>
              <a:latin typeface="Arial" panose="020B0604020202020204" pitchFamily="34" charset="0"/>
              <a:cs typeface="Arial" panose="020B0604020202020204" pitchFamily="34" charset="0"/>
            </a:rPr>
            <a:t>Allows autonomous driving</a:t>
          </a:r>
        </a:p>
      </dgm:t>
    </dgm:pt>
    <dgm:pt modelId="{DCDEA7C2-F874-46CA-98CC-FCBA6504C59D}" type="parTrans" cxnId="{6FE6AD0D-F3AE-481A-B8F4-9A7CA3AE1D5F}">
      <dgm:prSet/>
      <dgm:spPr/>
      <dgm:t>
        <a:bodyPr/>
        <a:lstStyle/>
        <a:p>
          <a:endParaRPr lang="de-AT"/>
        </a:p>
      </dgm:t>
    </dgm:pt>
    <dgm:pt modelId="{1DD1AEA6-3C01-4200-8B9D-89884821A3C2}" type="sibTrans" cxnId="{6FE6AD0D-F3AE-481A-B8F4-9A7CA3AE1D5F}">
      <dgm:prSet/>
      <dgm:spPr/>
      <dgm:t>
        <a:bodyPr/>
        <a:lstStyle/>
        <a:p>
          <a:endParaRPr lang="de-AT"/>
        </a:p>
      </dgm:t>
    </dgm:pt>
    <dgm:pt modelId="{2D7D0F5A-7408-4391-9E69-2C887F2FC77A}" type="pres">
      <dgm:prSet presAssocID="{262CC16B-1875-4B62-8FBE-E0B372351F4D}" presName="Name0" presStyleCnt="0">
        <dgm:presLayoutVars>
          <dgm:chMax val="7"/>
          <dgm:chPref val="7"/>
          <dgm:dir/>
        </dgm:presLayoutVars>
      </dgm:prSet>
      <dgm:spPr/>
    </dgm:pt>
    <dgm:pt modelId="{4953615F-4752-4B17-824F-55EE10DCB545}" type="pres">
      <dgm:prSet presAssocID="{262CC16B-1875-4B62-8FBE-E0B372351F4D}" presName="Name1" presStyleCnt="0"/>
      <dgm:spPr/>
    </dgm:pt>
    <dgm:pt modelId="{A2EA170D-EE1B-49D1-9C16-C92B8B2DBD4C}" type="pres">
      <dgm:prSet presAssocID="{262CC16B-1875-4B62-8FBE-E0B372351F4D}" presName="cycle" presStyleCnt="0"/>
      <dgm:spPr/>
    </dgm:pt>
    <dgm:pt modelId="{25CF2AE7-9135-4386-9C70-7A351D8308EF}" type="pres">
      <dgm:prSet presAssocID="{262CC16B-1875-4B62-8FBE-E0B372351F4D}" presName="srcNode" presStyleLbl="node1" presStyleIdx="0" presStyleCnt="4"/>
      <dgm:spPr/>
    </dgm:pt>
    <dgm:pt modelId="{EFBD9E71-12CD-4BE5-B5E4-581480E9BCE5}" type="pres">
      <dgm:prSet presAssocID="{262CC16B-1875-4B62-8FBE-E0B372351F4D}" presName="conn" presStyleLbl="parChTrans1D2" presStyleIdx="0" presStyleCnt="1"/>
      <dgm:spPr/>
    </dgm:pt>
    <dgm:pt modelId="{AA9F341F-A910-4E87-9741-189EBD0D4FBD}" type="pres">
      <dgm:prSet presAssocID="{262CC16B-1875-4B62-8FBE-E0B372351F4D}" presName="extraNode" presStyleLbl="node1" presStyleIdx="0" presStyleCnt="4"/>
      <dgm:spPr/>
    </dgm:pt>
    <dgm:pt modelId="{8DEA7942-E4F0-4813-BF0D-7E164F325C12}" type="pres">
      <dgm:prSet presAssocID="{262CC16B-1875-4B62-8FBE-E0B372351F4D}" presName="dstNode" presStyleLbl="node1" presStyleIdx="0" presStyleCnt="4"/>
      <dgm:spPr/>
    </dgm:pt>
    <dgm:pt modelId="{298A6836-6844-404B-96ED-54119214CE33}" type="pres">
      <dgm:prSet presAssocID="{96B3EE62-1A97-4196-A42C-A11665510C19}" presName="text_1" presStyleLbl="node1" presStyleIdx="0" presStyleCnt="4">
        <dgm:presLayoutVars>
          <dgm:bulletEnabled val="1"/>
        </dgm:presLayoutVars>
      </dgm:prSet>
      <dgm:spPr/>
    </dgm:pt>
    <dgm:pt modelId="{5D10618E-FA09-4D5A-8C4F-13FEA892A435}" type="pres">
      <dgm:prSet presAssocID="{96B3EE62-1A97-4196-A42C-A11665510C19}" presName="accent_1" presStyleCnt="0"/>
      <dgm:spPr/>
    </dgm:pt>
    <dgm:pt modelId="{2307F5F1-935B-4685-85A1-1331CDF66EA3}" type="pres">
      <dgm:prSet presAssocID="{96B3EE62-1A97-4196-A42C-A11665510C19}" presName="accentRepeatNode" presStyleLbl="solidFgAcc1" presStyleIdx="0" presStyleCnt="4"/>
      <dgm:spPr/>
    </dgm:pt>
    <dgm:pt modelId="{113AEFD0-D1EC-4607-82AC-491FCA649C3E}" type="pres">
      <dgm:prSet presAssocID="{6A94682B-6EDD-44E9-BBC0-E19D93C3C01A}" presName="text_2" presStyleLbl="node1" presStyleIdx="1" presStyleCnt="4">
        <dgm:presLayoutVars>
          <dgm:bulletEnabled val="1"/>
        </dgm:presLayoutVars>
      </dgm:prSet>
      <dgm:spPr/>
    </dgm:pt>
    <dgm:pt modelId="{556CE563-B80F-4F38-AC7F-3701D2B978EE}" type="pres">
      <dgm:prSet presAssocID="{6A94682B-6EDD-44E9-BBC0-E19D93C3C01A}" presName="accent_2" presStyleCnt="0"/>
      <dgm:spPr/>
    </dgm:pt>
    <dgm:pt modelId="{D6089B6B-7170-489C-9D43-1D43966B57D0}" type="pres">
      <dgm:prSet presAssocID="{6A94682B-6EDD-44E9-BBC0-E19D93C3C01A}" presName="accentRepeatNode" presStyleLbl="solidFgAcc1" presStyleIdx="1" presStyleCnt="4"/>
      <dgm:spPr/>
    </dgm:pt>
    <dgm:pt modelId="{FF6DF8FD-D5F8-40FB-92FD-24AF4C0A4B9E}" type="pres">
      <dgm:prSet presAssocID="{B0C8BCE4-5E6A-46AB-A635-6D2D2232E0AB}" presName="text_3" presStyleLbl="node1" presStyleIdx="2" presStyleCnt="4">
        <dgm:presLayoutVars>
          <dgm:bulletEnabled val="1"/>
        </dgm:presLayoutVars>
      </dgm:prSet>
      <dgm:spPr/>
    </dgm:pt>
    <dgm:pt modelId="{236F17C0-69EB-4151-91B5-5629769A8839}" type="pres">
      <dgm:prSet presAssocID="{B0C8BCE4-5E6A-46AB-A635-6D2D2232E0AB}" presName="accent_3" presStyleCnt="0"/>
      <dgm:spPr/>
    </dgm:pt>
    <dgm:pt modelId="{C5A2C6AC-4AE2-4BE7-B314-D41B1E7E9209}" type="pres">
      <dgm:prSet presAssocID="{B0C8BCE4-5E6A-46AB-A635-6D2D2232E0AB}" presName="accentRepeatNode" presStyleLbl="solidFgAcc1" presStyleIdx="2" presStyleCnt="4"/>
      <dgm:spPr/>
    </dgm:pt>
    <dgm:pt modelId="{6BA7FB51-32D0-4151-8FDA-5E6C64B8DB16}" type="pres">
      <dgm:prSet presAssocID="{67310F67-C5F6-484B-8E08-E6FE56F975E0}" presName="text_4" presStyleLbl="node1" presStyleIdx="3" presStyleCnt="4">
        <dgm:presLayoutVars>
          <dgm:bulletEnabled val="1"/>
        </dgm:presLayoutVars>
      </dgm:prSet>
      <dgm:spPr/>
    </dgm:pt>
    <dgm:pt modelId="{E5064979-F520-4DC3-9D08-11D1D88F3CE7}" type="pres">
      <dgm:prSet presAssocID="{67310F67-C5F6-484B-8E08-E6FE56F975E0}" presName="accent_4" presStyleCnt="0"/>
      <dgm:spPr/>
    </dgm:pt>
    <dgm:pt modelId="{CD006037-CAB0-4B48-A89D-E1753996C145}" type="pres">
      <dgm:prSet presAssocID="{67310F67-C5F6-484B-8E08-E6FE56F975E0}" presName="accentRepeatNode" presStyleLbl="solidFgAcc1" presStyleIdx="3" presStyleCnt="4"/>
      <dgm:spPr/>
    </dgm:pt>
  </dgm:ptLst>
  <dgm:cxnLst>
    <dgm:cxn modelId="{6FE6AD0D-F3AE-481A-B8F4-9A7CA3AE1D5F}" srcId="{262CC16B-1875-4B62-8FBE-E0B372351F4D}" destId="{67310F67-C5F6-484B-8E08-E6FE56F975E0}" srcOrd="3" destOrd="0" parTransId="{DCDEA7C2-F874-46CA-98CC-FCBA6504C59D}" sibTransId="{1DD1AEA6-3C01-4200-8B9D-89884821A3C2}"/>
    <dgm:cxn modelId="{17954857-AC4D-4D9B-8E6D-D7DF3A5740DF}" srcId="{262CC16B-1875-4B62-8FBE-E0B372351F4D}" destId="{6A94682B-6EDD-44E9-BBC0-E19D93C3C01A}" srcOrd="1" destOrd="0" parTransId="{1B7B4B12-6F17-4ABC-B5FE-2E17F9618F08}" sibTransId="{5FD1954B-F0D4-45DA-862A-E671C434A542}"/>
    <dgm:cxn modelId="{77E9F58E-345B-4732-B794-DF1D501034A3}" type="presOf" srcId="{43404E7D-1F3E-4B5C-ACA2-88D4087617C3}" destId="{EFBD9E71-12CD-4BE5-B5E4-581480E9BCE5}" srcOrd="0" destOrd="0" presId="urn:microsoft.com/office/officeart/2008/layout/VerticalCurvedList"/>
    <dgm:cxn modelId="{F03BD697-17F5-4B8B-BA14-FA618EDC2B22}" type="presOf" srcId="{6A94682B-6EDD-44E9-BBC0-E19D93C3C01A}" destId="{113AEFD0-D1EC-4607-82AC-491FCA649C3E}" srcOrd="0" destOrd="0" presId="urn:microsoft.com/office/officeart/2008/layout/VerticalCurvedList"/>
    <dgm:cxn modelId="{15E56F9F-5631-4616-8F44-8593C41F63F5}" srcId="{262CC16B-1875-4B62-8FBE-E0B372351F4D}" destId="{96B3EE62-1A97-4196-A42C-A11665510C19}" srcOrd="0" destOrd="0" parTransId="{A56F674B-2F9B-479C-86DA-763E7C7EB5FF}" sibTransId="{43404E7D-1F3E-4B5C-ACA2-88D4087617C3}"/>
    <dgm:cxn modelId="{B63A44B0-CF5F-4E37-BA41-F0E47C36FB91}" type="presOf" srcId="{96B3EE62-1A97-4196-A42C-A11665510C19}" destId="{298A6836-6844-404B-96ED-54119214CE33}" srcOrd="0" destOrd="0" presId="urn:microsoft.com/office/officeart/2008/layout/VerticalCurvedList"/>
    <dgm:cxn modelId="{7E839EB7-8EB9-4307-A2E3-3A702D39E1A7}" type="presOf" srcId="{262CC16B-1875-4B62-8FBE-E0B372351F4D}" destId="{2D7D0F5A-7408-4391-9E69-2C887F2FC77A}" srcOrd="0" destOrd="0" presId="urn:microsoft.com/office/officeart/2008/layout/VerticalCurvedList"/>
    <dgm:cxn modelId="{CC374AB9-0C2D-4049-82CC-4A3C20A94810}" type="presOf" srcId="{B0C8BCE4-5E6A-46AB-A635-6D2D2232E0AB}" destId="{FF6DF8FD-D5F8-40FB-92FD-24AF4C0A4B9E}" srcOrd="0" destOrd="0" presId="urn:microsoft.com/office/officeart/2008/layout/VerticalCurvedList"/>
    <dgm:cxn modelId="{E14337E4-DE85-4B28-B628-BA2D1C2C3CD3}" srcId="{262CC16B-1875-4B62-8FBE-E0B372351F4D}" destId="{B0C8BCE4-5E6A-46AB-A635-6D2D2232E0AB}" srcOrd="2" destOrd="0" parTransId="{8A284E50-A320-4E1C-9953-FEEA2C4F2ADC}" sibTransId="{C643D325-32FE-4845-9C55-191FE3F55954}"/>
    <dgm:cxn modelId="{B2000AF2-212C-4B81-AAC8-B8048749B503}" type="presOf" srcId="{67310F67-C5F6-484B-8E08-E6FE56F975E0}" destId="{6BA7FB51-32D0-4151-8FDA-5E6C64B8DB16}" srcOrd="0" destOrd="0" presId="urn:microsoft.com/office/officeart/2008/layout/VerticalCurvedList"/>
    <dgm:cxn modelId="{CB0D6B6F-216A-4F4C-9A33-D3654194BA8A}" type="presParOf" srcId="{2D7D0F5A-7408-4391-9E69-2C887F2FC77A}" destId="{4953615F-4752-4B17-824F-55EE10DCB545}" srcOrd="0" destOrd="0" presId="urn:microsoft.com/office/officeart/2008/layout/VerticalCurvedList"/>
    <dgm:cxn modelId="{70AFDB34-D21B-440A-A981-482D1D2A23F1}" type="presParOf" srcId="{4953615F-4752-4B17-824F-55EE10DCB545}" destId="{A2EA170D-EE1B-49D1-9C16-C92B8B2DBD4C}" srcOrd="0" destOrd="0" presId="urn:microsoft.com/office/officeart/2008/layout/VerticalCurvedList"/>
    <dgm:cxn modelId="{31C0918A-B498-4C10-80D1-421054185780}" type="presParOf" srcId="{A2EA170D-EE1B-49D1-9C16-C92B8B2DBD4C}" destId="{25CF2AE7-9135-4386-9C70-7A351D8308EF}" srcOrd="0" destOrd="0" presId="urn:microsoft.com/office/officeart/2008/layout/VerticalCurvedList"/>
    <dgm:cxn modelId="{F3D93B67-AC4B-4A90-83D9-ADD5776A4DEC}" type="presParOf" srcId="{A2EA170D-EE1B-49D1-9C16-C92B8B2DBD4C}" destId="{EFBD9E71-12CD-4BE5-B5E4-581480E9BCE5}" srcOrd="1" destOrd="0" presId="urn:microsoft.com/office/officeart/2008/layout/VerticalCurvedList"/>
    <dgm:cxn modelId="{98BD4E5A-A21E-413D-AB34-0A30CBB66CBD}" type="presParOf" srcId="{A2EA170D-EE1B-49D1-9C16-C92B8B2DBD4C}" destId="{AA9F341F-A910-4E87-9741-189EBD0D4FBD}" srcOrd="2" destOrd="0" presId="urn:microsoft.com/office/officeart/2008/layout/VerticalCurvedList"/>
    <dgm:cxn modelId="{6B5E9E70-877A-476D-AA1A-A5D69E5C7CE6}" type="presParOf" srcId="{A2EA170D-EE1B-49D1-9C16-C92B8B2DBD4C}" destId="{8DEA7942-E4F0-4813-BF0D-7E164F325C12}" srcOrd="3" destOrd="0" presId="urn:microsoft.com/office/officeart/2008/layout/VerticalCurvedList"/>
    <dgm:cxn modelId="{2CB19B85-3EC3-460C-8528-426EBFFC039D}" type="presParOf" srcId="{4953615F-4752-4B17-824F-55EE10DCB545}" destId="{298A6836-6844-404B-96ED-54119214CE33}" srcOrd="1" destOrd="0" presId="urn:microsoft.com/office/officeart/2008/layout/VerticalCurvedList"/>
    <dgm:cxn modelId="{EBCE52EA-FB24-4DF9-A4B6-C82D3AD71ED5}" type="presParOf" srcId="{4953615F-4752-4B17-824F-55EE10DCB545}" destId="{5D10618E-FA09-4D5A-8C4F-13FEA892A435}" srcOrd="2" destOrd="0" presId="urn:microsoft.com/office/officeart/2008/layout/VerticalCurvedList"/>
    <dgm:cxn modelId="{0082561D-A5E1-4A39-BADA-28829091339B}" type="presParOf" srcId="{5D10618E-FA09-4D5A-8C4F-13FEA892A435}" destId="{2307F5F1-935B-4685-85A1-1331CDF66EA3}" srcOrd="0" destOrd="0" presId="urn:microsoft.com/office/officeart/2008/layout/VerticalCurvedList"/>
    <dgm:cxn modelId="{E59BE5B4-333C-4412-9A8A-00569B082D13}" type="presParOf" srcId="{4953615F-4752-4B17-824F-55EE10DCB545}" destId="{113AEFD0-D1EC-4607-82AC-491FCA649C3E}" srcOrd="3" destOrd="0" presId="urn:microsoft.com/office/officeart/2008/layout/VerticalCurvedList"/>
    <dgm:cxn modelId="{832A9801-C5F1-4B2E-BA05-B296053C72CC}" type="presParOf" srcId="{4953615F-4752-4B17-824F-55EE10DCB545}" destId="{556CE563-B80F-4F38-AC7F-3701D2B978EE}" srcOrd="4" destOrd="0" presId="urn:microsoft.com/office/officeart/2008/layout/VerticalCurvedList"/>
    <dgm:cxn modelId="{6F356CDE-2A26-41E4-8E7E-202A492D5C93}" type="presParOf" srcId="{556CE563-B80F-4F38-AC7F-3701D2B978EE}" destId="{D6089B6B-7170-489C-9D43-1D43966B57D0}" srcOrd="0" destOrd="0" presId="urn:microsoft.com/office/officeart/2008/layout/VerticalCurvedList"/>
    <dgm:cxn modelId="{032E1E71-7539-499F-8F1C-5FA9690D6013}" type="presParOf" srcId="{4953615F-4752-4B17-824F-55EE10DCB545}" destId="{FF6DF8FD-D5F8-40FB-92FD-24AF4C0A4B9E}" srcOrd="5" destOrd="0" presId="urn:microsoft.com/office/officeart/2008/layout/VerticalCurvedList"/>
    <dgm:cxn modelId="{3D353045-619A-499E-ACDC-F57FCD79833E}" type="presParOf" srcId="{4953615F-4752-4B17-824F-55EE10DCB545}" destId="{236F17C0-69EB-4151-91B5-5629769A8839}" srcOrd="6" destOrd="0" presId="urn:microsoft.com/office/officeart/2008/layout/VerticalCurvedList"/>
    <dgm:cxn modelId="{501E9A22-3B07-4D26-B921-B6FEDC674BCA}" type="presParOf" srcId="{236F17C0-69EB-4151-91B5-5629769A8839}" destId="{C5A2C6AC-4AE2-4BE7-B314-D41B1E7E9209}" srcOrd="0" destOrd="0" presId="urn:microsoft.com/office/officeart/2008/layout/VerticalCurvedList"/>
    <dgm:cxn modelId="{BBCC00B7-74D9-4CE6-9C8C-46E4ECCB11DB}" type="presParOf" srcId="{4953615F-4752-4B17-824F-55EE10DCB545}" destId="{6BA7FB51-32D0-4151-8FDA-5E6C64B8DB16}" srcOrd="7" destOrd="0" presId="urn:microsoft.com/office/officeart/2008/layout/VerticalCurvedList"/>
    <dgm:cxn modelId="{1C86EBFD-3FD3-4932-9CAE-BCB9482A82EB}" type="presParOf" srcId="{4953615F-4752-4B17-824F-55EE10DCB545}" destId="{E5064979-F520-4DC3-9D08-11D1D88F3CE7}" srcOrd="8" destOrd="0" presId="urn:microsoft.com/office/officeart/2008/layout/VerticalCurvedList"/>
    <dgm:cxn modelId="{2944D8C0-A09B-4527-9B32-5F4CDB306484}" type="presParOf" srcId="{E5064979-F520-4DC3-9D08-11D1D88F3CE7}" destId="{CD006037-CAB0-4B48-A89D-E1753996C1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a:latin typeface="Arial" panose="020B0604020202020204" pitchFamily="34" charset="0"/>
              <a:cs typeface="Arial" panose="020B0604020202020204" pitchFamily="34" charset="0"/>
            </a:rPr>
            <a:t>Basics:</a:t>
          </a:r>
        </a:p>
        <a:p>
          <a:pPr>
            <a:spcAft>
              <a:spcPts val="0"/>
            </a:spcAft>
          </a:pPr>
          <a:r>
            <a:rPr lang="de-AT" sz="1600" b="0" noProof="0" dirty="0">
              <a:latin typeface="Arial" panose="020B0604020202020204" pitchFamily="34" charset="0"/>
              <a:cs typeface="Arial" panose="020B0604020202020204" pitchFamily="34" charset="0"/>
            </a:rPr>
            <a:t>Definition, Development, Goals</a:t>
          </a:r>
          <a:endParaRPr lang="de-DE" sz="1600" b="0" noProof="0" dirty="0">
            <a:latin typeface="Arial" panose="020B0604020202020204" pitchFamily="34" charset="0"/>
            <a:cs typeface="Arial" panose="020B0604020202020204" pitchFamily="34" charset="0"/>
          </a:endParaRP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AT" sz="2400" b="1" noProof="0" dirty="0">
              <a:latin typeface="Arial" panose="020B0604020202020204" pitchFamily="34" charset="0"/>
              <a:cs typeface="Arial" panose="020B0604020202020204" pitchFamily="34" charset="0"/>
            </a:rPr>
            <a:t>Traffic Telematics Systems:</a:t>
          </a:r>
        </a:p>
        <a:p>
          <a:pPr>
            <a:spcAft>
              <a:spcPts val="0"/>
            </a:spcAft>
          </a:pPr>
          <a:r>
            <a:rPr lang="en-US" sz="1600" b="0" noProof="0" dirty="0">
              <a:latin typeface="Arial" panose="020B0604020202020204" pitchFamily="34" charset="0"/>
              <a:cs typeface="Arial" panose="020B0604020202020204" pitchFamily="34" charset="0"/>
            </a:rPr>
            <a:t>Management of </a:t>
          </a:r>
          <a:r>
            <a:rPr lang="en-US" sz="1600" b="0" noProof="0" dirty="0" err="1">
              <a:latin typeface="Arial" panose="020B0604020202020204" pitchFamily="34" charset="0"/>
              <a:cs typeface="Arial" panose="020B0604020202020204" pitchFamily="34" charset="0"/>
            </a:rPr>
            <a:t>motorised</a:t>
          </a:r>
          <a:r>
            <a:rPr lang="en-US" sz="1600" b="0" noProof="0" dirty="0">
              <a:latin typeface="Arial" panose="020B0604020202020204" pitchFamily="34" charset="0"/>
              <a:cs typeface="Arial" panose="020B0604020202020204" pitchFamily="34" charset="0"/>
            </a:rPr>
            <a:t> individual traffic</a:t>
          </a:r>
          <a:endParaRPr lang="de-AT" sz="1600" b="0" noProof="0" dirty="0">
            <a:latin typeface="Arial" panose="020B0604020202020204" pitchFamily="34" charset="0"/>
            <a:cs typeface="Arial" panose="020B0604020202020204" pitchFamily="34" charset="0"/>
          </a:endParaRPr>
        </a:p>
        <a:p>
          <a:r>
            <a:rPr lang="de-AT" sz="1600" b="0" noProof="0" dirty="0">
              <a:latin typeface="Arial" panose="020B0604020202020204" pitchFamily="34" charset="0"/>
              <a:cs typeface="Arial" panose="020B0604020202020204" pitchFamily="34" charset="0"/>
            </a:rPr>
            <a:t>Public Transport Management </a:t>
          </a:r>
        </a:p>
        <a:p>
          <a:r>
            <a:rPr lang="de-AT" sz="1600" b="0" noProof="0" dirty="0">
              <a:latin typeface="Arial" panose="020B0604020202020204" pitchFamily="34" charset="0"/>
              <a:cs typeface="Arial" panose="020B0604020202020204" pitchFamily="34" charset="0"/>
            </a:rPr>
            <a:t>Fleet and Freight management</a:t>
          </a:r>
        </a:p>
        <a:p>
          <a:pPr>
            <a:spcAft>
              <a:spcPts val="0"/>
            </a:spcAft>
          </a:pPr>
          <a:endParaRPr lang="de-DE" sz="1600" b="0" noProof="0" dirty="0">
            <a:latin typeface="Arial" panose="020B0604020202020204" pitchFamily="34" charset="0"/>
            <a:cs typeface="Arial" panose="020B0604020202020204" pitchFamily="34" charset="0"/>
          </a:endParaRP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2"/>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2"/>
      <dgm:spPr/>
    </dgm:pt>
    <dgm:pt modelId="{BF8CDB65-7F63-46ED-AD6F-299BB5E410A3}" type="pres">
      <dgm:prSet presAssocID="{754914D3-2823-4D9D-9B5F-8AAE908A2791}" presName="dstNode" presStyleLbl="node1" presStyleIdx="0" presStyleCnt="2"/>
      <dgm:spPr/>
    </dgm:pt>
    <dgm:pt modelId="{2B62C432-4905-40F9-9530-D2F004B7D3F6}" type="pres">
      <dgm:prSet presAssocID="{98FFCFD7-6EAF-43B3-B073-F90520D80DD2}" presName="text_1" presStyleLbl="node1" presStyleIdx="0" presStyleCnt="2" custScaleX="104699" custLinFactNeighborX="1807">
        <dgm:presLayoutVars>
          <dgm:bulletEnabled val="1"/>
        </dgm:presLayoutVars>
      </dgm:prSet>
      <dgm:spPr/>
    </dgm:pt>
    <dgm:pt modelId="{7D7CD6F4-5BF8-4820-9EDA-8C7339E21069}" type="pres">
      <dgm:prSet presAssocID="{98FFCFD7-6EAF-43B3-B073-F90520D80DD2}" presName="accent_1" presStyleCnt="0"/>
      <dgm:spPr/>
    </dgm:pt>
    <dgm:pt modelId="{C2A52F33-F895-4B2F-BC4C-05306D79D5F7}" type="pres">
      <dgm:prSet presAssocID="{98FFCFD7-6EAF-43B3-B073-F90520D80DD2}" presName="accentRepeatNode" presStyleLbl="solidFgAcc1" presStyleIdx="0" presStyleCnt="2"/>
      <dgm:spPr>
        <a:solidFill>
          <a:schemeClr val="bg1"/>
        </a:solidFill>
      </dgm:spPr>
    </dgm:pt>
    <dgm:pt modelId="{4AECBF35-7779-4F5A-90A6-34FF6558E718}" type="pres">
      <dgm:prSet presAssocID="{751605F6-31DF-4E1E-AD67-19FD5C110A50}" presName="text_2" presStyleLbl="node1" presStyleIdx="1" presStyleCnt="2" custScaleX="104699" custLinFactNeighborX="1807" custLinFactNeighborY="916">
        <dgm:presLayoutVars>
          <dgm:bulletEnabled val="1"/>
        </dgm:presLayoutVars>
      </dgm:prSet>
      <dgm:spPr/>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a:solidFill>
          <a:schemeClr val="bg1">
            <a:lumMod val="50000"/>
          </a:schemeClr>
        </a:solidFill>
      </dgm:spPr>
    </dgm:pt>
  </dgm:ptLst>
  <dgm:cxnLst>
    <dgm:cxn modelId="{C497BA06-9B97-4EC7-8F5A-F500A0E3C9CC}" type="presOf" srcId="{754914D3-2823-4D9D-9B5F-8AAE908A2791}" destId="{AE6139D5-D84B-4711-8A6A-A5161E022A99}"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362F7855-8F90-42D1-9748-A8B3D7EDAFB4}" type="presOf" srcId="{0CF79BA9-38A5-469E-A5F4-723A1AFB8F96}" destId="{93855F07-44CB-45DE-B464-761E63A71CD5}" srcOrd="0" destOrd="0" presId="urn:microsoft.com/office/officeart/2008/layout/VerticalCurvedList"/>
    <dgm:cxn modelId="{16183097-1ABD-40F8-B3F3-683A2C18E6AF}" type="presOf" srcId="{98FFCFD7-6EAF-43B3-B073-F90520D80DD2}" destId="{2B62C432-4905-40F9-9530-D2F004B7D3F6}" srcOrd="0" destOrd="0" presId="urn:microsoft.com/office/officeart/2008/layout/VerticalCurvedList"/>
    <dgm:cxn modelId="{C855FFB1-6EA2-4D26-8410-990EC978B2E0}" type="presOf" srcId="{751605F6-31DF-4E1E-AD67-19FD5C110A50}" destId="{4AECBF35-7779-4F5A-90A6-34FF6558E718}"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F1B19FA3-F920-43F4-9040-B316F80A495F}" type="presParOf" srcId="{AE6139D5-D84B-4711-8A6A-A5161E022A99}" destId="{00F42187-34FD-4D8B-A449-F316E9EB9AFA}" srcOrd="0" destOrd="0" presId="urn:microsoft.com/office/officeart/2008/layout/VerticalCurvedList"/>
    <dgm:cxn modelId="{EBC6FF86-A613-442C-A6A2-84EA0C55A826}" type="presParOf" srcId="{00F42187-34FD-4D8B-A449-F316E9EB9AFA}" destId="{C168C53D-163A-4892-8EF0-B5326C3FF8C8}" srcOrd="0" destOrd="0" presId="urn:microsoft.com/office/officeart/2008/layout/VerticalCurvedList"/>
    <dgm:cxn modelId="{A647D55F-8197-41F7-8EEC-FCFCFC208025}" type="presParOf" srcId="{C168C53D-163A-4892-8EF0-B5326C3FF8C8}" destId="{0FAB2C97-DF89-43B9-B7B2-C745E026F562}" srcOrd="0" destOrd="0" presId="urn:microsoft.com/office/officeart/2008/layout/VerticalCurvedList"/>
    <dgm:cxn modelId="{86DAE5DA-125C-47CF-A571-88BA6A3B8CA9}" type="presParOf" srcId="{C168C53D-163A-4892-8EF0-B5326C3FF8C8}" destId="{93855F07-44CB-45DE-B464-761E63A71CD5}" srcOrd="1" destOrd="0" presId="urn:microsoft.com/office/officeart/2008/layout/VerticalCurvedList"/>
    <dgm:cxn modelId="{1E0121A2-E538-4D61-8495-499B4D44D507}" type="presParOf" srcId="{C168C53D-163A-4892-8EF0-B5326C3FF8C8}" destId="{D258DE45-194F-4470-A0BE-D234AB24927B}" srcOrd="2" destOrd="0" presId="urn:microsoft.com/office/officeart/2008/layout/VerticalCurvedList"/>
    <dgm:cxn modelId="{5C9DAE2B-B3C2-4A67-ACAB-20545E232D60}" type="presParOf" srcId="{C168C53D-163A-4892-8EF0-B5326C3FF8C8}" destId="{BF8CDB65-7F63-46ED-AD6F-299BB5E410A3}" srcOrd="3" destOrd="0" presId="urn:microsoft.com/office/officeart/2008/layout/VerticalCurvedList"/>
    <dgm:cxn modelId="{04CC9CE9-59F9-45B2-AC0F-56BE32B31DF3}" type="presParOf" srcId="{00F42187-34FD-4D8B-A449-F316E9EB9AFA}" destId="{2B62C432-4905-40F9-9530-D2F004B7D3F6}" srcOrd="1" destOrd="0" presId="urn:microsoft.com/office/officeart/2008/layout/VerticalCurvedList"/>
    <dgm:cxn modelId="{19248F42-DCAA-4177-A8C5-8F3D0EF5DDD1}" type="presParOf" srcId="{00F42187-34FD-4D8B-A449-F316E9EB9AFA}" destId="{7D7CD6F4-5BF8-4820-9EDA-8C7339E21069}" srcOrd="2" destOrd="0" presId="urn:microsoft.com/office/officeart/2008/layout/VerticalCurvedList"/>
    <dgm:cxn modelId="{29013FC2-8E39-4729-9F3F-A93B83E9D5A0}" type="presParOf" srcId="{7D7CD6F4-5BF8-4820-9EDA-8C7339E21069}" destId="{C2A52F33-F895-4B2F-BC4C-05306D79D5F7}" srcOrd="0" destOrd="0" presId="urn:microsoft.com/office/officeart/2008/layout/VerticalCurvedList"/>
    <dgm:cxn modelId="{C7527146-FD2E-495C-AB27-90C7A040937D}" type="presParOf" srcId="{00F42187-34FD-4D8B-A449-F316E9EB9AFA}" destId="{4AECBF35-7779-4F5A-90A6-34FF6558E718}" srcOrd="3" destOrd="0" presId="urn:microsoft.com/office/officeart/2008/layout/VerticalCurvedList"/>
    <dgm:cxn modelId="{6AB6063B-7D0C-426A-9FB3-74FE54F28203}" type="presParOf" srcId="{00F42187-34FD-4D8B-A449-F316E9EB9AFA}" destId="{C9ABC99E-6F07-4919-B337-A2FBE0FA6FF0}" srcOrd="4" destOrd="0" presId="urn:microsoft.com/office/officeart/2008/layout/VerticalCurvedList"/>
    <dgm:cxn modelId="{29027CAD-580D-4233-9683-8DBE47E07BB9}"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F61FEF-1D44-4050-AD39-BDE52DC7264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AT"/>
        </a:p>
      </dgm:t>
    </dgm:pt>
    <dgm:pt modelId="{CD1D5BA3-F2C4-47EB-9A11-8A51BEADE526}">
      <dgm:prSet phldrT="[Text]" custT="1"/>
      <dgm:spPr/>
      <dgm:t>
        <a:bodyPr/>
        <a:lstStyle/>
        <a:p>
          <a:r>
            <a:rPr lang="en-GB" sz="2000" b="1" dirty="0">
              <a:latin typeface="Arial" panose="020B0604020202020204" pitchFamily="34" charset="0"/>
              <a:cs typeface="Arial" panose="020B0604020202020204" pitchFamily="34" charset="0"/>
            </a:rPr>
            <a:t>Management of motorised individual traffic</a:t>
          </a:r>
          <a:endParaRPr lang="de-AT" sz="2000" b="1" dirty="0">
            <a:latin typeface="Arial" panose="020B0604020202020204" pitchFamily="34" charset="0"/>
            <a:cs typeface="Arial" panose="020B0604020202020204" pitchFamily="34" charset="0"/>
          </a:endParaRPr>
        </a:p>
      </dgm:t>
    </dgm:pt>
    <dgm:pt modelId="{71793C00-36CB-4BF1-9924-7702A25E8CC2}" type="parTrans" cxnId="{43F9B1CF-B39C-46A1-BB39-A57FA9E54DF8}">
      <dgm:prSet/>
      <dgm:spPr/>
      <dgm:t>
        <a:bodyPr/>
        <a:lstStyle/>
        <a:p>
          <a:endParaRPr lang="de-AT">
            <a:latin typeface="Arial" panose="020B0604020202020204" pitchFamily="34" charset="0"/>
            <a:cs typeface="Arial" panose="020B0604020202020204" pitchFamily="34" charset="0"/>
          </a:endParaRPr>
        </a:p>
      </dgm:t>
    </dgm:pt>
    <dgm:pt modelId="{416F6F03-A25E-4DD9-94D1-12DAE4A68E38}" type="sibTrans" cxnId="{43F9B1CF-B39C-46A1-BB39-A57FA9E54DF8}">
      <dgm:prSet/>
      <dgm:spPr/>
      <dgm:t>
        <a:bodyPr/>
        <a:lstStyle/>
        <a:p>
          <a:endParaRPr lang="de-AT">
            <a:latin typeface="Arial" panose="020B0604020202020204" pitchFamily="34" charset="0"/>
            <a:cs typeface="Arial" panose="020B0604020202020204" pitchFamily="34" charset="0"/>
          </a:endParaRPr>
        </a:p>
      </dgm:t>
    </dgm:pt>
    <dgm:pt modelId="{5E388651-A771-46E2-A303-9C8968E0156C}">
      <dgm:prSet phldrT="[Text]" custT="1"/>
      <dgm:spPr>
        <a:ln>
          <a:noFill/>
        </a:ln>
      </dgm:spPr>
      <dgm:t>
        <a:bodyPr/>
        <a:lstStyle/>
        <a:p>
          <a:r>
            <a:rPr lang="en-GB" sz="1800" dirty="0">
              <a:latin typeface="Arial" panose="020B0604020202020204" pitchFamily="34" charset="0"/>
              <a:cs typeface="Arial" panose="020B0604020202020204" pitchFamily="34" charset="0"/>
            </a:rPr>
            <a:t>collective traffic influence</a:t>
          </a:r>
          <a:endParaRPr lang="de-AT" sz="1800" dirty="0">
            <a:latin typeface="Arial" panose="020B0604020202020204" pitchFamily="34" charset="0"/>
            <a:cs typeface="Arial" panose="020B0604020202020204" pitchFamily="34" charset="0"/>
          </a:endParaRPr>
        </a:p>
      </dgm:t>
    </dgm:pt>
    <dgm:pt modelId="{60E6DA6E-2D95-4A02-A2E9-00D80D9018FE}" type="parTrans" cxnId="{B37DCB56-C22C-466E-8DF7-4705A29AC834}">
      <dgm:prSet/>
      <dgm:spPr/>
      <dgm:t>
        <a:bodyPr/>
        <a:lstStyle/>
        <a:p>
          <a:endParaRPr lang="de-AT">
            <a:latin typeface="Arial" panose="020B0604020202020204" pitchFamily="34" charset="0"/>
            <a:cs typeface="Arial" panose="020B0604020202020204" pitchFamily="34" charset="0"/>
          </a:endParaRPr>
        </a:p>
      </dgm:t>
    </dgm:pt>
    <dgm:pt modelId="{65CBCFD8-6552-43E2-B69A-67F57B7ADB84}" type="sibTrans" cxnId="{B37DCB56-C22C-466E-8DF7-4705A29AC834}">
      <dgm:prSet/>
      <dgm:spPr/>
      <dgm:t>
        <a:bodyPr/>
        <a:lstStyle/>
        <a:p>
          <a:endParaRPr lang="de-AT">
            <a:latin typeface="Arial" panose="020B0604020202020204" pitchFamily="34" charset="0"/>
            <a:cs typeface="Arial" panose="020B0604020202020204" pitchFamily="34" charset="0"/>
          </a:endParaRPr>
        </a:p>
      </dgm:t>
    </dgm:pt>
    <dgm:pt modelId="{6DC98F9E-A9CD-4520-BF6D-4FC4EECC2A1A}">
      <dgm:prSet phldrT="[Text]" custT="1"/>
      <dgm:spPr>
        <a:ln>
          <a:noFill/>
        </a:ln>
      </dgm:spPr>
      <dgm:t>
        <a:bodyPr/>
        <a:lstStyle/>
        <a:p>
          <a:r>
            <a:rPr lang="en-GB" sz="1800" dirty="0">
              <a:latin typeface="Arial" panose="020B0604020202020204" pitchFamily="34" charset="0"/>
              <a:cs typeface="Arial" panose="020B0604020202020204" pitchFamily="34" charset="0"/>
            </a:rPr>
            <a:t>individual traffic control</a:t>
          </a:r>
          <a:endParaRPr lang="de-AT" sz="1800" dirty="0">
            <a:latin typeface="Arial" panose="020B0604020202020204" pitchFamily="34" charset="0"/>
            <a:cs typeface="Arial" panose="020B0604020202020204" pitchFamily="34" charset="0"/>
          </a:endParaRPr>
        </a:p>
      </dgm:t>
    </dgm:pt>
    <dgm:pt modelId="{2CC0111F-B473-4743-9152-6F7C0853BB3A}" type="parTrans" cxnId="{4C5878A3-837D-4224-A1E9-4FDA29844E16}">
      <dgm:prSet/>
      <dgm:spPr/>
      <dgm:t>
        <a:bodyPr/>
        <a:lstStyle/>
        <a:p>
          <a:endParaRPr lang="de-AT">
            <a:latin typeface="Arial" panose="020B0604020202020204" pitchFamily="34" charset="0"/>
            <a:cs typeface="Arial" panose="020B0604020202020204" pitchFamily="34" charset="0"/>
          </a:endParaRPr>
        </a:p>
      </dgm:t>
    </dgm:pt>
    <dgm:pt modelId="{EA544A27-A007-46E4-AFAC-7AF5805B0A24}" type="sibTrans" cxnId="{4C5878A3-837D-4224-A1E9-4FDA29844E16}">
      <dgm:prSet/>
      <dgm:spPr/>
      <dgm:t>
        <a:bodyPr/>
        <a:lstStyle/>
        <a:p>
          <a:endParaRPr lang="de-AT">
            <a:latin typeface="Arial" panose="020B0604020202020204" pitchFamily="34" charset="0"/>
            <a:cs typeface="Arial" panose="020B0604020202020204" pitchFamily="34" charset="0"/>
          </a:endParaRPr>
        </a:p>
      </dgm:t>
    </dgm:pt>
    <dgm:pt modelId="{4996626D-BE7B-4C64-9E62-5C7AE9CBA5D2}">
      <dgm:prSet phldrT="[Text]" custT="1"/>
      <dgm:spPr/>
      <dgm:t>
        <a:bodyPr/>
        <a:lstStyle/>
        <a:p>
          <a:r>
            <a:rPr lang="en-GB" sz="2000" b="1" dirty="0">
              <a:latin typeface="Arial" panose="020B0604020202020204" pitchFamily="34" charset="0"/>
              <a:cs typeface="Arial" panose="020B0604020202020204" pitchFamily="34" charset="0"/>
            </a:rPr>
            <a:t>Management of public transport</a:t>
          </a:r>
          <a:endParaRPr lang="de-AT" sz="2000" b="1" dirty="0">
            <a:latin typeface="Arial" panose="020B0604020202020204" pitchFamily="34" charset="0"/>
            <a:cs typeface="Arial" panose="020B0604020202020204" pitchFamily="34" charset="0"/>
          </a:endParaRPr>
        </a:p>
      </dgm:t>
    </dgm:pt>
    <dgm:pt modelId="{B647E8A9-EEF3-4DA3-9B15-628FF2E752D0}" type="parTrans" cxnId="{BB21A08D-3BFD-4726-9B20-48BF468958FF}">
      <dgm:prSet/>
      <dgm:spPr/>
      <dgm:t>
        <a:bodyPr/>
        <a:lstStyle/>
        <a:p>
          <a:endParaRPr lang="de-AT">
            <a:latin typeface="Arial" panose="020B0604020202020204" pitchFamily="34" charset="0"/>
            <a:cs typeface="Arial" panose="020B0604020202020204" pitchFamily="34" charset="0"/>
          </a:endParaRPr>
        </a:p>
      </dgm:t>
    </dgm:pt>
    <dgm:pt modelId="{E73ABE5F-4580-4B1C-ABAF-C050B5811AC7}" type="sibTrans" cxnId="{BB21A08D-3BFD-4726-9B20-48BF468958FF}">
      <dgm:prSet/>
      <dgm:spPr/>
      <dgm:t>
        <a:bodyPr/>
        <a:lstStyle/>
        <a:p>
          <a:endParaRPr lang="de-AT">
            <a:latin typeface="Arial" panose="020B0604020202020204" pitchFamily="34" charset="0"/>
            <a:cs typeface="Arial" panose="020B0604020202020204" pitchFamily="34" charset="0"/>
          </a:endParaRPr>
        </a:p>
      </dgm:t>
    </dgm:pt>
    <dgm:pt modelId="{294AF05D-DD47-44C0-8BF9-7952B1199340}">
      <dgm:prSet phldrT="[Text]" custT="1"/>
      <dgm:spPr>
        <a:ln>
          <a:noFill/>
        </a:ln>
      </dgm:spPr>
      <dgm:t>
        <a:bodyPr/>
        <a:lstStyle/>
        <a:p>
          <a:r>
            <a:rPr lang="en-GB" sz="1800" dirty="0">
              <a:latin typeface="Arial" panose="020B0604020202020204" pitchFamily="34" charset="0"/>
              <a:cs typeface="Arial" panose="020B0604020202020204" pitchFamily="34" charset="0"/>
            </a:rPr>
            <a:t>operations control systems</a:t>
          </a:r>
          <a:endParaRPr lang="de-AT" sz="1800" dirty="0">
            <a:latin typeface="Arial" panose="020B0604020202020204" pitchFamily="34" charset="0"/>
            <a:cs typeface="Arial" panose="020B0604020202020204" pitchFamily="34" charset="0"/>
          </a:endParaRPr>
        </a:p>
      </dgm:t>
    </dgm:pt>
    <dgm:pt modelId="{C02CA414-9A30-4709-B206-EC442858448B}" type="parTrans" cxnId="{31FB013B-6E14-43D3-BEBE-3FAADBDDDD10}">
      <dgm:prSet/>
      <dgm:spPr/>
      <dgm:t>
        <a:bodyPr/>
        <a:lstStyle/>
        <a:p>
          <a:endParaRPr lang="de-AT">
            <a:latin typeface="Arial" panose="020B0604020202020204" pitchFamily="34" charset="0"/>
            <a:cs typeface="Arial" panose="020B0604020202020204" pitchFamily="34" charset="0"/>
          </a:endParaRPr>
        </a:p>
      </dgm:t>
    </dgm:pt>
    <dgm:pt modelId="{6BAB2EE6-A754-4249-9E51-52E054F32280}" type="sibTrans" cxnId="{31FB013B-6E14-43D3-BEBE-3FAADBDDDD10}">
      <dgm:prSet/>
      <dgm:spPr/>
      <dgm:t>
        <a:bodyPr/>
        <a:lstStyle/>
        <a:p>
          <a:endParaRPr lang="de-AT">
            <a:latin typeface="Arial" panose="020B0604020202020204" pitchFamily="34" charset="0"/>
            <a:cs typeface="Arial" panose="020B0604020202020204" pitchFamily="34" charset="0"/>
          </a:endParaRPr>
        </a:p>
      </dgm:t>
    </dgm:pt>
    <dgm:pt modelId="{88D13DA2-4141-4D68-A2BB-3FDBC5150041}">
      <dgm:prSet phldrT="[Text]" custT="1"/>
      <dgm:spPr>
        <a:ln>
          <a:noFill/>
        </a:ln>
      </dgm:spPr>
      <dgm:t>
        <a:bodyPr/>
        <a:lstStyle/>
        <a:p>
          <a:r>
            <a:rPr lang="en-GB" sz="1800" dirty="0">
              <a:latin typeface="Arial" panose="020B0604020202020204" pitchFamily="34" charset="0"/>
              <a:cs typeface="Arial" panose="020B0604020202020204" pitchFamily="34" charset="0"/>
            </a:rPr>
            <a:t>information and services</a:t>
          </a:r>
          <a:endParaRPr lang="de-AT" sz="1800" dirty="0">
            <a:latin typeface="Arial" panose="020B0604020202020204" pitchFamily="34" charset="0"/>
            <a:cs typeface="Arial" panose="020B0604020202020204" pitchFamily="34" charset="0"/>
          </a:endParaRPr>
        </a:p>
      </dgm:t>
    </dgm:pt>
    <dgm:pt modelId="{5131E350-EB18-404C-94D7-ACDCA203A0D4}" type="parTrans" cxnId="{10D0000C-9C86-40C3-AF59-B1F1F981A789}">
      <dgm:prSet/>
      <dgm:spPr/>
      <dgm:t>
        <a:bodyPr/>
        <a:lstStyle/>
        <a:p>
          <a:endParaRPr lang="de-AT">
            <a:latin typeface="Arial" panose="020B0604020202020204" pitchFamily="34" charset="0"/>
            <a:cs typeface="Arial" panose="020B0604020202020204" pitchFamily="34" charset="0"/>
          </a:endParaRPr>
        </a:p>
      </dgm:t>
    </dgm:pt>
    <dgm:pt modelId="{116733AA-CDDE-483D-BC12-6D35EDF29D2A}" type="sibTrans" cxnId="{10D0000C-9C86-40C3-AF59-B1F1F981A789}">
      <dgm:prSet/>
      <dgm:spPr/>
      <dgm:t>
        <a:bodyPr/>
        <a:lstStyle/>
        <a:p>
          <a:endParaRPr lang="de-AT">
            <a:latin typeface="Arial" panose="020B0604020202020204" pitchFamily="34" charset="0"/>
            <a:cs typeface="Arial" panose="020B0604020202020204" pitchFamily="34" charset="0"/>
          </a:endParaRPr>
        </a:p>
      </dgm:t>
    </dgm:pt>
    <dgm:pt modelId="{F596A98E-C890-42B9-8742-0B6A5C4BC447}">
      <dgm:prSet phldrT="[Text]" custT="1"/>
      <dgm:spPr>
        <a:ln>
          <a:noFill/>
        </a:ln>
      </dgm:spPr>
      <dgm:t>
        <a:bodyPr/>
        <a:lstStyle/>
        <a:p>
          <a:r>
            <a:rPr lang="en-GB" sz="1800" dirty="0">
              <a:latin typeface="Arial" panose="020B0604020202020204" pitchFamily="34" charset="0"/>
              <a:cs typeface="Arial" panose="020B0604020202020204" pitchFamily="34" charset="0"/>
            </a:rPr>
            <a:t>fee collection</a:t>
          </a:r>
          <a:endParaRPr lang="de-AT" sz="1800" dirty="0">
            <a:latin typeface="Arial" panose="020B0604020202020204" pitchFamily="34" charset="0"/>
            <a:cs typeface="Arial" panose="020B0604020202020204" pitchFamily="34" charset="0"/>
          </a:endParaRPr>
        </a:p>
      </dgm:t>
    </dgm:pt>
    <dgm:pt modelId="{2C5C940A-2680-490E-8A6D-3FE2C4C2B8BD}" type="parTrans" cxnId="{A33DB7F7-4522-4AEA-A99F-6DEA7DF0B434}">
      <dgm:prSet/>
      <dgm:spPr/>
      <dgm:t>
        <a:bodyPr/>
        <a:lstStyle/>
        <a:p>
          <a:endParaRPr lang="de-AT">
            <a:latin typeface="Arial" panose="020B0604020202020204" pitchFamily="34" charset="0"/>
            <a:cs typeface="Arial" panose="020B0604020202020204" pitchFamily="34" charset="0"/>
          </a:endParaRPr>
        </a:p>
      </dgm:t>
    </dgm:pt>
    <dgm:pt modelId="{9D8504C9-4AC5-4EC8-ADA3-01628B0887A9}" type="sibTrans" cxnId="{A33DB7F7-4522-4AEA-A99F-6DEA7DF0B434}">
      <dgm:prSet/>
      <dgm:spPr/>
      <dgm:t>
        <a:bodyPr/>
        <a:lstStyle/>
        <a:p>
          <a:endParaRPr lang="de-AT">
            <a:latin typeface="Arial" panose="020B0604020202020204" pitchFamily="34" charset="0"/>
            <a:cs typeface="Arial" panose="020B0604020202020204" pitchFamily="34" charset="0"/>
          </a:endParaRPr>
        </a:p>
      </dgm:t>
    </dgm:pt>
    <dgm:pt modelId="{31188BC5-DA16-4C53-97F4-4895ABB1B0FE}">
      <dgm:prSet phldrT="[Text]" custT="1"/>
      <dgm:spPr>
        <a:ln>
          <a:noFill/>
        </a:ln>
      </dgm:spPr>
      <dgm:t>
        <a:bodyPr/>
        <a:lstStyle/>
        <a:p>
          <a:r>
            <a:rPr lang="en-GB" sz="1800" dirty="0">
              <a:latin typeface="Arial" panose="020B0604020202020204" pitchFamily="34" charset="0"/>
              <a:cs typeface="Arial" panose="020B0604020202020204" pitchFamily="34" charset="0"/>
            </a:rPr>
            <a:t>fee collection</a:t>
          </a:r>
          <a:endParaRPr lang="de-AT" sz="1800" dirty="0">
            <a:latin typeface="Arial" panose="020B0604020202020204" pitchFamily="34" charset="0"/>
            <a:cs typeface="Arial" panose="020B0604020202020204" pitchFamily="34" charset="0"/>
          </a:endParaRPr>
        </a:p>
      </dgm:t>
    </dgm:pt>
    <dgm:pt modelId="{80ED7EF6-E389-4CAC-9875-1BEF5F51A064}" type="parTrans" cxnId="{37793D45-3D62-44E0-B8C2-8DEFD2B7B607}">
      <dgm:prSet/>
      <dgm:spPr/>
      <dgm:t>
        <a:bodyPr/>
        <a:lstStyle/>
        <a:p>
          <a:endParaRPr lang="de-AT">
            <a:latin typeface="Arial" panose="020B0604020202020204" pitchFamily="34" charset="0"/>
            <a:cs typeface="Arial" panose="020B0604020202020204" pitchFamily="34" charset="0"/>
          </a:endParaRPr>
        </a:p>
      </dgm:t>
    </dgm:pt>
    <dgm:pt modelId="{1CAB5939-5810-446C-8288-189E16D3C408}" type="sibTrans" cxnId="{37793D45-3D62-44E0-B8C2-8DEFD2B7B607}">
      <dgm:prSet/>
      <dgm:spPr/>
      <dgm:t>
        <a:bodyPr/>
        <a:lstStyle/>
        <a:p>
          <a:endParaRPr lang="de-AT">
            <a:latin typeface="Arial" panose="020B0604020202020204" pitchFamily="34" charset="0"/>
            <a:cs typeface="Arial" panose="020B0604020202020204" pitchFamily="34" charset="0"/>
          </a:endParaRPr>
        </a:p>
      </dgm:t>
    </dgm:pt>
    <dgm:pt modelId="{5A2C45C9-5F7E-4A94-9496-AF1805048DA4}">
      <dgm:prSet phldrT="[Text]" custT="1"/>
      <dgm:spPr/>
      <dgm:t>
        <a:bodyPr/>
        <a:lstStyle/>
        <a:p>
          <a:r>
            <a:rPr lang="en-GB" sz="2000" b="1" dirty="0">
              <a:latin typeface="Arial" panose="020B0604020202020204" pitchFamily="34" charset="0"/>
              <a:cs typeface="Arial" panose="020B0604020202020204" pitchFamily="34" charset="0"/>
            </a:rPr>
            <a:t>Fleet and freight management</a:t>
          </a:r>
          <a:endParaRPr lang="de-AT" sz="2000" b="1" dirty="0">
            <a:latin typeface="Arial" panose="020B0604020202020204" pitchFamily="34" charset="0"/>
            <a:cs typeface="Arial" panose="020B0604020202020204" pitchFamily="34" charset="0"/>
          </a:endParaRPr>
        </a:p>
      </dgm:t>
    </dgm:pt>
    <dgm:pt modelId="{D0F6E7E0-78B6-41DE-89D3-BA2E8F6AD0A7}" type="parTrans" cxnId="{5D02BF53-46FD-4EE0-BFD5-9C83F40291AC}">
      <dgm:prSet/>
      <dgm:spPr/>
      <dgm:t>
        <a:bodyPr/>
        <a:lstStyle/>
        <a:p>
          <a:endParaRPr lang="de-AT">
            <a:latin typeface="Arial" panose="020B0604020202020204" pitchFamily="34" charset="0"/>
            <a:cs typeface="Arial" panose="020B0604020202020204" pitchFamily="34" charset="0"/>
          </a:endParaRPr>
        </a:p>
      </dgm:t>
    </dgm:pt>
    <dgm:pt modelId="{7628FEBF-EDB6-4283-B7B1-C4BF3D80C8DF}" type="sibTrans" cxnId="{5D02BF53-46FD-4EE0-BFD5-9C83F40291AC}">
      <dgm:prSet/>
      <dgm:spPr/>
      <dgm:t>
        <a:bodyPr/>
        <a:lstStyle/>
        <a:p>
          <a:endParaRPr lang="de-AT">
            <a:latin typeface="Arial" panose="020B0604020202020204" pitchFamily="34" charset="0"/>
            <a:cs typeface="Arial" panose="020B0604020202020204" pitchFamily="34" charset="0"/>
          </a:endParaRPr>
        </a:p>
      </dgm:t>
    </dgm:pt>
    <dgm:pt modelId="{7E9E6F18-D58B-44E9-A3AC-7B9B3AD49872}">
      <dgm:prSet phldrT="[Text]" custT="1"/>
      <dgm:spPr>
        <a:ln>
          <a:noFill/>
        </a:ln>
      </dgm:spPr>
      <dgm:t>
        <a:bodyPr/>
        <a:lstStyle/>
        <a:p>
          <a:r>
            <a:rPr lang="en-GB" sz="1800" dirty="0">
              <a:latin typeface="Arial" panose="020B0604020202020204" pitchFamily="34" charset="0"/>
              <a:cs typeface="Arial" panose="020B0604020202020204" pitchFamily="34" charset="0"/>
            </a:rPr>
            <a:t>traffic control</a:t>
          </a:r>
          <a:endParaRPr lang="de-AT" sz="1800" dirty="0">
            <a:latin typeface="Arial" panose="020B0604020202020204" pitchFamily="34" charset="0"/>
            <a:cs typeface="Arial" panose="020B0604020202020204" pitchFamily="34" charset="0"/>
          </a:endParaRPr>
        </a:p>
      </dgm:t>
    </dgm:pt>
    <dgm:pt modelId="{88A7C79F-6EEA-497B-BA8B-B438CB0CC095}" type="parTrans" cxnId="{C98C0A41-D69E-4219-87CA-EE116D709FB4}">
      <dgm:prSet/>
      <dgm:spPr/>
      <dgm:t>
        <a:bodyPr/>
        <a:lstStyle/>
        <a:p>
          <a:endParaRPr lang="de-AT">
            <a:latin typeface="Arial" panose="020B0604020202020204" pitchFamily="34" charset="0"/>
            <a:cs typeface="Arial" panose="020B0604020202020204" pitchFamily="34" charset="0"/>
          </a:endParaRPr>
        </a:p>
      </dgm:t>
    </dgm:pt>
    <dgm:pt modelId="{E17E1F9E-3175-4B5C-953F-102876D267E9}" type="sibTrans" cxnId="{C98C0A41-D69E-4219-87CA-EE116D709FB4}">
      <dgm:prSet/>
      <dgm:spPr/>
      <dgm:t>
        <a:bodyPr/>
        <a:lstStyle/>
        <a:p>
          <a:endParaRPr lang="de-AT">
            <a:latin typeface="Arial" panose="020B0604020202020204" pitchFamily="34" charset="0"/>
            <a:cs typeface="Arial" panose="020B0604020202020204" pitchFamily="34" charset="0"/>
          </a:endParaRPr>
        </a:p>
      </dgm:t>
    </dgm:pt>
    <dgm:pt modelId="{75570F74-2835-42E9-BA95-9BCEACA9F2D2}">
      <dgm:prSet phldrT="[Text]" custT="1"/>
      <dgm:spPr>
        <a:ln>
          <a:noFill/>
        </a:ln>
      </dgm:spPr>
      <dgm:t>
        <a:bodyPr/>
        <a:lstStyle/>
        <a:p>
          <a:r>
            <a:rPr lang="en-GB" sz="1800" dirty="0">
              <a:latin typeface="Arial" panose="020B0604020202020204" pitchFamily="34" charset="0"/>
              <a:cs typeface="Arial" panose="020B0604020202020204" pitchFamily="34" charset="0"/>
            </a:rPr>
            <a:t>fee collection</a:t>
          </a:r>
          <a:endParaRPr lang="de-AT" sz="1800" dirty="0">
            <a:latin typeface="Arial" panose="020B0604020202020204" pitchFamily="34" charset="0"/>
            <a:cs typeface="Arial" panose="020B0604020202020204" pitchFamily="34" charset="0"/>
          </a:endParaRPr>
        </a:p>
      </dgm:t>
    </dgm:pt>
    <dgm:pt modelId="{281ABC93-E3DE-42AA-8D9F-C658E1FC3B81}" type="parTrans" cxnId="{4C715DE4-E932-4A0C-A6FB-00DB0EA29935}">
      <dgm:prSet/>
      <dgm:spPr/>
      <dgm:t>
        <a:bodyPr/>
        <a:lstStyle/>
        <a:p>
          <a:endParaRPr lang="de-AT">
            <a:latin typeface="Arial" panose="020B0604020202020204" pitchFamily="34" charset="0"/>
            <a:cs typeface="Arial" panose="020B0604020202020204" pitchFamily="34" charset="0"/>
          </a:endParaRPr>
        </a:p>
      </dgm:t>
    </dgm:pt>
    <dgm:pt modelId="{32C07945-B03C-4D94-A044-902F39BF79AC}" type="sibTrans" cxnId="{4C715DE4-E932-4A0C-A6FB-00DB0EA29935}">
      <dgm:prSet/>
      <dgm:spPr/>
      <dgm:t>
        <a:bodyPr/>
        <a:lstStyle/>
        <a:p>
          <a:endParaRPr lang="de-AT">
            <a:latin typeface="Arial" panose="020B0604020202020204" pitchFamily="34" charset="0"/>
            <a:cs typeface="Arial" panose="020B0604020202020204" pitchFamily="34" charset="0"/>
          </a:endParaRPr>
        </a:p>
      </dgm:t>
    </dgm:pt>
    <dgm:pt modelId="{EFE53233-431A-4EBC-B980-C2ADC456BC2F}">
      <dgm:prSet phldrT="[Text]" custT="1"/>
      <dgm:spPr>
        <a:ln>
          <a:noFill/>
        </a:ln>
      </dgm:spPr>
      <dgm:t>
        <a:bodyPr/>
        <a:lstStyle/>
        <a:p>
          <a:r>
            <a:rPr lang="en-GB" sz="1800">
              <a:latin typeface="Arial" panose="020B0604020202020204" pitchFamily="34" charset="0"/>
              <a:cs typeface="Arial" panose="020B0604020202020204" pitchFamily="34" charset="0"/>
            </a:rPr>
            <a:t>traffic information and logistics</a:t>
          </a:r>
          <a:endParaRPr lang="de-AT" sz="1800" dirty="0">
            <a:latin typeface="Arial" panose="020B0604020202020204" pitchFamily="34" charset="0"/>
            <a:cs typeface="Arial" panose="020B0604020202020204" pitchFamily="34" charset="0"/>
          </a:endParaRPr>
        </a:p>
      </dgm:t>
    </dgm:pt>
    <dgm:pt modelId="{71D9E81E-6660-4E78-B9B5-485529D69DF8}" type="sibTrans" cxnId="{B1DB10E7-9A9D-4461-AEBE-77EB753C5B48}">
      <dgm:prSet/>
      <dgm:spPr/>
      <dgm:t>
        <a:bodyPr/>
        <a:lstStyle/>
        <a:p>
          <a:endParaRPr lang="de-AT">
            <a:latin typeface="Arial" panose="020B0604020202020204" pitchFamily="34" charset="0"/>
            <a:cs typeface="Arial" panose="020B0604020202020204" pitchFamily="34" charset="0"/>
          </a:endParaRPr>
        </a:p>
      </dgm:t>
    </dgm:pt>
    <dgm:pt modelId="{9E61E9D4-3C60-47A9-BB33-8944BA883A6E}" type="parTrans" cxnId="{B1DB10E7-9A9D-4461-AEBE-77EB753C5B48}">
      <dgm:prSet/>
      <dgm:spPr/>
      <dgm:t>
        <a:bodyPr/>
        <a:lstStyle/>
        <a:p>
          <a:endParaRPr lang="de-AT">
            <a:latin typeface="Arial" panose="020B0604020202020204" pitchFamily="34" charset="0"/>
            <a:cs typeface="Arial" panose="020B0604020202020204" pitchFamily="34" charset="0"/>
          </a:endParaRPr>
        </a:p>
      </dgm:t>
    </dgm:pt>
    <dgm:pt modelId="{60938255-7F01-4927-A12D-4431D05F8B2C}" type="pres">
      <dgm:prSet presAssocID="{77F61FEF-1D44-4050-AD39-BDE52DC72644}" presName="theList" presStyleCnt="0">
        <dgm:presLayoutVars>
          <dgm:dir/>
          <dgm:animLvl val="lvl"/>
          <dgm:resizeHandles val="exact"/>
        </dgm:presLayoutVars>
      </dgm:prSet>
      <dgm:spPr/>
    </dgm:pt>
    <dgm:pt modelId="{FFB900CE-6951-4D63-9522-C7AB880CC43F}" type="pres">
      <dgm:prSet presAssocID="{CD1D5BA3-F2C4-47EB-9A11-8A51BEADE526}" presName="compNode" presStyleCnt="0"/>
      <dgm:spPr/>
    </dgm:pt>
    <dgm:pt modelId="{4C735646-F392-4855-A976-B355ACF9CBF5}" type="pres">
      <dgm:prSet presAssocID="{CD1D5BA3-F2C4-47EB-9A11-8A51BEADE526}" presName="aNode" presStyleLbl="bgShp" presStyleIdx="0" presStyleCnt="3"/>
      <dgm:spPr/>
    </dgm:pt>
    <dgm:pt modelId="{5A8BF4B4-8406-4EFB-90F1-7F134697FEBF}" type="pres">
      <dgm:prSet presAssocID="{CD1D5BA3-F2C4-47EB-9A11-8A51BEADE526}" presName="textNode" presStyleLbl="bgShp" presStyleIdx="0" presStyleCnt="3"/>
      <dgm:spPr/>
    </dgm:pt>
    <dgm:pt modelId="{B4668B1A-E7FB-47C1-A379-085CC8D9E535}" type="pres">
      <dgm:prSet presAssocID="{CD1D5BA3-F2C4-47EB-9A11-8A51BEADE526}" presName="compChildNode" presStyleCnt="0"/>
      <dgm:spPr/>
    </dgm:pt>
    <dgm:pt modelId="{30FDA461-10F1-49F8-8746-B7B095352B89}" type="pres">
      <dgm:prSet presAssocID="{CD1D5BA3-F2C4-47EB-9A11-8A51BEADE526}" presName="theInnerList" presStyleCnt="0"/>
      <dgm:spPr/>
    </dgm:pt>
    <dgm:pt modelId="{9E665C54-1BA7-4DFF-99E0-1716B36B6222}" type="pres">
      <dgm:prSet presAssocID="{5E388651-A771-46E2-A303-9C8968E0156C}" presName="childNode" presStyleLbl="node1" presStyleIdx="0" presStyleCnt="9">
        <dgm:presLayoutVars>
          <dgm:bulletEnabled val="1"/>
        </dgm:presLayoutVars>
      </dgm:prSet>
      <dgm:spPr/>
    </dgm:pt>
    <dgm:pt modelId="{C0234D35-8BCB-4DF5-BA01-5FE3920D8040}" type="pres">
      <dgm:prSet presAssocID="{5E388651-A771-46E2-A303-9C8968E0156C}" presName="aSpace2" presStyleCnt="0"/>
      <dgm:spPr/>
    </dgm:pt>
    <dgm:pt modelId="{21D49404-63D8-4BC3-A65D-72349C39BBF5}" type="pres">
      <dgm:prSet presAssocID="{6DC98F9E-A9CD-4520-BF6D-4FC4EECC2A1A}" presName="childNode" presStyleLbl="node1" presStyleIdx="1" presStyleCnt="9">
        <dgm:presLayoutVars>
          <dgm:bulletEnabled val="1"/>
        </dgm:presLayoutVars>
      </dgm:prSet>
      <dgm:spPr/>
    </dgm:pt>
    <dgm:pt modelId="{A304FB21-969E-4F79-A8B9-192203E1C6DE}" type="pres">
      <dgm:prSet presAssocID="{6DC98F9E-A9CD-4520-BF6D-4FC4EECC2A1A}" presName="aSpace2" presStyleCnt="0"/>
      <dgm:spPr/>
    </dgm:pt>
    <dgm:pt modelId="{A1DAF1DA-4210-4703-B895-F8C5B3D88B22}" type="pres">
      <dgm:prSet presAssocID="{F596A98E-C890-42B9-8742-0B6A5C4BC447}" presName="childNode" presStyleLbl="node1" presStyleIdx="2" presStyleCnt="9">
        <dgm:presLayoutVars>
          <dgm:bulletEnabled val="1"/>
        </dgm:presLayoutVars>
      </dgm:prSet>
      <dgm:spPr/>
    </dgm:pt>
    <dgm:pt modelId="{7EF55053-6C2B-4FB6-84FF-64CEEEAB5765}" type="pres">
      <dgm:prSet presAssocID="{CD1D5BA3-F2C4-47EB-9A11-8A51BEADE526}" presName="aSpace" presStyleCnt="0"/>
      <dgm:spPr/>
    </dgm:pt>
    <dgm:pt modelId="{2DADB8B5-59C2-408A-88BF-6FF345301ADA}" type="pres">
      <dgm:prSet presAssocID="{4996626D-BE7B-4C64-9E62-5C7AE9CBA5D2}" presName="compNode" presStyleCnt="0"/>
      <dgm:spPr/>
    </dgm:pt>
    <dgm:pt modelId="{A85B04D0-AC3D-4203-979E-171FDE97F7E4}" type="pres">
      <dgm:prSet presAssocID="{4996626D-BE7B-4C64-9E62-5C7AE9CBA5D2}" presName="aNode" presStyleLbl="bgShp" presStyleIdx="1" presStyleCnt="3"/>
      <dgm:spPr/>
    </dgm:pt>
    <dgm:pt modelId="{F280E89B-D6E6-4208-9A3A-540581815603}" type="pres">
      <dgm:prSet presAssocID="{4996626D-BE7B-4C64-9E62-5C7AE9CBA5D2}" presName="textNode" presStyleLbl="bgShp" presStyleIdx="1" presStyleCnt="3"/>
      <dgm:spPr/>
    </dgm:pt>
    <dgm:pt modelId="{557164E0-09D3-45F1-96E6-8A0C8E9474B3}" type="pres">
      <dgm:prSet presAssocID="{4996626D-BE7B-4C64-9E62-5C7AE9CBA5D2}" presName="compChildNode" presStyleCnt="0"/>
      <dgm:spPr/>
    </dgm:pt>
    <dgm:pt modelId="{FB1E9AB5-7345-43FA-865C-AFC6664E4A6E}" type="pres">
      <dgm:prSet presAssocID="{4996626D-BE7B-4C64-9E62-5C7AE9CBA5D2}" presName="theInnerList" presStyleCnt="0"/>
      <dgm:spPr/>
    </dgm:pt>
    <dgm:pt modelId="{2E801A72-CDD2-4039-9022-450DF3660EBA}" type="pres">
      <dgm:prSet presAssocID="{294AF05D-DD47-44C0-8BF9-7952B1199340}" presName="childNode" presStyleLbl="node1" presStyleIdx="3" presStyleCnt="9">
        <dgm:presLayoutVars>
          <dgm:bulletEnabled val="1"/>
        </dgm:presLayoutVars>
      </dgm:prSet>
      <dgm:spPr/>
    </dgm:pt>
    <dgm:pt modelId="{EEF8F4DB-6006-45A7-B8A7-5200B313894F}" type="pres">
      <dgm:prSet presAssocID="{294AF05D-DD47-44C0-8BF9-7952B1199340}" presName="aSpace2" presStyleCnt="0"/>
      <dgm:spPr/>
    </dgm:pt>
    <dgm:pt modelId="{B997DD2F-CEFF-4F6E-B4E9-506B473CA5F7}" type="pres">
      <dgm:prSet presAssocID="{88D13DA2-4141-4D68-A2BB-3FDBC5150041}" presName="childNode" presStyleLbl="node1" presStyleIdx="4" presStyleCnt="9">
        <dgm:presLayoutVars>
          <dgm:bulletEnabled val="1"/>
        </dgm:presLayoutVars>
      </dgm:prSet>
      <dgm:spPr/>
    </dgm:pt>
    <dgm:pt modelId="{18D5C795-86D4-4D94-9A05-72FD36572928}" type="pres">
      <dgm:prSet presAssocID="{88D13DA2-4141-4D68-A2BB-3FDBC5150041}" presName="aSpace2" presStyleCnt="0"/>
      <dgm:spPr/>
    </dgm:pt>
    <dgm:pt modelId="{FBCB7A8C-A198-46BF-82DB-3B9EEBCD2531}" type="pres">
      <dgm:prSet presAssocID="{31188BC5-DA16-4C53-97F4-4895ABB1B0FE}" presName="childNode" presStyleLbl="node1" presStyleIdx="5" presStyleCnt="9">
        <dgm:presLayoutVars>
          <dgm:bulletEnabled val="1"/>
        </dgm:presLayoutVars>
      </dgm:prSet>
      <dgm:spPr/>
    </dgm:pt>
    <dgm:pt modelId="{CC609827-5181-4341-A0EB-750A329457B1}" type="pres">
      <dgm:prSet presAssocID="{4996626D-BE7B-4C64-9E62-5C7AE9CBA5D2}" presName="aSpace" presStyleCnt="0"/>
      <dgm:spPr/>
    </dgm:pt>
    <dgm:pt modelId="{4F36C624-A048-4F3D-83EB-686F27E14FCB}" type="pres">
      <dgm:prSet presAssocID="{5A2C45C9-5F7E-4A94-9496-AF1805048DA4}" presName="compNode" presStyleCnt="0"/>
      <dgm:spPr/>
    </dgm:pt>
    <dgm:pt modelId="{613EB94D-2AB8-44CC-9EE0-FC077CFA8105}" type="pres">
      <dgm:prSet presAssocID="{5A2C45C9-5F7E-4A94-9496-AF1805048DA4}" presName="aNode" presStyleLbl="bgShp" presStyleIdx="2" presStyleCnt="3"/>
      <dgm:spPr/>
    </dgm:pt>
    <dgm:pt modelId="{C9CBD7F2-19CF-4AAD-86A3-480B5431E026}" type="pres">
      <dgm:prSet presAssocID="{5A2C45C9-5F7E-4A94-9496-AF1805048DA4}" presName="textNode" presStyleLbl="bgShp" presStyleIdx="2" presStyleCnt="3"/>
      <dgm:spPr/>
    </dgm:pt>
    <dgm:pt modelId="{0A94EB6D-F417-4178-B783-8E43A8208A46}" type="pres">
      <dgm:prSet presAssocID="{5A2C45C9-5F7E-4A94-9496-AF1805048DA4}" presName="compChildNode" presStyleCnt="0"/>
      <dgm:spPr/>
    </dgm:pt>
    <dgm:pt modelId="{300FE2C2-93B9-4E98-82DF-7A9930057143}" type="pres">
      <dgm:prSet presAssocID="{5A2C45C9-5F7E-4A94-9496-AF1805048DA4}" presName="theInnerList" presStyleCnt="0"/>
      <dgm:spPr/>
    </dgm:pt>
    <dgm:pt modelId="{4B324510-4CA3-450A-A6D9-ABD6EB985A0F}" type="pres">
      <dgm:prSet presAssocID="{7E9E6F18-D58B-44E9-A3AC-7B9B3AD49872}" presName="childNode" presStyleLbl="node1" presStyleIdx="6" presStyleCnt="9">
        <dgm:presLayoutVars>
          <dgm:bulletEnabled val="1"/>
        </dgm:presLayoutVars>
      </dgm:prSet>
      <dgm:spPr/>
    </dgm:pt>
    <dgm:pt modelId="{40558338-B108-4ADF-A510-5B7CD716FD54}" type="pres">
      <dgm:prSet presAssocID="{7E9E6F18-D58B-44E9-A3AC-7B9B3AD49872}" presName="aSpace2" presStyleCnt="0"/>
      <dgm:spPr/>
    </dgm:pt>
    <dgm:pt modelId="{DDCA1851-80F7-4006-88F5-D5F9080ECEB4}" type="pres">
      <dgm:prSet presAssocID="{EFE53233-431A-4EBC-B980-C2ADC456BC2F}" presName="childNode" presStyleLbl="node1" presStyleIdx="7" presStyleCnt="9">
        <dgm:presLayoutVars>
          <dgm:bulletEnabled val="1"/>
        </dgm:presLayoutVars>
      </dgm:prSet>
      <dgm:spPr/>
    </dgm:pt>
    <dgm:pt modelId="{D7080CEE-2BBE-4B39-92C4-A28B0DC2FA24}" type="pres">
      <dgm:prSet presAssocID="{EFE53233-431A-4EBC-B980-C2ADC456BC2F}" presName="aSpace2" presStyleCnt="0"/>
      <dgm:spPr/>
    </dgm:pt>
    <dgm:pt modelId="{B17D2732-13FA-4215-BAE5-9DAFE4A99888}" type="pres">
      <dgm:prSet presAssocID="{75570F74-2835-42E9-BA95-9BCEACA9F2D2}" presName="childNode" presStyleLbl="node1" presStyleIdx="8" presStyleCnt="9">
        <dgm:presLayoutVars>
          <dgm:bulletEnabled val="1"/>
        </dgm:presLayoutVars>
      </dgm:prSet>
      <dgm:spPr/>
    </dgm:pt>
  </dgm:ptLst>
  <dgm:cxnLst>
    <dgm:cxn modelId="{50323B01-A75C-4F86-935E-69568EDCAE70}" type="presOf" srcId="{EFE53233-431A-4EBC-B980-C2ADC456BC2F}" destId="{DDCA1851-80F7-4006-88F5-D5F9080ECEB4}" srcOrd="0" destOrd="0" presId="urn:microsoft.com/office/officeart/2005/8/layout/lProcess2"/>
    <dgm:cxn modelId="{8691F502-9E7B-4F95-83AD-81CD25EB123C}" type="presOf" srcId="{4996626D-BE7B-4C64-9E62-5C7AE9CBA5D2}" destId="{F280E89B-D6E6-4208-9A3A-540581815603}" srcOrd="1" destOrd="0" presId="urn:microsoft.com/office/officeart/2005/8/layout/lProcess2"/>
    <dgm:cxn modelId="{B6095008-4478-408F-8061-F6481C9C8090}" type="presOf" srcId="{88D13DA2-4141-4D68-A2BB-3FDBC5150041}" destId="{B997DD2F-CEFF-4F6E-B4E9-506B473CA5F7}" srcOrd="0" destOrd="0" presId="urn:microsoft.com/office/officeart/2005/8/layout/lProcess2"/>
    <dgm:cxn modelId="{C6F69F0B-C9A4-487D-9FDC-CBA45BBCEEDE}" type="presOf" srcId="{31188BC5-DA16-4C53-97F4-4895ABB1B0FE}" destId="{FBCB7A8C-A198-46BF-82DB-3B9EEBCD2531}" srcOrd="0" destOrd="0" presId="urn:microsoft.com/office/officeart/2005/8/layout/lProcess2"/>
    <dgm:cxn modelId="{10D0000C-9C86-40C3-AF59-B1F1F981A789}" srcId="{4996626D-BE7B-4C64-9E62-5C7AE9CBA5D2}" destId="{88D13DA2-4141-4D68-A2BB-3FDBC5150041}" srcOrd="1" destOrd="0" parTransId="{5131E350-EB18-404C-94D7-ACDCA203A0D4}" sibTransId="{116733AA-CDDE-483D-BC12-6D35EDF29D2A}"/>
    <dgm:cxn modelId="{D44CB517-9524-4961-BF95-0521B118EA46}" type="presOf" srcId="{CD1D5BA3-F2C4-47EB-9A11-8A51BEADE526}" destId="{4C735646-F392-4855-A976-B355ACF9CBF5}" srcOrd="0" destOrd="0" presId="urn:microsoft.com/office/officeart/2005/8/layout/lProcess2"/>
    <dgm:cxn modelId="{9F9C9A2C-3D00-446E-BBFE-45F3FB6AD447}" type="presOf" srcId="{77F61FEF-1D44-4050-AD39-BDE52DC72644}" destId="{60938255-7F01-4927-A12D-4431D05F8B2C}" srcOrd="0" destOrd="0" presId="urn:microsoft.com/office/officeart/2005/8/layout/lProcess2"/>
    <dgm:cxn modelId="{27F97F2F-DD5F-4476-92A7-E91EE6FAAD57}" type="presOf" srcId="{5A2C45C9-5F7E-4A94-9496-AF1805048DA4}" destId="{613EB94D-2AB8-44CC-9EE0-FC077CFA8105}" srcOrd="0" destOrd="0" presId="urn:microsoft.com/office/officeart/2005/8/layout/lProcess2"/>
    <dgm:cxn modelId="{31FB013B-6E14-43D3-BEBE-3FAADBDDDD10}" srcId="{4996626D-BE7B-4C64-9E62-5C7AE9CBA5D2}" destId="{294AF05D-DD47-44C0-8BF9-7952B1199340}" srcOrd="0" destOrd="0" parTransId="{C02CA414-9A30-4709-B206-EC442858448B}" sibTransId="{6BAB2EE6-A754-4249-9E51-52E054F32280}"/>
    <dgm:cxn modelId="{F65D043F-299B-4B78-A613-211DEF1D8A98}" type="presOf" srcId="{7E9E6F18-D58B-44E9-A3AC-7B9B3AD49872}" destId="{4B324510-4CA3-450A-A6D9-ABD6EB985A0F}" srcOrd="0" destOrd="0" presId="urn:microsoft.com/office/officeart/2005/8/layout/lProcess2"/>
    <dgm:cxn modelId="{C98C0A41-D69E-4219-87CA-EE116D709FB4}" srcId="{5A2C45C9-5F7E-4A94-9496-AF1805048DA4}" destId="{7E9E6F18-D58B-44E9-A3AC-7B9B3AD49872}" srcOrd="0" destOrd="0" parTransId="{88A7C79F-6EEA-497B-BA8B-B438CB0CC095}" sibTransId="{E17E1F9E-3175-4B5C-953F-102876D267E9}"/>
    <dgm:cxn modelId="{37793D45-3D62-44E0-B8C2-8DEFD2B7B607}" srcId="{4996626D-BE7B-4C64-9E62-5C7AE9CBA5D2}" destId="{31188BC5-DA16-4C53-97F4-4895ABB1B0FE}" srcOrd="2" destOrd="0" parTransId="{80ED7EF6-E389-4CAC-9875-1BEF5F51A064}" sibTransId="{1CAB5939-5810-446C-8288-189E16D3C408}"/>
    <dgm:cxn modelId="{940AA667-0289-418D-B28B-58078A38A1E7}" type="presOf" srcId="{CD1D5BA3-F2C4-47EB-9A11-8A51BEADE526}" destId="{5A8BF4B4-8406-4EFB-90F1-7F134697FEBF}" srcOrd="1" destOrd="0" presId="urn:microsoft.com/office/officeart/2005/8/layout/lProcess2"/>
    <dgm:cxn modelId="{2FF21D52-FF7F-4FF9-A202-29B995564516}" type="presOf" srcId="{75570F74-2835-42E9-BA95-9BCEACA9F2D2}" destId="{B17D2732-13FA-4215-BAE5-9DAFE4A99888}" srcOrd="0" destOrd="0" presId="urn:microsoft.com/office/officeart/2005/8/layout/lProcess2"/>
    <dgm:cxn modelId="{5D02BF53-46FD-4EE0-BFD5-9C83F40291AC}" srcId="{77F61FEF-1D44-4050-AD39-BDE52DC72644}" destId="{5A2C45C9-5F7E-4A94-9496-AF1805048DA4}" srcOrd="2" destOrd="0" parTransId="{D0F6E7E0-78B6-41DE-89D3-BA2E8F6AD0A7}" sibTransId="{7628FEBF-EDB6-4283-B7B1-C4BF3D80C8DF}"/>
    <dgm:cxn modelId="{B37DCB56-C22C-466E-8DF7-4705A29AC834}" srcId="{CD1D5BA3-F2C4-47EB-9A11-8A51BEADE526}" destId="{5E388651-A771-46E2-A303-9C8968E0156C}" srcOrd="0" destOrd="0" parTransId="{60E6DA6E-2D95-4A02-A2E9-00D80D9018FE}" sibTransId="{65CBCFD8-6552-43E2-B69A-67F57B7ADB84}"/>
    <dgm:cxn modelId="{2E201F59-D6C7-4FD2-BAAE-945FD85EBBDD}" type="presOf" srcId="{F596A98E-C890-42B9-8742-0B6A5C4BC447}" destId="{A1DAF1DA-4210-4703-B895-F8C5B3D88B22}" srcOrd="0" destOrd="0" presId="urn:microsoft.com/office/officeart/2005/8/layout/lProcess2"/>
    <dgm:cxn modelId="{BB21A08D-3BFD-4726-9B20-48BF468958FF}" srcId="{77F61FEF-1D44-4050-AD39-BDE52DC72644}" destId="{4996626D-BE7B-4C64-9E62-5C7AE9CBA5D2}" srcOrd="1" destOrd="0" parTransId="{B647E8A9-EEF3-4DA3-9B15-628FF2E752D0}" sibTransId="{E73ABE5F-4580-4B1C-ABAF-C050B5811AC7}"/>
    <dgm:cxn modelId="{4C5878A3-837D-4224-A1E9-4FDA29844E16}" srcId="{CD1D5BA3-F2C4-47EB-9A11-8A51BEADE526}" destId="{6DC98F9E-A9CD-4520-BF6D-4FC4EECC2A1A}" srcOrd="1" destOrd="0" parTransId="{2CC0111F-B473-4743-9152-6F7C0853BB3A}" sibTransId="{EA544A27-A007-46E4-AFAC-7AF5805B0A24}"/>
    <dgm:cxn modelId="{491980AC-21B0-43D4-A8E6-51D3F61274D2}" type="presOf" srcId="{6DC98F9E-A9CD-4520-BF6D-4FC4EECC2A1A}" destId="{21D49404-63D8-4BC3-A65D-72349C39BBF5}" srcOrd="0" destOrd="0" presId="urn:microsoft.com/office/officeart/2005/8/layout/lProcess2"/>
    <dgm:cxn modelId="{FFAA4BB3-A137-49F0-8CD8-7DACAC8484EC}" type="presOf" srcId="{5E388651-A771-46E2-A303-9C8968E0156C}" destId="{9E665C54-1BA7-4DFF-99E0-1716B36B6222}" srcOrd="0" destOrd="0" presId="urn:microsoft.com/office/officeart/2005/8/layout/lProcess2"/>
    <dgm:cxn modelId="{9B1897CB-4DF2-4C99-B24B-E1403BA9259B}" type="presOf" srcId="{4996626D-BE7B-4C64-9E62-5C7AE9CBA5D2}" destId="{A85B04D0-AC3D-4203-979E-171FDE97F7E4}" srcOrd="0" destOrd="0" presId="urn:microsoft.com/office/officeart/2005/8/layout/lProcess2"/>
    <dgm:cxn modelId="{707402CF-5F44-481E-96BF-B2BD35B4C265}" type="presOf" srcId="{294AF05D-DD47-44C0-8BF9-7952B1199340}" destId="{2E801A72-CDD2-4039-9022-450DF3660EBA}" srcOrd="0" destOrd="0" presId="urn:microsoft.com/office/officeart/2005/8/layout/lProcess2"/>
    <dgm:cxn modelId="{43F9B1CF-B39C-46A1-BB39-A57FA9E54DF8}" srcId="{77F61FEF-1D44-4050-AD39-BDE52DC72644}" destId="{CD1D5BA3-F2C4-47EB-9A11-8A51BEADE526}" srcOrd="0" destOrd="0" parTransId="{71793C00-36CB-4BF1-9924-7702A25E8CC2}" sibTransId="{416F6F03-A25E-4DD9-94D1-12DAE4A68E38}"/>
    <dgm:cxn modelId="{4C715DE4-E932-4A0C-A6FB-00DB0EA29935}" srcId="{5A2C45C9-5F7E-4A94-9496-AF1805048DA4}" destId="{75570F74-2835-42E9-BA95-9BCEACA9F2D2}" srcOrd="2" destOrd="0" parTransId="{281ABC93-E3DE-42AA-8D9F-C658E1FC3B81}" sibTransId="{32C07945-B03C-4D94-A044-902F39BF79AC}"/>
    <dgm:cxn modelId="{B1DB10E7-9A9D-4461-AEBE-77EB753C5B48}" srcId="{5A2C45C9-5F7E-4A94-9496-AF1805048DA4}" destId="{EFE53233-431A-4EBC-B980-C2ADC456BC2F}" srcOrd="1" destOrd="0" parTransId="{9E61E9D4-3C60-47A9-BB33-8944BA883A6E}" sibTransId="{71D9E81E-6660-4E78-B9B5-485529D69DF8}"/>
    <dgm:cxn modelId="{A85E5AE8-0F92-4BB1-A5E6-10E44FEB0F3B}" type="presOf" srcId="{5A2C45C9-5F7E-4A94-9496-AF1805048DA4}" destId="{C9CBD7F2-19CF-4AAD-86A3-480B5431E026}" srcOrd="1" destOrd="0" presId="urn:microsoft.com/office/officeart/2005/8/layout/lProcess2"/>
    <dgm:cxn modelId="{A33DB7F7-4522-4AEA-A99F-6DEA7DF0B434}" srcId="{CD1D5BA3-F2C4-47EB-9A11-8A51BEADE526}" destId="{F596A98E-C890-42B9-8742-0B6A5C4BC447}" srcOrd="2" destOrd="0" parTransId="{2C5C940A-2680-490E-8A6D-3FE2C4C2B8BD}" sibTransId="{9D8504C9-4AC5-4EC8-ADA3-01628B0887A9}"/>
    <dgm:cxn modelId="{6C05B27E-592E-4D3E-9143-A431B33780F3}" type="presParOf" srcId="{60938255-7F01-4927-A12D-4431D05F8B2C}" destId="{FFB900CE-6951-4D63-9522-C7AB880CC43F}" srcOrd="0" destOrd="0" presId="urn:microsoft.com/office/officeart/2005/8/layout/lProcess2"/>
    <dgm:cxn modelId="{5AB56F44-0C95-49F0-AED7-A3F0AA74F432}" type="presParOf" srcId="{FFB900CE-6951-4D63-9522-C7AB880CC43F}" destId="{4C735646-F392-4855-A976-B355ACF9CBF5}" srcOrd="0" destOrd="0" presId="urn:microsoft.com/office/officeart/2005/8/layout/lProcess2"/>
    <dgm:cxn modelId="{668DD6BE-1324-421A-9DE7-526006534E91}" type="presParOf" srcId="{FFB900CE-6951-4D63-9522-C7AB880CC43F}" destId="{5A8BF4B4-8406-4EFB-90F1-7F134697FEBF}" srcOrd="1" destOrd="0" presId="urn:microsoft.com/office/officeart/2005/8/layout/lProcess2"/>
    <dgm:cxn modelId="{CDB36442-D46C-4EB2-BD1C-4B3D8E82EE0B}" type="presParOf" srcId="{FFB900CE-6951-4D63-9522-C7AB880CC43F}" destId="{B4668B1A-E7FB-47C1-A379-085CC8D9E535}" srcOrd="2" destOrd="0" presId="urn:microsoft.com/office/officeart/2005/8/layout/lProcess2"/>
    <dgm:cxn modelId="{AB9498B5-3477-4654-9161-18B7C46C633E}" type="presParOf" srcId="{B4668B1A-E7FB-47C1-A379-085CC8D9E535}" destId="{30FDA461-10F1-49F8-8746-B7B095352B89}" srcOrd="0" destOrd="0" presId="urn:microsoft.com/office/officeart/2005/8/layout/lProcess2"/>
    <dgm:cxn modelId="{BDB70EBD-BEAF-47D9-B309-BC20AA090F51}" type="presParOf" srcId="{30FDA461-10F1-49F8-8746-B7B095352B89}" destId="{9E665C54-1BA7-4DFF-99E0-1716B36B6222}" srcOrd="0" destOrd="0" presId="urn:microsoft.com/office/officeart/2005/8/layout/lProcess2"/>
    <dgm:cxn modelId="{70C2EE14-9421-4068-94A0-171B8F70EF9B}" type="presParOf" srcId="{30FDA461-10F1-49F8-8746-B7B095352B89}" destId="{C0234D35-8BCB-4DF5-BA01-5FE3920D8040}" srcOrd="1" destOrd="0" presId="urn:microsoft.com/office/officeart/2005/8/layout/lProcess2"/>
    <dgm:cxn modelId="{D2B7A7E1-309F-4AB3-8B01-1E178792D380}" type="presParOf" srcId="{30FDA461-10F1-49F8-8746-B7B095352B89}" destId="{21D49404-63D8-4BC3-A65D-72349C39BBF5}" srcOrd="2" destOrd="0" presId="urn:microsoft.com/office/officeart/2005/8/layout/lProcess2"/>
    <dgm:cxn modelId="{BA101FE9-4A83-46F1-A05C-1E8CFA092362}" type="presParOf" srcId="{30FDA461-10F1-49F8-8746-B7B095352B89}" destId="{A304FB21-969E-4F79-A8B9-192203E1C6DE}" srcOrd="3" destOrd="0" presId="urn:microsoft.com/office/officeart/2005/8/layout/lProcess2"/>
    <dgm:cxn modelId="{6FEA97D9-765B-4764-B0B2-1E5416E1A36D}" type="presParOf" srcId="{30FDA461-10F1-49F8-8746-B7B095352B89}" destId="{A1DAF1DA-4210-4703-B895-F8C5B3D88B22}" srcOrd="4" destOrd="0" presId="urn:microsoft.com/office/officeart/2005/8/layout/lProcess2"/>
    <dgm:cxn modelId="{04076623-9C00-4BC4-83F9-DB22F8B9FCF4}" type="presParOf" srcId="{60938255-7F01-4927-A12D-4431D05F8B2C}" destId="{7EF55053-6C2B-4FB6-84FF-64CEEEAB5765}" srcOrd="1" destOrd="0" presId="urn:microsoft.com/office/officeart/2005/8/layout/lProcess2"/>
    <dgm:cxn modelId="{B5887CB5-41AD-47F6-95ED-BE34ACA42F52}" type="presParOf" srcId="{60938255-7F01-4927-A12D-4431D05F8B2C}" destId="{2DADB8B5-59C2-408A-88BF-6FF345301ADA}" srcOrd="2" destOrd="0" presId="urn:microsoft.com/office/officeart/2005/8/layout/lProcess2"/>
    <dgm:cxn modelId="{B156BCAB-9558-487A-8B6C-8F86247053F8}" type="presParOf" srcId="{2DADB8B5-59C2-408A-88BF-6FF345301ADA}" destId="{A85B04D0-AC3D-4203-979E-171FDE97F7E4}" srcOrd="0" destOrd="0" presId="urn:microsoft.com/office/officeart/2005/8/layout/lProcess2"/>
    <dgm:cxn modelId="{71AB62FE-D4CA-477B-834D-D2D8B2BEA03B}" type="presParOf" srcId="{2DADB8B5-59C2-408A-88BF-6FF345301ADA}" destId="{F280E89B-D6E6-4208-9A3A-540581815603}" srcOrd="1" destOrd="0" presId="urn:microsoft.com/office/officeart/2005/8/layout/lProcess2"/>
    <dgm:cxn modelId="{54522D01-B878-4BB6-94BC-84C76210F371}" type="presParOf" srcId="{2DADB8B5-59C2-408A-88BF-6FF345301ADA}" destId="{557164E0-09D3-45F1-96E6-8A0C8E9474B3}" srcOrd="2" destOrd="0" presId="urn:microsoft.com/office/officeart/2005/8/layout/lProcess2"/>
    <dgm:cxn modelId="{097261E9-8EB4-4AC5-825E-1E6CE03A0232}" type="presParOf" srcId="{557164E0-09D3-45F1-96E6-8A0C8E9474B3}" destId="{FB1E9AB5-7345-43FA-865C-AFC6664E4A6E}" srcOrd="0" destOrd="0" presId="urn:microsoft.com/office/officeart/2005/8/layout/lProcess2"/>
    <dgm:cxn modelId="{C6A17051-86D6-4BDF-92D1-B1084346B50D}" type="presParOf" srcId="{FB1E9AB5-7345-43FA-865C-AFC6664E4A6E}" destId="{2E801A72-CDD2-4039-9022-450DF3660EBA}" srcOrd="0" destOrd="0" presId="urn:microsoft.com/office/officeart/2005/8/layout/lProcess2"/>
    <dgm:cxn modelId="{D88BF4BD-3779-4E23-8265-E85D44953FCC}" type="presParOf" srcId="{FB1E9AB5-7345-43FA-865C-AFC6664E4A6E}" destId="{EEF8F4DB-6006-45A7-B8A7-5200B313894F}" srcOrd="1" destOrd="0" presId="urn:microsoft.com/office/officeart/2005/8/layout/lProcess2"/>
    <dgm:cxn modelId="{0271832D-CDAE-410D-ADBE-57D989E64001}" type="presParOf" srcId="{FB1E9AB5-7345-43FA-865C-AFC6664E4A6E}" destId="{B997DD2F-CEFF-4F6E-B4E9-506B473CA5F7}" srcOrd="2" destOrd="0" presId="urn:microsoft.com/office/officeart/2005/8/layout/lProcess2"/>
    <dgm:cxn modelId="{25FAC72A-ECD4-4337-941B-69DABBD51581}" type="presParOf" srcId="{FB1E9AB5-7345-43FA-865C-AFC6664E4A6E}" destId="{18D5C795-86D4-4D94-9A05-72FD36572928}" srcOrd="3" destOrd="0" presId="urn:microsoft.com/office/officeart/2005/8/layout/lProcess2"/>
    <dgm:cxn modelId="{2C77716D-6479-4851-8B05-8A04DAF63F72}" type="presParOf" srcId="{FB1E9AB5-7345-43FA-865C-AFC6664E4A6E}" destId="{FBCB7A8C-A198-46BF-82DB-3B9EEBCD2531}" srcOrd="4" destOrd="0" presId="urn:microsoft.com/office/officeart/2005/8/layout/lProcess2"/>
    <dgm:cxn modelId="{FF46E4F1-7E86-49DD-B09E-17367B3C0B0F}" type="presParOf" srcId="{60938255-7F01-4927-A12D-4431D05F8B2C}" destId="{CC609827-5181-4341-A0EB-750A329457B1}" srcOrd="3" destOrd="0" presId="urn:microsoft.com/office/officeart/2005/8/layout/lProcess2"/>
    <dgm:cxn modelId="{4CD340C4-80CF-47E4-A0AF-527463F67F33}" type="presParOf" srcId="{60938255-7F01-4927-A12D-4431D05F8B2C}" destId="{4F36C624-A048-4F3D-83EB-686F27E14FCB}" srcOrd="4" destOrd="0" presId="urn:microsoft.com/office/officeart/2005/8/layout/lProcess2"/>
    <dgm:cxn modelId="{4E5B5D23-5AA3-46F2-97CD-5F8A664BD0BF}" type="presParOf" srcId="{4F36C624-A048-4F3D-83EB-686F27E14FCB}" destId="{613EB94D-2AB8-44CC-9EE0-FC077CFA8105}" srcOrd="0" destOrd="0" presId="urn:microsoft.com/office/officeart/2005/8/layout/lProcess2"/>
    <dgm:cxn modelId="{006CB615-4ADB-4729-AFF2-61008D1EDD4E}" type="presParOf" srcId="{4F36C624-A048-4F3D-83EB-686F27E14FCB}" destId="{C9CBD7F2-19CF-4AAD-86A3-480B5431E026}" srcOrd="1" destOrd="0" presId="urn:microsoft.com/office/officeart/2005/8/layout/lProcess2"/>
    <dgm:cxn modelId="{9A1F4AA9-BCCB-489D-B722-A2B6ED14883E}" type="presParOf" srcId="{4F36C624-A048-4F3D-83EB-686F27E14FCB}" destId="{0A94EB6D-F417-4178-B783-8E43A8208A46}" srcOrd="2" destOrd="0" presId="urn:microsoft.com/office/officeart/2005/8/layout/lProcess2"/>
    <dgm:cxn modelId="{24CFB113-A953-4BDB-86B9-B312DDB793D9}" type="presParOf" srcId="{0A94EB6D-F417-4178-B783-8E43A8208A46}" destId="{300FE2C2-93B9-4E98-82DF-7A9930057143}" srcOrd="0" destOrd="0" presId="urn:microsoft.com/office/officeart/2005/8/layout/lProcess2"/>
    <dgm:cxn modelId="{F2A9A252-5DF6-4537-A05C-29418244CC93}" type="presParOf" srcId="{300FE2C2-93B9-4E98-82DF-7A9930057143}" destId="{4B324510-4CA3-450A-A6D9-ABD6EB985A0F}" srcOrd="0" destOrd="0" presId="urn:microsoft.com/office/officeart/2005/8/layout/lProcess2"/>
    <dgm:cxn modelId="{6D381BDE-4E75-4127-8E01-1583D9A06805}" type="presParOf" srcId="{300FE2C2-93B9-4E98-82DF-7A9930057143}" destId="{40558338-B108-4ADF-A510-5B7CD716FD54}" srcOrd="1" destOrd="0" presId="urn:microsoft.com/office/officeart/2005/8/layout/lProcess2"/>
    <dgm:cxn modelId="{EF5C8416-9145-4779-A1FF-C87E44AD5B7D}" type="presParOf" srcId="{300FE2C2-93B9-4E98-82DF-7A9930057143}" destId="{DDCA1851-80F7-4006-88F5-D5F9080ECEB4}" srcOrd="2" destOrd="0" presId="urn:microsoft.com/office/officeart/2005/8/layout/lProcess2"/>
    <dgm:cxn modelId="{DDA75B30-C091-45A1-84B1-E1A12E1BF651}" type="presParOf" srcId="{300FE2C2-93B9-4E98-82DF-7A9930057143}" destId="{D7080CEE-2BBE-4B39-92C4-A28B0DC2FA24}" srcOrd="3" destOrd="0" presId="urn:microsoft.com/office/officeart/2005/8/layout/lProcess2"/>
    <dgm:cxn modelId="{6C55D3BC-CFF5-455B-8448-EFCBBA2B81C7}" type="presParOf" srcId="{300FE2C2-93B9-4E98-82DF-7A9930057143}" destId="{B17D2732-13FA-4215-BAE5-9DAFE4A99888}" srcOrd="4" destOrd="0" presId="urn:microsoft.com/office/officeart/2005/8/layout/lProcess2"/>
  </dgm:cxnLst>
  <dgm:bg/>
  <dgm:whole>
    <a:ln w="190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140D0-E6F1-4B44-8AB1-9132BF3F6ABE}">
      <dsp:nvSpPr>
        <dsp:cNvPr id="0" name=""/>
        <dsp:cNvSpPr/>
      </dsp:nvSpPr>
      <dsp:spPr>
        <a:xfrm>
          <a:off x="232965" y="348"/>
          <a:ext cx="484398" cy="2421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3810" rIns="5715" bIns="3810" numCol="1" spcCol="1270" anchor="ctr" anchorCtr="0">
          <a:noAutofit/>
        </a:bodyPr>
        <a:lstStyle/>
        <a:p>
          <a:pPr marL="0" lvl="0" indent="0" algn="ctr" defTabSz="133350">
            <a:lnSpc>
              <a:spcPct val="90000"/>
            </a:lnSpc>
            <a:spcBef>
              <a:spcPct val="0"/>
            </a:spcBef>
            <a:spcAft>
              <a:spcPct val="35000"/>
            </a:spcAft>
            <a:buNone/>
          </a:pPr>
          <a:r>
            <a:rPr lang="de-AT" sz="300" kern="1200" dirty="0"/>
            <a:t>Management des motorisierten Individualverkehrs</a:t>
          </a:r>
        </a:p>
      </dsp:txBody>
      <dsp:txXfrm>
        <a:off x="240059" y="7442"/>
        <a:ext cx="470210" cy="228011"/>
      </dsp:txXfrm>
    </dsp:sp>
    <dsp:sp modelId="{E95D03E9-5C58-4B30-8FB2-8B3542A71D89}">
      <dsp:nvSpPr>
        <dsp:cNvPr id="0" name=""/>
        <dsp:cNvSpPr/>
      </dsp:nvSpPr>
      <dsp:spPr>
        <a:xfrm>
          <a:off x="235685" y="242547"/>
          <a:ext cx="91440" cy="181942"/>
        </a:xfrm>
        <a:custGeom>
          <a:avLst/>
          <a:gdLst/>
          <a:ahLst/>
          <a:cxnLst/>
          <a:rect l="0" t="0" r="0" b="0"/>
          <a:pathLst>
            <a:path>
              <a:moveTo>
                <a:pt x="45720" y="0"/>
              </a:moveTo>
              <a:lnTo>
                <a:pt x="45720" y="181942"/>
              </a:lnTo>
              <a:lnTo>
                <a:pt x="94159" y="181942"/>
              </a:lnTo>
            </a:path>
          </a:pathLst>
        </a:custGeom>
        <a:noFill/>
        <a:ln w="19050"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sp>
    <dsp:sp modelId="{1EA7C38E-BE11-4FA2-A646-65AC79BF205E}">
      <dsp:nvSpPr>
        <dsp:cNvPr id="0" name=""/>
        <dsp:cNvSpPr/>
      </dsp:nvSpPr>
      <dsp:spPr>
        <a:xfrm>
          <a:off x="329845" y="303390"/>
          <a:ext cx="387519" cy="24219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Kollektive Verkehrsbeeinflussung</a:t>
          </a:r>
        </a:p>
      </dsp:txBody>
      <dsp:txXfrm>
        <a:off x="336939" y="310484"/>
        <a:ext cx="373331" cy="228011"/>
      </dsp:txXfrm>
    </dsp:sp>
    <dsp:sp modelId="{B2838E73-C746-4EFE-AFC6-AA83598B424E}">
      <dsp:nvSpPr>
        <dsp:cNvPr id="0" name=""/>
        <dsp:cNvSpPr/>
      </dsp:nvSpPr>
      <dsp:spPr>
        <a:xfrm>
          <a:off x="235685" y="242547"/>
          <a:ext cx="91440" cy="484692"/>
        </a:xfrm>
        <a:custGeom>
          <a:avLst/>
          <a:gdLst/>
          <a:ahLst/>
          <a:cxnLst/>
          <a:rect l="0" t="0" r="0" b="0"/>
          <a:pathLst>
            <a:path>
              <a:moveTo>
                <a:pt x="45720" y="0"/>
              </a:moveTo>
              <a:lnTo>
                <a:pt x="45720" y="484692"/>
              </a:lnTo>
              <a:lnTo>
                <a:pt x="94159" y="484692"/>
              </a:lnTo>
            </a:path>
          </a:pathLst>
        </a:custGeom>
        <a:noFill/>
        <a:ln w="19050"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sp>
    <dsp:sp modelId="{C255104E-F09E-49B9-A723-059C2345BF78}">
      <dsp:nvSpPr>
        <dsp:cNvPr id="0" name=""/>
        <dsp:cNvSpPr/>
      </dsp:nvSpPr>
      <dsp:spPr>
        <a:xfrm>
          <a:off x="329845" y="606139"/>
          <a:ext cx="387519" cy="24219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Individuelle Verkehrsbeeinflussung</a:t>
          </a:r>
        </a:p>
      </dsp:txBody>
      <dsp:txXfrm>
        <a:off x="336939" y="613233"/>
        <a:ext cx="373331" cy="228011"/>
      </dsp:txXfrm>
    </dsp:sp>
    <dsp:sp modelId="{743E9DCA-11A0-47EC-ACE9-552D4CA6D5DF}">
      <dsp:nvSpPr>
        <dsp:cNvPr id="0" name=""/>
        <dsp:cNvSpPr/>
      </dsp:nvSpPr>
      <dsp:spPr>
        <a:xfrm>
          <a:off x="235685" y="242547"/>
          <a:ext cx="91440" cy="787441"/>
        </a:xfrm>
        <a:custGeom>
          <a:avLst/>
          <a:gdLst/>
          <a:ahLst/>
          <a:cxnLst/>
          <a:rect l="0" t="0" r="0" b="0"/>
          <a:pathLst>
            <a:path>
              <a:moveTo>
                <a:pt x="45720" y="0"/>
              </a:moveTo>
              <a:lnTo>
                <a:pt x="45720" y="787441"/>
              </a:lnTo>
              <a:lnTo>
                <a:pt x="94159" y="787441"/>
              </a:lnTo>
            </a:path>
          </a:pathLst>
        </a:custGeom>
        <a:noFill/>
        <a:ln w="19050"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sp>
    <dsp:sp modelId="{41174568-3A99-4D4A-83AE-D4C77794F515}">
      <dsp:nvSpPr>
        <dsp:cNvPr id="0" name=""/>
        <dsp:cNvSpPr/>
      </dsp:nvSpPr>
      <dsp:spPr>
        <a:xfrm>
          <a:off x="329845" y="908889"/>
          <a:ext cx="387519" cy="24219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Gebühreneinhebung</a:t>
          </a:r>
        </a:p>
      </dsp:txBody>
      <dsp:txXfrm>
        <a:off x="336939" y="915983"/>
        <a:ext cx="373331" cy="228011"/>
      </dsp:txXfrm>
    </dsp:sp>
    <dsp:sp modelId="{348C8719-CA2E-4815-BD5E-2168457D50E4}">
      <dsp:nvSpPr>
        <dsp:cNvPr id="0" name=""/>
        <dsp:cNvSpPr/>
      </dsp:nvSpPr>
      <dsp:spPr>
        <a:xfrm>
          <a:off x="838464" y="348"/>
          <a:ext cx="484398" cy="242199"/>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3810" rIns="5715" bIns="3810" numCol="1" spcCol="1270" anchor="ctr" anchorCtr="0">
          <a:noAutofit/>
        </a:bodyPr>
        <a:lstStyle/>
        <a:p>
          <a:pPr marL="0" lvl="0" indent="0" algn="ctr" defTabSz="133350">
            <a:lnSpc>
              <a:spcPct val="90000"/>
            </a:lnSpc>
            <a:spcBef>
              <a:spcPct val="0"/>
            </a:spcBef>
            <a:spcAft>
              <a:spcPct val="35000"/>
            </a:spcAft>
            <a:buNone/>
          </a:pPr>
          <a:r>
            <a:rPr lang="de-AT" sz="300" kern="1200" dirty="0"/>
            <a:t>Management des öffentlichen Verkehrs</a:t>
          </a:r>
        </a:p>
      </dsp:txBody>
      <dsp:txXfrm>
        <a:off x="845558" y="7442"/>
        <a:ext cx="470210" cy="228011"/>
      </dsp:txXfrm>
    </dsp:sp>
    <dsp:sp modelId="{52F8873E-CC6E-4FC4-8147-2710162EA330}">
      <dsp:nvSpPr>
        <dsp:cNvPr id="0" name=""/>
        <dsp:cNvSpPr/>
      </dsp:nvSpPr>
      <dsp:spPr>
        <a:xfrm>
          <a:off x="841183" y="242547"/>
          <a:ext cx="91440" cy="181942"/>
        </a:xfrm>
        <a:custGeom>
          <a:avLst/>
          <a:gdLst/>
          <a:ahLst/>
          <a:cxnLst/>
          <a:rect l="0" t="0" r="0" b="0"/>
          <a:pathLst>
            <a:path>
              <a:moveTo>
                <a:pt x="45720" y="0"/>
              </a:moveTo>
              <a:lnTo>
                <a:pt x="45720" y="181942"/>
              </a:lnTo>
              <a:lnTo>
                <a:pt x="94159" y="181942"/>
              </a:lnTo>
            </a:path>
          </a:pathLst>
        </a:custGeom>
        <a:noFill/>
        <a:ln w="1905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01A3C91B-D145-474E-B16A-8DB32AD29755}">
      <dsp:nvSpPr>
        <dsp:cNvPr id="0" name=""/>
        <dsp:cNvSpPr/>
      </dsp:nvSpPr>
      <dsp:spPr>
        <a:xfrm>
          <a:off x="935343" y="303390"/>
          <a:ext cx="387519" cy="24219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Betriebsleitsysteme</a:t>
          </a:r>
        </a:p>
      </dsp:txBody>
      <dsp:txXfrm>
        <a:off x="942437" y="310484"/>
        <a:ext cx="373331" cy="228011"/>
      </dsp:txXfrm>
    </dsp:sp>
    <dsp:sp modelId="{0FAE9218-3472-4E7A-982B-6F3D7B7D904E}">
      <dsp:nvSpPr>
        <dsp:cNvPr id="0" name=""/>
        <dsp:cNvSpPr/>
      </dsp:nvSpPr>
      <dsp:spPr>
        <a:xfrm>
          <a:off x="841183" y="242547"/>
          <a:ext cx="91440" cy="484692"/>
        </a:xfrm>
        <a:custGeom>
          <a:avLst/>
          <a:gdLst/>
          <a:ahLst/>
          <a:cxnLst/>
          <a:rect l="0" t="0" r="0" b="0"/>
          <a:pathLst>
            <a:path>
              <a:moveTo>
                <a:pt x="45720" y="0"/>
              </a:moveTo>
              <a:lnTo>
                <a:pt x="45720" y="484692"/>
              </a:lnTo>
              <a:lnTo>
                <a:pt x="94159" y="484692"/>
              </a:lnTo>
            </a:path>
          </a:pathLst>
        </a:custGeom>
        <a:noFill/>
        <a:ln w="1905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58F5087F-9A39-4767-B56C-B5309FDE478E}">
      <dsp:nvSpPr>
        <dsp:cNvPr id="0" name=""/>
        <dsp:cNvSpPr/>
      </dsp:nvSpPr>
      <dsp:spPr>
        <a:xfrm>
          <a:off x="935343" y="606139"/>
          <a:ext cx="387519" cy="24219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Information und Serviceleistungen</a:t>
          </a:r>
        </a:p>
      </dsp:txBody>
      <dsp:txXfrm>
        <a:off x="942437" y="613233"/>
        <a:ext cx="373331" cy="228011"/>
      </dsp:txXfrm>
    </dsp:sp>
    <dsp:sp modelId="{89D14BD4-54D9-44C6-BCE4-0D3D6C1E3351}">
      <dsp:nvSpPr>
        <dsp:cNvPr id="0" name=""/>
        <dsp:cNvSpPr/>
      </dsp:nvSpPr>
      <dsp:spPr>
        <a:xfrm>
          <a:off x="841183" y="242547"/>
          <a:ext cx="91440" cy="787441"/>
        </a:xfrm>
        <a:custGeom>
          <a:avLst/>
          <a:gdLst/>
          <a:ahLst/>
          <a:cxnLst/>
          <a:rect l="0" t="0" r="0" b="0"/>
          <a:pathLst>
            <a:path>
              <a:moveTo>
                <a:pt x="45720" y="0"/>
              </a:moveTo>
              <a:lnTo>
                <a:pt x="45720" y="787441"/>
              </a:lnTo>
              <a:lnTo>
                <a:pt x="94159" y="787441"/>
              </a:lnTo>
            </a:path>
          </a:pathLst>
        </a:custGeom>
        <a:noFill/>
        <a:ln w="19050"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47785A81-26E2-4B7D-B105-EF022E6DE4B5}">
      <dsp:nvSpPr>
        <dsp:cNvPr id="0" name=""/>
        <dsp:cNvSpPr/>
      </dsp:nvSpPr>
      <dsp:spPr>
        <a:xfrm>
          <a:off x="935343" y="908889"/>
          <a:ext cx="387519" cy="24219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Gebühreneinhebung</a:t>
          </a:r>
        </a:p>
      </dsp:txBody>
      <dsp:txXfrm>
        <a:off x="942437" y="915983"/>
        <a:ext cx="373331" cy="228011"/>
      </dsp:txXfrm>
    </dsp:sp>
    <dsp:sp modelId="{606323F1-2069-465C-BFFD-E48F92E3D33B}">
      <dsp:nvSpPr>
        <dsp:cNvPr id="0" name=""/>
        <dsp:cNvSpPr/>
      </dsp:nvSpPr>
      <dsp:spPr>
        <a:xfrm>
          <a:off x="1443962" y="348"/>
          <a:ext cx="484398" cy="242199"/>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3810" rIns="5715" bIns="3810" numCol="1" spcCol="1270" anchor="ctr" anchorCtr="0">
          <a:noAutofit/>
        </a:bodyPr>
        <a:lstStyle/>
        <a:p>
          <a:pPr marL="0" lvl="0" indent="0" algn="ctr" defTabSz="133350">
            <a:lnSpc>
              <a:spcPct val="90000"/>
            </a:lnSpc>
            <a:spcBef>
              <a:spcPct val="0"/>
            </a:spcBef>
            <a:spcAft>
              <a:spcPct val="35000"/>
            </a:spcAft>
            <a:buNone/>
          </a:pPr>
          <a:r>
            <a:rPr lang="de-AT" sz="300" kern="1200" dirty="0"/>
            <a:t>Flotten- und Frachtenmanagement</a:t>
          </a:r>
        </a:p>
      </dsp:txBody>
      <dsp:txXfrm>
        <a:off x="1451056" y="7442"/>
        <a:ext cx="470210" cy="228011"/>
      </dsp:txXfrm>
    </dsp:sp>
    <dsp:sp modelId="{AA06F29A-A0D5-40E0-9B1F-5B104C9C5654}">
      <dsp:nvSpPr>
        <dsp:cNvPr id="0" name=""/>
        <dsp:cNvSpPr/>
      </dsp:nvSpPr>
      <dsp:spPr>
        <a:xfrm>
          <a:off x="1446682" y="242547"/>
          <a:ext cx="91440" cy="181942"/>
        </a:xfrm>
        <a:custGeom>
          <a:avLst/>
          <a:gdLst/>
          <a:ahLst/>
          <a:cxnLst/>
          <a:rect l="0" t="0" r="0" b="0"/>
          <a:pathLst>
            <a:path>
              <a:moveTo>
                <a:pt x="45720" y="0"/>
              </a:moveTo>
              <a:lnTo>
                <a:pt x="45720" y="181942"/>
              </a:lnTo>
              <a:lnTo>
                <a:pt x="94159" y="181942"/>
              </a:lnTo>
            </a:path>
          </a:pathLst>
        </a:custGeom>
        <a:noFill/>
        <a:ln w="19050" cap="flat" cmpd="sng" algn="ctr">
          <a:solidFill>
            <a:schemeClr val="accent5"/>
          </a:solidFill>
          <a:prstDash val="solid"/>
        </a:ln>
        <a:effectLst/>
      </dsp:spPr>
      <dsp:style>
        <a:lnRef idx="1">
          <a:scrgbClr r="0" g="0" b="0"/>
        </a:lnRef>
        <a:fillRef idx="0">
          <a:scrgbClr r="0" g="0" b="0"/>
        </a:fillRef>
        <a:effectRef idx="0">
          <a:scrgbClr r="0" g="0" b="0"/>
        </a:effectRef>
        <a:fontRef idx="minor"/>
      </dsp:style>
    </dsp:sp>
    <dsp:sp modelId="{8DDC68FE-C10F-460C-A2D6-032B2E192807}">
      <dsp:nvSpPr>
        <dsp:cNvPr id="0" name=""/>
        <dsp:cNvSpPr/>
      </dsp:nvSpPr>
      <dsp:spPr>
        <a:xfrm>
          <a:off x="1540842" y="303390"/>
          <a:ext cx="387519" cy="24219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Verkehrslenkung</a:t>
          </a:r>
        </a:p>
      </dsp:txBody>
      <dsp:txXfrm>
        <a:off x="1547936" y="310484"/>
        <a:ext cx="373331" cy="228011"/>
      </dsp:txXfrm>
    </dsp:sp>
    <dsp:sp modelId="{57804249-4E58-4CD6-8295-78FA46D15401}">
      <dsp:nvSpPr>
        <dsp:cNvPr id="0" name=""/>
        <dsp:cNvSpPr/>
      </dsp:nvSpPr>
      <dsp:spPr>
        <a:xfrm>
          <a:off x="1446682" y="242547"/>
          <a:ext cx="91440" cy="484692"/>
        </a:xfrm>
        <a:custGeom>
          <a:avLst/>
          <a:gdLst/>
          <a:ahLst/>
          <a:cxnLst/>
          <a:rect l="0" t="0" r="0" b="0"/>
          <a:pathLst>
            <a:path>
              <a:moveTo>
                <a:pt x="45720" y="0"/>
              </a:moveTo>
              <a:lnTo>
                <a:pt x="45720" y="484692"/>
              </a:lnTo>
              <a:lnTo>
                <a:pt x="94159" y="484692"/>
              </a:lnTo>
            </a:path>
          </a:pathLst>
        </a:custGeom>
        <a:noFill/>
        <a:ln w="19050" cap="flat" cmpd="sng" algn="ctr">
          <a:solidFill>
            <a:schemeClr val="accent5"/>
          </a:solidFill>
          <a:prstDash val="solid"/>
        </a:ln>
        <a:effectLst/>
      </dsp:spPr>
      <dsp:style>
        <a:lnRef idx="1">
          <a:scrgbClr r="0" g="0" b="0"/>
        </a:lnRef>
        <a:fillRef idx="0">
          <a:scrgbClr r="0" g="0" b="0"/>
        </a:fillRef>
        <a:effectRef idx="0">
          <a:scrgbClr r="0" g="0" b="0"/>
        </a:effectRef>
        <a:fontRef idx="minor"/>
      </dsp:style>
    </dsp:sp>
    <dsp:sp modelId="{CEAFC287-644B-4294-A117-31946AD9094F}">
      <dsp:nvSpPr>
        <dsp:cNvPr id="0" name=""/>
        <dsp:cNvSpPr/>
      </dsp:nvSpPr>
      <dsp:spPr>
        <a:xfrm>
          <a:off x="1540842" y="606139"/>
          <a:ext cx="387519" cy="24219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a:t>Verkehrsinformation und Logistik</a:t>
          </a:r>
          <a:endParaRPr lang="de-AT" sz="200" kern="1200" dirty="0"/>
        </a:p>
      </dsp:txBody>
      <dsp:txXfrm>
        <a:off x="1547936" y="613233"/>
        <a:ext cx="373331" cy="228011"/>
      </dsp:txXfrm>
    </dsp:sp>
    <dsp:sp modelId="{D572E877-EDDD-4962-8606-25CF033F12FD}">
      <dsp:nvSpPr>
        <dsp:cNvPr id="0" name=""/>
        <dsp:cNvSpPr/>
      </dsp:nvSpPr>
      <dsp:spPr>
        <a:xfrm>
          <a:off x="1446682" y="242547"/>
          <a:ext cx="91440" cy="787441"/>
        </a:xfrm>
        <a:custGeom>
          <a:avLst/>
          <a:gdLst/>
          <a:ahLst/>
          <a:cxnLst/>
          <a:rect l="0" t="0" r="0" b="0"/>
          <a:pathLst>
            <a:path>
              <a:moveTo>
                <a:pt x="45720" y="0"/>
              </a:moveTo>
              <a:lnTo>
                <a:pt x="45720" y="787441"/>
              </a:lnTo>
              <a:lnTo>
                <a:pt x="94159" y="787441"/>
              </a:lnTo>
            </a:path>
          </a:pathLst>
        </a:custGeom>
        <a:noFill/>
        <a:ln w="19050" cap="flat" cmpd="sng" algn="ctr">
          <a:solidFill>
            <a:schemeClr val="accent5"/>
          </a:solidFill>
          <a:prstDash val="solid"/>
        </a:ln>
        <a:effectLst/>
      </dsp:spPr>
      <dsp:style>
        <a:lnRef idx="1">
          <a:scrgbClr r="0" g="0" b="0"/>
        </a:lnRef>
        <a:fillRef idx="0">
          <a:scrgbClr r="0" g="0" b="0"/>
        </a:fillRef>
        <a:effectRef idx="0">
          <a:scrgbClr r="0" g="0" b="0"/>
        </a:effectRef>
        <a:fontRef idx="minor"/>
      </dsp:style>
    </dsp:sp>
    <dsp:sp modelId="{E4654CFD-288E-4E70-849D-4251F8474489}">
      <dsp:nvSpPr>
        <dsp:cNvPr id="0" name=""/>
        <dsp:cNvSpPr/>
      </dsp:nvSpPr>
      <dsp:spPr>
        <a:xfrm>
          <a:off x="1540842" y="908889"/>
          <a:ext cx="387519" cy="24219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810" tIns="2540" rIns="3810" bIns="2540" numCol="1" spcCol="1270" anchor="ctr" anchorCtr="0">
          <a:noAutofit/>
        </a:bodyPr>
        <a:lstStyle/>
        <a:p>
          <a:pPr marL="0" lvl="0" indent="0" algn="ctr" defTabSz="88900">
            <a:lnSpc>
              <a:spcPct val="90000"/>
            </a:lnSpc>
            <a:spcBef>
              <a:spcPct val="0"/>
            </a:spcBef>
            <a:spcAft>
              <a:spcPct val="35000"/>
            </a:spcAft>
            <a:buNone/>
          </a:pPr>
          <a:r>
            <a:rPr lang="de-AT" sz="200" kern="1200" dirty="0"/>
            <a:t>Gebühreneinhebung</a:t>
          </a:r>
        </a:p>
      </dsp:txBody>
      <dsp:txXfrm>
        <a:off x="1547936" y="915983"/>
        <a:ext cx="373331" cy="22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156253"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635758" y="648084"/>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DE" sz="2400" b="1" kern="1200" noProof="0" dirty="0">
              <a:latin typeface="Arial" panose="020B0604020202020204" pitchFamily="34" charset="0"/>
              <a:cs typeface="Arial" panose="020B0604020202020204" pitchFamily="34" charset="0"/>
            </a:rPr>
            <a:t>Basics:</a:t>
          </a:r>
        </a:p>
        <a:p>
          <a:pPr marL="0" lvl="0" indent="0" algn="l" defTabSz="1066800">
            <a:lnSpc>
              <a:spcPct val="90000"/>
            </a:lnSpc>
            <a:spcBef>
              <a:spcPct val="0"/>
            </a:spcBef>
            <a:spcAft>
              <a:spcPts val="0"/>
            </a:spcAft>
            <a:buNone/>
          </a:pPr>
          <a:r>
            <a:rPr lang="de-AT" sz="1600" b="0" kern="1200" noProof="0" dirty="0">
              <a:latin typeface="Arial" panose="020B0604020202020204" pitchFamily="34" charset="0"/>
              <a:cs typeface="Arial" panose="020B0604020202020204" pitchFamily="34" charset="0"/>
            </a:rPr>
            <a:t>Definition, Development, Goals</a:t>
          </a:r>
          <a:endParaRPr lang="de-DE" sz="1600" b="0" kern="1200" noProof="0" dirty="0">
            <a:latin typeface="Arial" panose="020B0604020202020204" pitchFamily="34" charset="0"/>
            <a:cs typeface="Arial" panose="020B0604020202020204" pitchFamily="34" charset="0"/>
          </a:endParaRPr>
        </a:p>
      </dsp:txBody>
      <dsp:txXfrm>
        <a:off x="635758" y="648084"/>
        <a:ext cx="5887085" cy="1295988"/>
      </dsp:txXfrm>
    </dsp:sp>
    <dsp:sp modelId="{C2A52F33-F895-4B2F-BC4C-05306D79D5F7}">
      <dsp:nvSpPr>
        <dsp:cNvPr id="0" name=""/>
        <dsp:cNvSpPr/>
      </dsp:nvSpPr>
      <dsp:spPr>
        <a:xfrm>
          <a:off x="-42124" y="486086"/>
          <a:ext cx="1619985" cy="1619985"/>
        </a:xfrm>
        <a:prstGeom prst="ellipse">
          <a:avLst/>
        </a:prstGeom>
        <a:solidFill>
          <a:srgbClr val="787878"/>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635758" y="2604301"/>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AT" sz="2400" b="1" kern="1200" noProof="0" dirty="0">
              <a:latin typeface="Arial" panose="020B0604020202020204" pitchFamily="34" charset="0"/>
              <a:cs typeface="Arial" panose="020B0604020202020204" pitchFamily="34" charset="0"/>
            </a:rPr>
            <a:t>Traffic Telematics Systems:</a:t>
          </a:r>
        </a:p>
        <a:p>
          <a:pPr marL="0" lvl="0" indent="0" algn="l" defTabSz="1066800">
            <a:lnSpc>
              <a:spcPct val="90000"/>
            </a:lnSpc>
            <a:spcBef>
              <a:spcPct val="0"/>
            </a:spcBef>
            <a:spcAft>
              <a:spcPts val="0"/>
            </a:spcAft>
            <a:buNone/>
          </a:pPr>
          <a:r>
            <a:rPr lang="en-US" sz="1600" b="0" kern="1200" noProof="0" dirty="0">
              <a:latin typeface="Arial" panose="020B0604020202020204" pitchFamily="34" charset="0"/>
              <a:cs typeface="Arial" panose="020B0604020202020204" pitchFamily="34" charset="0"/>
            </a:rPr>
            <a:t>Management of </a:t>
          </a:r>
          <a:r>
            <a:rPr lang="en-US" sz="1600" b="0" kern="1200" noProof="0" dirty="0" err="1">
              <a:latin typeface="Arial" panose="020B0604020202020204" pitchFamily="34" charset="0"/>
              <a:cs typeface="Arial" panose="020B0604020202020204" pitchFamily="34" charset="0"/>
            </a:rPr>
            <a:t>motorised</a:t>
          </a:r>
          <a:r>
            <a:rPr lang="en-US" sz="1600" b="0" kern="1200" noProof="0" dirty="0">
              <a:latin typeface="Arial" panose="020B0604020202020204" pitchFamily="34" charset="0"/>
              <a:cs typeface="Arial" panose="020B0604020202020204" pitchFamily="34" charset="0"/>
            </a:rPr>
            <a:t> individual traffic</a:t>
          </a:r>
          <a:endParaRPr lang="de-AT" sz="1600" b="0" kern="1200" noProof="0" dirty="0">
            <a:latin typeface="Arial" panose="020B0604020202020204" pitchFamily="34" charset="0"/>
            <a:cs typeface="Arial" panose="020B0604020202020204" pitchFamily="34" charset="0"/>
          </a:endParaRPr>
        </a:p>
        <a:p>
          <a:pPr marL="0" lvl="0" indent="0" algn="l" defTabSz="1066800">
            <a:lnSpc>
              <a:spcPct val="90000"/>
            </a:lnSpc>
            <a:spcBef>
              <a:spcPct val="0"/>
            </a:spcBef>
            <a:buNone/>
          </a:pPr>
          <a:r>
            <a:rPr lang="de-AT" sz="1600" b="0" kern="1200" noProof="0" dirty="0">
              <a:latin typeface="Arial" panose="020B0604020202020204" pitchFamily="34" charset="0"/>
              <a:cs typeface="Arial" panose="020B0604020202020204" pitchFamily="34" charset="0"/>
            </a:rPr>
            <a:t>Public Transport Management </a:t>
          </a:r>
        </a:p>
        <a:p>
          <a:pPr marL="0" lvl="0" indent="0" algn="l" defTabSz="1066800">
            <a:lnSpc>
              <a:spcPct val="90000"/>
            </a:lnSpc>
            <a:spcBef>
              <a:spcPct val="0"/>
            </a:spcBef>
            <a:buNone/>
          </a:pPr>
          <a:r>
            <a:rPr lang="de-AT" sz="1600" b="0" kern="1200" noProof="0" dirty="0">
              <a:latin typeface="Arial" panose="020B0604020202020204" pitchFamily="34" charset="0"/>
              <a:cs typeface="Arial" panose="020B0604020202020204" pitchFamily="34" charset="0"/>
            </a:rPr>
            <a:t>Fleet and Freight management</a:t>
          </a:r>
        </a:p>
        <a:p>
          <a:pPr marL="0" lvl="0" indent="0" algn="l" defTabSz="1066800">
            <a:lnSpc>
              <a:spcPct val="90000"/>
            </a:lnSpc>
            <a:spcBef>
              <a:spcPct val="0"/>
            </a:spcBef>
            <a:spcAft>
              <a:spcPts val="0"/>
            </a:spcAft>
            <a:buNone/>
          </a:pPr>
          <a:endParaRPr lang="de-DE" sz="1600" b="0" kern="1200" noProof="0" dirty="0">
            <a:latin typeface="Arial" panose="020B0604020202020204" pitchFamily="34" charset="0"/>
            <a:cs typeface="Arial" panose="020B0604020202020204" pitchFamily="34" charset="0"/>
          </a:endParaRPr>
        </a:p>
      </dsp:txBody>
      <dsp:txXfrm>
        <a:off x="635758" y="2604301"/>
        <a:ext cx="5887085" cy="1295988"/>
      </dsp:txXfrm>
    </dsp:sp>
    <dsp:sp modelId="{778CB8F3-48B0-485B-8F03-E61C740FAFB1}">
      <dsp:nvSpPr>
        <dsp:cNvPr id="0" name=""/>
        <dsp:cNvSpPr/>
      </dsp:nvSpPr>
      <dsp:spPr>
        <a:xfrm>
          <a:off x="-42124" y="2430432"/>
          <a:ext cx="1619985" cy="161998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A8DD6-2086-40D4-9D16-E7FDDE7AF0B9}">
      <dsp:nvSpPr>
        <dsp:cNvPr id="0" name=""/>
        <dsp:cNvSpPr/>
      </dsp:nvSpPr>
      <dsp:spPr>
        <a:xfrm rot="10800000">
          <a:off x="1366462" y="1895"/>
          <a:ext cx="4573663" cy="1128772"/>
        </a:xfrm>
        <a:prstGeom prst="homePlate">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b="1" kern="1200" dirty="0">
              <a:solidFill>
                <a:schemeClr val="tx1"/>
              </a:solidFill>
              <a:latin typeface="Arial" panose="020B0604020202020204" pitchFamily="34" charset="0"/>
              <a:cs typeface="Arial" panose="020B0604020202020204" pitchFamily="34" charset="0"/>
            </a:rPr>
            <a:t>Tele</a:t>
          </a:r>
          <a:r>
            <a:rPr lang="de-AT" sz="2300" b="1" kern="1200" dirty="0">
              <a:solidFill>
                <a:schemeClr val="bg1"/>
              </a:solidFill>
              <a:latin typeface="Arial" panose="020B0604020202020204" pitchFamily="34" charset="0"/>
              <a:cs typeface="Arial" panose="020B0604020202020204" pitchFamily="34" charset="0"/>
            </a:rPr>
            <a:t>communications</a:t>
          </a:r>
          <a:r>
            <a:rPr lang="de-AT" sz="2300" b="1" kern="1200" dirty="0">
              <a:solidFill>
                <a:schemeClr val="tx1"/>
              </a:solidFill>
              <a:latin typeface="Arial" panose="020B0604020202020204" pitchFamily="34" charset="0"/>
              <a:cs typeface="Arial" panose="020B0604020202020204" pitchFamily="34" charset="0"/>
            </a:rPr>
            <a:t> </a:t>
          </a:r>
          <a:endParaRPr lang="de-AT" sz="2300" kern="1200" dirty="0">
            <a:latin typeface="Arial" panose="020B0604020202020204" pitchFamily="34" charset="0"/>
            <a:cs typeface="Arial" panose="020B0604020202020204" pitchFamily="34" charset="0"/>
          </a:endParaRPr>
        </a:p>
      </dsp:txBody>
      <dsp:txXfrm rot="10800000">
        <a:off x="1648655" y="1895"/>
        <a:ext cx="4291470" cy="1128772"/>
      </dsp:txXfrm>
    </dsp:sp>
    <dsp:sp modelId="{8E08BA3B-64BA-4C39-8971-FCB921C6B5D2}">
      <dsp:nvSpPr>
        <dsp:cNvPr id="0" name=""/>
        <dsp:cNvSpPr/>
      </dsp:nvSpPr>
      <dsp:spPr>
        <a:xfrm>
          <a:off x="608931" y="1895"/>
          <a:ext cx="1128772" cy="11287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3619C-38DB-45B4-8179-30F440523114}">
      <dsp:nvSpPr>
        <dsp:cNvPr id="0" name=""/>
        <dsp:cNvSpPr/>
      </dsp:nvSpPr>
      <dsp:spPr>
        <a:xfrm rot="10800000">
          <a:off x="1366462" y="1467613"/>
          <a:ext cx="4573663" cy="1128772"/>
        </a:xfrm>
        <a:prstGeom prst="homePlate">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dirty="0">
              <a:latin typeface="Arial" panose="020B0604020202020204" pitchFamily="34" charset="0"/>
              <a:cs typeface="Arial" panose="020B0604020202020204" pitchFamily="34" charset="0"/>
            </a:rPr>
            <a:t>Auto</a:t>
          </a:r>
          <a:r>
            <a:rPr lang="de-AT" sz="2300" b="1" kern="1200" dirty="0">
              <a:solidFill>
                <a:schemeClr val="tx1"/>
              </a:solidFill>
              <a:latin typeface="Arial" panose="020B0604020202020204" pitchFamily="34" charset="0"/>
              <a:cs typeface="Arial" panose="020B0604020202020204" pitchFamily="34" charset="0"/>
            </a:rPr>
            <a:t>mat</a:t>
          </a:r>
          <a:r>
            <a:rPr lang="de-AT" sz="2300" kern="1200" dirty="0">
              <a:latin typeface="Arial" panose="020B0604020202020204" pitchFamily="34" charset="0"/>
              <a:cs typeface="Arial" panose="020B0604020202020204" pitchFamily="34" charset="0"/>
            </a:rPr>
            <a:t>ion</a:t>
          </a:r>
        </a:p>
      </dsp:txBody>
      <dsp:txXfrm rot="10800000">
        <a:off x="1648655" y="1467613"/>
        <a:ext cx="4291470" cy="1128772"/>
      </dsp:txXfrm>
    </dsp:sp>
    <dsp:sp modelId="{A1761396-7AC3-4B77-98B9-FAD66BE9D490}">
      <dsp:nvSpPr>
        <dsp:cNvPr id="0" name=""/>
        <dsp:cNvSpPr/>
      </dsp:nvSpPr>
      <dsp:spPr>
        <a:xfrm>
          <a:off x="608931" y="1467613"/>
          <a:ext cx="1128772" cy="11287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3361A-0AE5-44A8-A9BB-708C4CB5C886}">
      <dsp:nvSpPr>
        <dsp:cNvPr id="0" name=""/>
        <dsp:cNvSpPr/>
      </dsp:nvSpPr>
      <dsp:spPr>
        <a:xfrm rot="10800000">
          <a:off x="1366462" y="2933332"/>
          <a:ext cx="4573663" cy="1128772"/>
        </a:xfrm>
        <a:prstGeom prst="homePlate">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87630" rIns="163576" bIns="87630" numCol="1" spcCol="1270" anchor="ctr" anchorCtr="0">
          <a:noAutofit/>
        </a:bodyPr>
        <a:lstStyle/>
        <a:p>
          <a:pPr marL="0" lvl="0" indent="0" algn="ctr" defTabSz="1022350">
            <a:lnSpc>
              <a:spcPct val="90000"/>
            </a:lnSpc>
            <a:spcBef>
              <a:spcPct val="0"/>
            </a:spcBef>
            <a:spcAft>
              <a:spcPct val="35000"/>
            </a:spcAft>
            <a:buNone/>
          </a:pPr>
          <a:r>
            <a:rPr lang="de-AT" sz="2300" kern="1200" dirty="0">
              <a:latin typeface="Arial" panose="020B0604020202020204" pitchFamily="34" charset="0"/>
              <a:cs typeface="Arial" panose="020B0604020202020204" pitchFamily="34" charset="0"/>
            </a:rPr>
            <a:t>Informat</a:t>
          </a:r>
          <a:r>
            <a:rPr lang="de-AT" sz="2300" b="1" kern="1200" dirty="0">
              <a:solidFill>
                <a:schemeClr val="tx1"/>
              </a:solidFill>
              <a:latin typeface="Arial" panose="020B0604020202020204" pitchFamily="34" charset="0"/>
              <a:cs typeface="Arial" panose="020B0604020202020204" pitchFamily="34" charset="0"/>
            </a:rPr>
            <a:t>ics</a:t>
          </a:r>
        </a:p>
      </dsp:txBody>
      <dsp:txXfrm rot="10800000">
        <a:off x="1648655" y="2933332"/>
        <a:ext cx="4291470" cy="1128772"/>
      </dsp:txXfrm>
    </dsp:sp>
    <dsp:sp modelId="{1D483224-5395-45AE-8636-10669D1A9F59}">
      <dsp:nvSpPr>
        <dsp:cNvPr id="0" name=""/>
        <dsp:cNvSpPr/>
      </dsp:nvSpPr>
      <dsp:spPr>
        <a:xfrm>
          <a:off x="608931" y="2933332"/>
          <a:ext cx="1128772" cy="11287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20275-CD15-448E-BBA3-25C973FDD010}">
      <dsp:nvSpPr>
        <dsp:cNvPr id="0" name=""/>
        <dsp:cNvSpPr/>
      </dsp:nvSpPr>
      <dsp:spPr>
        <a:xfrm>
          <a:off x="0" y="53777"/>
          <a:ext cx="7232849" cy="452053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1E2A0-3203-4E4B-A3BF-4556F137F2BE}">
      <dsp:nvSpPr>
        <dsp:cNvPr id="0" name=""/>
        <dsp:cNvSpPr/>
      </dsp:nvSpPr>
      <dsp:spPr>
        <a:xfrm>
          <a:off x="712435" y="3443814"/>
          <a:ext cx="166355" cy="1663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899A4-99C5-4D9C-BF7F-24D2D5BF4E61}">
      <dsp:nvSpPr>
        <dsp:cNvPr id="0" name=""/>
        <dsp:cNvSpPr/>
      </dsp:nvSpPr>
      <dsp:spPr>
        <a:xfrm>
          <a:off x="838326" y="3548714"/>
          <a:ext cx="1324723" cy="93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48" tIns="0" rIns="0" bIns="0" numCol="1" spcCol="1270" anchor="t" anchorCtr="0">
          <a:noAutofit/>
        </a:bodyPr>
        <a:lstStyle/>
        <a:p>
          <a:pPr marL="0" lvl="0" indent="0" algn="l" defTabSz="622300">
            <a:lnSpc>
              <a:spcPct val="90000"/>
            </a:lnSpc>
            <a:spcBef>
              <a:spcPct val="0"/>
            </a:spcBef>
            <a:spcAft>
              <a:spcPct val="35000"/>
            </a:spcAft>
            <a:buNone/>
          </a:pPr>
          <a:r>
            <a:rPr lang="de-AT" sz="1400" b="1" kern="1200" dirty="0">
              <a:latin typeface="Arial" panose="020B0604020202020204" pitchFamily="34" charset="0"/>
              <a:cs typeface="Arial" panose="020B0604020202020204" pitchFamily="34" charset="0"/>
            </a:rPr>
            <a:t>1960s</a:t>
          </a:r>
          <a:br>
            <a:rPr lang="de-AT" sz="1400" kern="1200" dirty="0">
              <a:latin typeface="Arial" panose="020B0604020202020204" pitchFamily="34" charset="0"/>
              <a:cs typeface="Arial" panose="020B0604020202020204" pitchFamily="34" charset="0"/>
            </a:rPr>
          </a:br>
          <a:r>
            <a:rPr lang="de-AT" sz="1400" kern="1200" dirty="0">
              <a:latin typeface="Arial" panose="020B0604020202020204" pitchFamily="34" charset="0"/>
              <a:cs typeface="Arial" panose="020B0604020202020204" pitchFamily="34" charset="0"/>
            </a:rPr>
            <a:t> GPS</a:t>
          </a:r>
        </a:p>
      </dsp:txBody>
      <dsp:txXfrm>
        <a:off x="838326" y="3548714"/>
        <a:ext cx="1324723" cy="936064"/>
      </dsp:txXfrm>
    </dsp:sp>
    <dsp:sp modelId="{814F15F7-1726-40DD-90D3-FD19241DFEDE}">
      <dsp:nvSpPr>
        <dsp:cNvPr id="0" name=""/>
        <dsp:cNvSpPr/>
      </dsp:nvSpPr>
      <dsp:spPr>
        <a:xfrm>
          <a:off x="1612925" y="2578584"/>
          <a:ext cx="260382" cy="2603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6DBFB-33D1-43D4-AD3B-DCF957F3EE65}">
      <dsp:nvSpPr>
        <dsp:cNvPr id="0" name=""/>
        <dsp:cNvSpPr/>
      </dsp:nvSpPr>
      <dsp:spPr>
        <a:xfrm>
          <a:off x="1800952" y="2756961"/>
          <a:ext cx="1200652" cy="189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71" tIns="0" rIns="0" bIns="0" numCol="1" spcCol="1270" anchor="t" anchorCtr="0">
          <a:noAutofit/>
        </a:bodyPr>
        <a:lstStyle/>
        <a:p>
          <a:pPr marL="0" lvl="0" indent="0" algn="l" defTabSz="622300">
            <a:lnSpc>
              <a:spcPct val="90000"/>
            </a:lnSpc>
            <a:spcBef>
              <a:spcPct val="0"/>
            </a:spcBef>
            <a:spcAft>
              <a:spcPct val="35000"/>
            </a:spcAft>
            <a:buNone/>
          </a:pPr>
          <a:r>
            <a:rPr lang="en-GB" sz="1400" b="1" kern="1200" noProof="0" dirty="0">
              <a:latin typeface="Arial" panose="020B0604020202020204" pitchFamily="34" charset="0"/>
              <a:cs typeface="Arial" panose="020B0604020202020204" pitchFamily="34" charset="0"/>
            </a:rPr>
            <a:t>1978</a:t>
          </a:r>
          <a:br>
            <a:rPr lang="en-GB" sz="1400" kern="1200" noProof="0" dirty="0">
              <a:latin typeface="Arial" panose="020B0604020202020204" pitchFamily="34" charset="0"/>
              <a:cs typeface="Arial" panose="020B0604020202020204" pitchFamily="34" charset="0"/>
            </a:rPr>
          </a:br>
          <a:r>
            <a:rPr lang="en-GB" sz="1400" kern="1200" noProof="0" dirty="0">
              <a:latin typeface="Arial" panose="020B0604020202020204" pitchFamily="34" charset="0"/>
              <a:cs typeface="Arial" panose="020B0604020202020204" pitchFamily="34" charset="0"/>
            </a:rPr>
            <a:t>term „telematics“</a:t>
          </a:r>
        </a:p>
      </dsp:txBody>
      <dsp:txXfrm>
        <a:off x="1800952" y="2756961"/>
        <a:ext cx="1200652" cy="1894102"/>
      </dsp:txXfrm>
    </dsp:sp>
    <dsp:sp modelId="{1F95A5BD-689A-433E-9EDF-88FC52438CCD}">
      <dsp:nvSpPr>
        <dsp:cNvPr id="0" name=""/>
        <dsp:cNvSpPr/>
      </dsp:nvSpPr>
      <dsp:spPr>
        <a:xfrm>
          <a:off x="2770181" y="1888751"/>
          <a:ext cx="347176" cy="3471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D2EE2-8514-45E1-B004-9D5DCAFB4A5F}">
      <dsp:nvSpPr>
        <dsp:cNvPr id="0" name=""/>
        <dsp:cNvSpPr/>
      </dsp:nvSpPr>
      <dsp:spPr>
        <a:xfrm>
          <a:off x="3020336" y="2119984"/>
          <a:ext cx="1395939" cy="2540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962" tIns="0" rIns="0" bIns="0" numCol="1" spcCol="1270" anchor="t" anchorCtr="0">
          <a:noAutofit/>
        </a:bodyPr>
        <a:lstStyle/>
        <a:p>
          <a:pPr marL="0" lvl="0" indent="0" algn="l" defTabSz="622300">
            <a:lnSpc>
              <a:spcPct val="90000"/>
            </a:lnSpc>
            <a:spcBef>
              <a:spcPct val="0"/>
            </a:spcBef>
            <a:spcAft>
              <a:spcPct val="35000"/>
            </a:spcAft>
            <a:buNone/>
          </a:pPr>
          <a:r>
            <a:rPr lang="en-GB" sz="1400" b="1" kern="1200" noProof="0" dirty="0">
              <a:latin typeface="Arial" panose="020B0604020202020204" pitchFamily="34" charset="0"/>
              <a:cs typeface="Arial" panose="020B0604020202020204" pitchFamily="34" charset="0"/>
            </a:rPr>
            <a:t>1983</a:t>
          </a:r>
          <a:br>
            <a:rPr lang="en-GB" sz="1400" kern="1200" noProof="0" dirty="0">
              <a:latin typeface="Arial" panose="020B0604020202020204" pitchFamily="34" charset="0"/>
              <a:cs typeface="Arial" panose="020B0604020202020204" pitchFamily="34" charset="0"/>
            </a:rPr>
          </a:br>
          <a:r>
            <a:rPr lang="en-GB" sz="1400" kern="1200" noProof="0" dirty="0">
              <a:latin typeface="Arial" panose="020B0604020202020204" pitchFamily="34" charset="0"/>
              <a:cs typeface="Arial" panose="020B0604020202020204" pitchFamily="34" charset="0"/>
            </a:rPr>
            <a:t>GPS – civilian application</a:t>
          </a:r>
        </a:p>
      </dsp:txBody>
      <dsp:txXfrm>
        <a:off x="3020336" y="2119984"/>
        <a:ext cx="1395939" cy="2540538"/>
      </dsp:txXfrm>
    </dsp:sp>
    <dsp:sp modelId="{9A700E8D-E155-4218-92CF-6A688D07AD22}">
      <dsp:nvSpPr>
        <dsp:cNvPr id="0" name=""/>
        <dsp:cNvSpPr/>
      </dsp:nvSpPr>
      <dsp:spPr>
        <a:xfrm>
          <a:off x="4115491" y="1349904"/>
          <a:ext cx="448436" cy="448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4089C-AFFF-4191-B830-DFD91522F1D8}">
      <dsp:nvSpPr>
        <dsp:cNvPr id="0" name=""/>
        <dsp:cNvSpPr/>
      </dsp:nvSpPr>
      <dsp:spPr>
        <a:xfrm>
          <a:off x="4464497" y="1686474"/>
          <a:ext cx="1510117" cy="118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17" tIns="0" rIns="0" bIns="0" numCol="1" spcCol="1270" anchor="t" anchorCtr="0">
          <a:noAutofit/>
        </a:bodyPr>
        <a:lstStyle/>
        <a:p>
          <a:pPr marL="0" lvl="0" indent="0" algn="l" defTabSz="622300">
            <a:lnSpc>
              <a:spcPct val="90000"/>
            </a:lnSpc>
            <a:spcBef>
              <a:spcPct val="0"/>
            </a:spcBef>
            <a:spcAft>
              <a:spcPct val="35000"/>
            </a:spcAft>
            <a:buNone/>
          </a:pPr>
          <a:r>
            <a:rPr lang="en-GB" sz="1400" b="1" kern="1200" noProof="0" dirty="0">
              <a:latin typeface="Arial" panose="020B0604020202020204" pitchFamily="34" charset="0"/>
              <a:cs typeface="Arial" panose="020B0604020202020204" pitchFamily="34" charset="0"/>
            </a:rPr>
            <a:t>1990s</a:t>
          </a:r>
          <a:br>
            <a:rPr lang="en-GB" sz="1400" kern="1200" noProof="0" dirty="0">
              <a:latin typeface="Arial" panose="020B0604020202020204" pitchFamily="34" charset="0"/>
              <a:cs typeface="Arial" panose="020B0604020202020204" pitchFamily="34" charset="0"/>
            </a:rPr>
          </a:br>
          <a:r>
            <a:rPr lang="en-GB" sz="1400" kern="1200" noProof="0" dirty="0">
              <a:latin typeface="Arial" panose="020B0604020202020204" pitchFamily="34" charset="0"/>
              <a:cs typeface="Arial" panose="020B0604020202020204" pitchFamily="34" charset="0"/>
            </a:rPr>
            <a:t>safety equipment in vehicles (e.g. airbags), first vehicle location systems</a:t>
          </a:r>
        </a:p>
      </dsp:txBody>
      <dsp:txXfrm>
        <a:off x="4464497" y="1686474"/>
        <a:ext cx="1510117" cy="1183062"/>
      </dsp:txXfrm>
    </dsp:sp>
    <dsp:sp modelId="{F1B87006-89B4-4717-A9EA-726A766D2307}">
      <dsp:nvSpPr>
        <dsp:cNvPr id="0" name=""/>
        <dsp:cNvSpPr/>
      </dsp:nvSpPr>
      <dsp:spPr>
        <a:xfrm>
          <a:off x="5500581" y="990070"/>
          <a:ext cx="571395" cy="571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BAFD68-6F85-4202-BA1B-4FF60EA20ADC}">
      <dsp:nvSpPr>
        <dsp:cNvPr id="0" name=""/>
        <dsp:cNvSpPr/>
      </dsp:nvSpPr>
      <dsp:spPr>
        <a:xfrm>
          <a:off x="5786279" y="1423724"/>
          <a:ext cx="1446569" cy="129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770" tIns="0" rIns="0" bIns="0" numCol="1" spcCol="1270" anchor="t" anchorCtr="0">
          <a:noAutofit/>
        </a:bodyPr>
        <a:lstStyle/>
        <a:p>
          <a:pPr marL="0" lvl="0" indent="0" algn="l" defTabSz="622300">
            <a:lnSpc>
              <a:spcPct val="90000"/>
            </a:lnSpc>
            <a:spcBef>
              <a:spcPct val="0"/>
            </a:spcBef>
            <a:spcAft>
              <a:spcPct val="35000"/>
            </a:spcAft>
            <a:buNone/>
          </a:pPr>
          <a:r>
            <a:rPr lang="en-GB" sz="1400" b="1" kern="1200" noProof="0" dirty="0">
              <a:latin typeface="Arial" panose="020B0604020202020204" pitchFamily="34" charset="0"/>
              <a:cs typeface="Arial" panose="020B0604020202020204" pitchFamily="34" charset="0"/>
            </a:rPr>
            <a:t>2000er</a:t>
          </a:r>
          <a:br>
            <a:rPr lang="en-GB" sz="1400" b="1" kern="1200" noProof="0" dirty="0">
              <a:latin typeface="Arial" panose="020B0604020202020204" pitchFamily="34" charset="0"/>
              <a:cs typeface="Arial" panose="020B0604020202020204" pitchFamily="34" charset="0"/>
            </a:rPr>
          </a:br>
          <a:r>
            <a:rPr lang="de-AT" sz="1400" kern="1200" noProof="0" dirty="0">
              <a:latin typeface="Arial" panose="020B0604020202020204" pitchFamily="34" charset="0"/>
              <a:cs typeface="Arial" panose="020B0604020202020204" pitchFamily="34" charset="0"/>
            </a:rPr>
            <a:t>real-time information</a:t>
          </a:r>
          <a:r>
            <a:rPr lang="en-GB" sz="1400" kern="1200" noProof="0" dirty="0">
              <a:latin typeface="Arial" panose="020B0604020202020204" pitchFamily="34" charset="0"/>
              <a:cs typeface="Arial" panose="020B0604020202020204" pitchFamily="34" charset="0"/>
            </a:rPr>
            <a:t>, mobile apps</a:t>
          </a:r>
        </a:p>
      </dsp:txBody>
      <dsp:txXfrm>
        <a:off x="5786279" y="1423724"/>
        <a:ext cx="1446569" cy="12909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A1D2-9891-43FF-8C38-98ABA365BBB9}">
      <dsp:nvSpPr>
        <dsp:cNvPr id="0" name=""/>
        <dsp:cNvSpPr/>
      </dsp:nvSpPr>
      <dsp:spPr>
        <a:xfrm>
          <a:off x="388396" y="1096767"/>
          <a:ext cx="3447047" cy="3447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70FAA6D3-E968-4F47-A869-65A7B8AFF39B}">
      <dsp:nvSpPr>
        <dsp:cNvPr id="0" name=""/>
        <dsp:cNvSpPr/>
      </dsp:nvSpPr>
      <dsp:spPr>
        <a:xfrm>
          <a:off x="771305" y="1479676"/>
          <a:ext cx="2681228" cy="2681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D8D60-4552-411F-A5F1-B797E4CD8584}">
      <dsp:nvSpPr>
        <dsp:cNvPr id="0" name=""/>
        <dsp:cNvSpPr/>
      </dsp:nvSpPr>
      <dsp:spPr>
        <a:xfrm>
          <a:off x="1154215" y="1862586"/>
          <a:ext cx="1915409" cy="19154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06AFA-796F-40AF-BE63-D5721A0F8E74}">
      <dsp:nvSpPr>
        <dsp:cNvPr id="0" name=""/>
        <dsp:cNvSpPr/>
      </dsp:nvSpPr>
      <dsp:spPr>
        <a:xfrm>
          <a:off x="1537411" y="2245783"/>
          <a:ext cx="1149015" cy="11490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B28CA-09D0-416E-AFEF-D99843B168A0}">
      <dsp:nvSpPr>
        <dsp:cNvPr id="0" name=""/>
        <dsp:cNvSpPr/>
      </dsp:nvSpPr>
      <dsp:spPr>
        <a:xfrm>
          <a:off x="1920321" y="2628692"/>
          <a:ext cx="383196" cy="383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D9CFF-505A-4961-8CCA-60A67B98D6F1}">
      <dsp:nvSpPr>
        <dsp:cNvPr id="0" name=""/>
        <dsp:cNvSpPr/>
      </dsp:nvSpPr>
      <dsp:spPr>
        <a:xfrm>
          <a:off x="4353936" y="0"/>
          <a:ext cx="2564223" cy="98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Arial" panose="020B0604020202020204" pitchFamily="34" charset="0"/>
              <a:cs typeface="Arial" panose="020B0604020202020204" pitchFamily="34" charset="0"/>
            </a:rPr>
            <a:t>increasing </a:t>
          </a:r>
          <a:r>
            <a:rPr lang="en-GB" sz="1800" b="1" kern="1200" noProof="0" dirty="0">
              <a:latin typeface="Arial" panose="020B0604020202020204" pitchFamily="34" charset="0"/>
              <a:cs typeface="Arial" panose="020B0604020202020204" pitchFamily="34" charset="0"/>
            </a:rPr>
            <a:t>traffic safety </a:t>
          </a:r>
        </a:p>
      </dsp:txBody>
      <dsp:txXfrm>
        <a:off x="4353936" y="0"/>
        <a:ext cx="2564223" cy="985982"/>
      </dsp:txXfrm>
    </dsp:sp>
    <dsp:sp modelId="{81213A49-8840-48BE-8D95-0D6986083F6E}">
      <dsp:nvSpPr>
        <dsp:cNvPr id="0" name=""/>
        <dsp:cNvSpPr/>
      </dsp:nvSpPr>
      <dsp:spPr>
        <a:xfrm>
          <a:off x="3979070" y="545239"/>
          <a:ext cx="4308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431F2-9FCD-4EF0-AD07-74CF40B46564}">
      <dsp:nvSpPr>
        <dsp:cNvPr id="0" name=""/>
        <dsp:cNvSpPr/>
      </dsp:nvSpPr>
      <dsp:spPr>
        <a:xfrm rot="5400000">
          <a:off x="1906533" y="750626"/>
          <a:ext cx="2275051" cy="186427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89B3A-D6C1-429D-879F-BC64202119B6}">
      <dsp:nvSpPr>
        <dsp:cNvPr id="0" name=""/>
        <dsp:cNvSpPr/>
      </dsp:nvSpPr>
      <dsp:spPr>
        <a:xfrm>
          <a:off x="4385278" y="625912"/>
          <a:ext cx="2434459" cy="112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Arial" panose="020B0604020202020204" pitchFamily="34" charset="0"/>
              <a:cs typeface="Arial" panose="020B0604020202020204" pitchFamily="34" charset="0"/>
            </a:rPr>
            <a:t>improvement of </a:t>
          </a:r>
          <a:r>
            <a:rPr lang="en-GB" sz="1800" b="1" kern="1200" noProof="0" dirty="0">
              <a:latin typeface="Arial" panose="020B0604020202020204" pitchFamily="34" charset="0"/>
              <a:cs typeface="Arial" panose="020B0604020202020204" pitchFamily="34" charset="0"/>
            </a:rPr>
            <a:t>economic efficiency</a:t>
          </a:r>
        </a:p>
      </dsp:txBody>
      <dsp:txXfrm>
        <a:off x="4385278" y="625912"/>
        <a:ext cx="2434459" cy="1124871"/>
      </dsp:txXfrm>
    </dsp:sp>
    <dsp:sp modelId="{1853CBBF-E18E-45EF-A133-C00245360BA9}">
      <dsp:nvSpPr>
        <dsp:cNvPr id="0" name=""/>
        <dsp:cNvSpPr/>
      </dsp:nvSpPr>
      <dsp:spPr>
        <a:xfrm>
          <a:off x="3979070" y="1188688"/>
          <a:ext cx="4308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C131A-D34F-468C-8523-7F0FCBE20DE0}">
      <dsp:nvSpPr>
        <dsp:cNvPr id="0" name=""/>
        <dsp:cNvSpPr/>
      </dsp:nvSpPr>
      <dsp:spPr>
        <a:xfrm rot="5400000">
          <a:off x="2240839" y="1345184"/>
          <a:ext cx="1894267" cy="157989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53B77-05E9-4C8E-822F-5ED3532DCF04}">
      <dsp:nvSpPr>
        <dsp:cNvPr id="0" name=""/>
        <dsp:cNvSpPr/>
      </dsp:nvSpPr>
      <dsp:spPr>
        <a:xfrm>
          <a:off x="4397920" y="1563013"/>
          <a:ext cx="2520239" cy="60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networking of transport modes </a:t>
          </a:r>
        </a:p>
      </dsp:txBody>
      <dsp:txXfrm>
        <a:off x="4397920" y="1563013"/>
        <a:ext cx="2520239" cy="608518"/>
      </dsp:txXfrm>
    </dsp:sp>
    <dsp:sp modelId="{537E68A0-CA04-47A9-9A17-89BD56713211}">
      <dsp:nvSpPr>
        <dsp:cNvPr id="0" name=""/>
        <dsp:cNvSpPr/>
      </dsp:nvSpPr>
      <dsp:spPr>
        <a:xfrm>
          <a:off x="3979070" y="1832137"/>
          <a:ext cx="4308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59E800-892C-4527-8A9F-87E289A6E15B}">
      <dsp:nvSpPr>
        <dsp:cNvPr id="0" name=""/>
        <dsp:cNvSpPr/>
      </dsp:nvSpPr>
      <dsp:spPr>
        <a:xfrm rot="5400000">
          <a:off x="2568653" y="1915441"/>
          <a:ext cx="1493720" cy="132711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A7124B-1C17-4D18-9E0B-24B3E3721F48}">
      <dsp:nvSpPr>
        <dsp:cNvPr id="0" name=""/>
        <dsp:cNvSpPr/>
      </dsp:nvSpPr>
      <dsp:spPr>
        <a:xfrm>
          <a:off x="4419051" y="2234589"/>
          <a:ext cx="2499109" cy="60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kern="1200" noProof="0" dirty="0">
              <a:latin typeface="Arial" panose="020B0604020202020204" pitchFamily="34" charset="0"/>
              <a:cs typeface="Arial" panose="020B0604020202020204" pitchFamily="34" charset="0"/>
            </a:rPr>
            <a:t>contribution to </a:t>
          </a:r>
          <a:r>
            <a:rPr lang="en-GB" sz="1800" b="1" kern="1200" noProof="0" dirty="0">
              <a:latin typeface="Arial" panose="020B0604020202020204" pitchFamily="34" charset="0"/>
              <a:cs typeface="Arial" panose="020B0604020202020204" pitchFamily="34" charset="0"/>
            </a:rPr>
            <a:t>environmental compatibility </a:t>
          </a:r>
        </a:p>
      </dsp:txBody>
      <dsp:txXfrm>
        <a:off x="4419051" y="2234589"/>
        <a:ext cx="2499109" cy="608518"/>
      </dsp:txXfrm>
    </dsp:sp>
    <dsp:sp modelId="{8DF26A0F-8014-4AF9-B497-44ACEFF08CD1}">
      <dsp:nvSpPr>
        <dsp:cNvPr id="0" name=""/>
        <dsp:cNvSpPr/>
      </dsp:nvSpPr>
      <dsp:spPr>
        <a:xfrm>
          <a:off x="3979070" y="2461798"/>
          <a:ext cx="4308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312B0-47D2-4841-AE49-077EFA025D58}">
      <dsp:nvSpPr>
        <dsp:cNvPr id="0" name=""/>
        <dsp:cNvSpPr/>
      </dsp:nvSpPr>
      <dsp:spPr>
        <a:xfrm rot="5400000">
          <a:off x="2894973" y="2517525"/>
          <a:ext cx="1139823" cy="102836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EC293-E176-4D78-AB0A-55EABFF3D14C}">
      <dsp:nvSpPr>
        <dsp:cNvPr id="0" name=""/>
        <dsp:cNvSpPr/>
      </dsp:nvSpPr>
      <dsp:spPr>
        <a:xfrm>
          <a:off x="4410580" y="2939751"/>
          <a:ext cx="2464345" cy="1140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GB" sz="1800" b="1" kern="1200" noProof="0" dirty="0">
              <a:latin typeface="Arial" panose="020B0604020202020204" pitchFamily="34" charset="0"/>
              <a:cs typeface="Arial" panose="020B0604020202020204" pitchFamily="34" charset="0"/>
            </a:rPr>
            <a:t>improvement of services </a:t>
          </a:r>
          <a:r>
            <a:rPr lang="en-GB" sz="1800" kern="1200" noProof="0" dirty="0">
              <a:latin typeface="Arial" panose="020B0604020202020204" pitchFamily="34" charset="0"/>
              <a:cs typeface="Arial" panose="020B0604020202020204" pitchFamily="34" charset="0"/>
            </a:rPr>
            <a:t>for road users</a:t>
          </a:r>
          <a:endParaRPr lang="en-GB" sz="1800" b="1" kern="1200" noProof="0" dirty="0">
            <a:latin typeface="Arial" panose="020B0604020202020204" pitchFamily="34" charset="0"/>
            <a:cs typeface="Arial" panose="020B0604020202020204" pitchFamily="34" charset="0"/>
          </a:endParaRPr>
        </a:p>
      </dsp:txBody>
      <dsp:txXfrm>
        <a:off x="4410580" y="2939751"/>
        <a:ext cx="2464345" cy="1140759"/>
      </dsp:txXfrm>
    </dsp:sp>
    <dsp:sp modelId="{780B3E32-630C-4568-9AFF-C6950E09C83B}">
      <dsp:nvSpPr>
        <dsp:cNvPr id="0" name=""/>
        <dsp:cNvSpPr/>
      </dsp:nvSpPr>
      <dsp:spPr>
        <a:xfrm>
          <a:off x="3979070" y="3073074"/>
          <a:ext cx="4308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F4929C-F947-4016-AC10-561C8AE2D306}">
      <dsp:nvSpPr>
        <dsp:cNvPr id="0" name=""/>
        <dsp:cNvSpPr/>
      </dsp:nvSpPr>
      <dsp:spPr>
        <a:xfrm rot="5400000">
          <a:off x="3203484" y="3101799"/>
          <a:ext cx="804311" cy="74686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9E71-12CD-4BE5-B5E4-581480E9BCE5}">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345F9-BD69-4428-8CF7-42E6D7AC6B09}">
      <dsp:nvSpPr>
        <dsp:cNvPr id="0" name=""/>
        <dsp:cNvSpPr/>
      </dsp:nvSpPr>
      <dsp:spPr>
        <a:xfrm>
          <a:off x="328048" y="214010"/>
          <a:ext cx="6024651"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facilitated transport planning </a:t>
          </a:r>
          <a:endParaRPr lang="de-AT" sz="2000" kern="1200" dirty="0">
            <a:solidFill>
              <a:schemeClr val="tx1"/>
            </a:solidFill>
            <a:latin typeface="Arial" panose="020B0604020202020204" pitchFamily="34" charset="0"/>
            <a:cs typeface="Arial" panose="020B0604020202020204" pitchFamily="34" charset="0"/>
          </a:endParaRPr>
        </a:p>
      </dsp:txBody>
      <dsp:txXfrm>
        <a:off x="328048" y="214010"/>
        <a:ext cx="6024651" cy="427857"/>
      </dsp:txXfrm>
    </dsp:sp>
    <dsp:sp modelId="{9BA8877B-519E-4A5B-A9F4-1E38BD41A4AB}">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CC118-9D33-4F5B-ADAE-FC738517A5FD}">
      <dsp:nvSpPr>
        <dsp:cNvPr id="0" name=""/>
        <dsp:cNvSpPr/>
      </dsp:nvSpPr>
      <dsp:spPr>
        <a:xfrm>
          <a:off x="679991" y="855715"/>
          <a:ext cx="5672709"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facilitated order processing </a:t>
          </a:r>
          <a:endParaRPr lang="de-DE" sz="2000" kern="1200" dirty="0">
            <a:solidFill>
              <a:schemeClr val="tx1"/>
            </a:solidFill>
            <a:latin typeface="Arial" panose="020B0604020202020204" pitchFamily="34" charset="0"/>
            <a:cs typeface="Arial" panose="020B0604020202020204" pitchFamily="34" charset="0"/>
          </a:endParaRPr>
        </a:p>
      </dsp:txBody>
      <dsp:txXfrm>
        <a:off x="679991" y="855715"/>
        <a:ext cx="5672709" cy="427857"/>
      </dsp:txXfrm>
    </dsp:sp>
    <dsp:sp modelId="{277A2722-FD68-41D1-BD17-EECD7C751A36}">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100AE-E5DB-47E2-A644-15773B6E8B77}">
      <dsp:nvSpPr>
        <dsp:cNvPr id="0" name=""/>
        <dsp:cNvSpPr/>
      </dsp:nvSpPr>
      <dsp:spPr>
        <a:xfrm>
          <a:off x="840925" y="1497421"/>
          <a:ext cx="5511775"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de-AT" sz="2000" kern="1200" dirty="0">
              <a:solidFill>
                <a:schemeClr val="tx1"/>
              </a:solidFill>
              <a:effectLst/>
              <a:latin typeface="Arial" panose="020B0604020202020204" pitchFamily="34" charset="0"/>
              <a:ea typeface="+mn-ea"/>
              <a:cs typeface="Arial" panose="020B0604020202020204" pitchFamily="34" charset="0"/>
            </a:rPr>
            <a:t>facilitated fleet management</a:t>
          </a:r>
          <a:endParaRPr lang="de-DE" sz="2000" kern="1200" dirty="0">
            <a:solidFill>
              <a:schemeClr val="tx1"/>
            </a:solidFill>
            <a:latin typeface="Arial" panose="020B0604020202020204" pitchFamily="34" charset="0"/>
            <a:cs typeface="Arial" panose="020B0604020202020204" pitchFamily="34" charset="0"/>
          </a:endParaRPr>
        </a:p>
      </dsp:txBody>
      <dsp:txXfrm>
        <a:off x="840925" y="1497421"/>
        <a:ext cx="5511775" cy="427857"/>
      </dsp:txXfrm>
    </dsp:sp>
    <dsp:sp modelId="{CC7D37E9-6988-4053-857B-34FED3CF264D}">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3C0BF-A285-43C2-8725-DEE118CFD217}">
      <dsp:nvSpPr>
        <dsp:cNvPr id="0" name=""/>
        <dsp:cNvSpPr/>
      </dsp:nvSpPr>
      <dsp:spPr>
        <a:xfrm>
          <a:off x="840925" y="2138720"/>
          <a:ext cx="5511775"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tracking of shipments </a:t>
          </a:r>
          <a:endParaRPr lang="de-DE" sz="2000" kern="1200" dirty="0">
            <a:solidFill>
              <a:schemeClr val="tx1"/>
            </a:solidFill>
            <a:latin typeface="Arial" panose="020B0604020202020204" pitchFamily="34" charset="0"/>
            <a:cs typeface="Arial" panose="020B0604020202020204" pitchFamily="34" charset="0"/>
          </a:endParaRPr>
        </a:p>
      </dsp:txBody>
      <dsp:txXfrm>
        <a:off x="840925" y="2138720"/>
        <a:ext cx="5511775" cy="427857"/>
      </dsp:txXfrm>
    </dsp:sp>
    <dsp:sp modelId="{8F597C54-5AB4-4652-AB22-288431106E39}">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1AF60-3C8D-4515-A52A-04DCA4A0DAF6}">
      <dsp:nvSpPr>
        <dsp:cNvPr id="0" name=""/>
        <dsp:cNvSpPr/>
      </dsp:nvSpPr>
      <dsp:spPr>
        <a:xfrm>
          <a:off x="679991" y="2780426"/>
          <a:ext cx="5672709"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vehicle monitoring</a:t>
          </a:r>
          <a:endParaRPr lang="de-DE" sz="2000" kern="1200" dirty="0">
            <a:solidFill>
              <a:schemeClr val="tx1"/>
            </a:solidFill>
            <a:latin typeface="Arial" panose="020B0604020202020204" pitchFamily="34" charset="0"/>
            <a:cs typeface="Arial" panose="020B0604020202020204" pitchFamily="34" charset="0"/>
          </a:endParaRPr>
        </a:p>
      </dsp:txBody>
      <dsp:txXfrm>
        <a:off x="679991" y="2780426"/>
        <a:ext cx="5672709" cy="427857"/>
      </dsp:txXfrm>
    </dsp:sp>
    <dsp:sp modelId="{9BD718C0-8C81-4A94-9C17-068832623798}">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F03244-DFD3-4CA6-898A-75A26B3791D0}">
      <dsp:nvSpPr>
        <dsp:cNvPr id="0" name=""/>
        <dsp:cNvSpPr/>
      </dsp:nvSpPr>
      <dsp:spPr>
        <a:xfrm>
          <a:off x="328048" y="3422131"/>
          <a:ext cx="6024651" cy="4278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Linking transport modes, e.g. rail and road</a:t>
          </a:r>
          <a:endParaRPr lang="de-DE" sz="2000" kern="1200" dirty="0">
            <a:solidFill>
              <a:schemeClr val="tx1"/>
            </a:solidFill>
            <a:latin typeface="Arial" panose="020B0604020202020204" pitchFamily="34" charset="0"/>
            <a:cs typeface="Arial" panose="020B0604020202020204" pitchFamily="34" charset="0"/>
          </a:endParaRPr>
        </a:p>
      </dsp:txBody>
      <dsp:txXfrm>
        <a:off x="328048" y="3422131"/>
        <a:ext cx="6024651" cy="427857"/>
      </dsp:txXfrm>
    </dsp:sp>
    <dsp:sp modelId="{BBFE356A-4933-432A-9E02-A6A680EDEEBB}">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9E71-12CD-4BE5-B5E4-581480E9BCE5}">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A6836-6844-404B-96ED-54119214CE33}">
      <dsp:nvSpPr>
        <dsp:cNvPr id="0" name=""/>
        <dsp:cNvSpPr/>
      </dsp:nvSpPr>
      <dsp:spPr>
        <a:xfrm>
          <a:off x="460128" y="312440"/>
          <a:ext cx="5892571"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A company's fuel, maintenance and insurance costs can be reduced</a:t>
          </a:r>
          <a:endParaRPr lang="de-AT" sz="2000" kern="1200" dirty="0">
            <a:solidFill>
              <a:schemeClr val="tx1"/>
            </a:solidFill>
            <a:latin typeface="Arial" panose="020B0604020202020204" pitchFamily="34" charset="0"/>
            <a:cs typeface="Arial" panose="020B0604020202020204" pitchFamily="34" charset="0"/>
          </a:endParaRPr>
        </a:p>
      </dsp:txBody>
      <dsp:txXfrm>
        <a:off x="460128" y="312440"/>
        <a:ext cx="5892571" cy="625205"/>
      </dsp:txXfrm>
    </dsp:sp>
    <dsp:sp modelId="{2307F5F1-935B-4685-85A1-1331CDF66EA3}">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3AEFD0-D1EC-4607-82AC-491FCA649C3E}">
      <dsp:nvSpPr>
        <dsp:cNvPr id="0" name=""/>
        <dsp:cNvSpPr/>
      </dsp:nvSpPr>
      <dsp:spPr>
        <a:xfrm>
          <a:off x="818573" y="1250411"/>
          <a:ext cx="5534127"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Communication between office staff and drivers on the road is facilitated </a:t>
          </a:r>
          <a:endParaRPr lang="de-AT" sz="2000" kern="1200" dirty="0">
            <a:solidFill>
              <a:schemeClr val="tx1"/>
            </a:solidFill>
            <a:latin typeface="Arial" panose="020B0604020202020204" pitchFamily="34" charset="0"/>
            <a:cs typeface="Arial" panose="020B0604020202020204" pitchFamily="34" charset="0"/>
          </a:endParaRPr>
        </a:p>
      </dsp:txBody>
      <dsp:txXfrm>
        <a:off x="818573" y="1250411"/>
        <a:ext cx="5534127" cy="625205"/>
      </dsp:txXfrm>
    </dsp:sp>
    <dsp:sp modelId="{D6089B6B-7170-489C-9D43-1D43966B57D0}">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6DF8FD-D5F8-40FB-92FD-24AF4C0A4B9E}">
      <dsp:nvSpPr>
        <dsp:cNvPr id="0" name=""/>
        <dsp:cNvSpPr/>
      </dsp:nvSpPr>
      <dsp:spPr>
        <a:xfrm>
          <a:off x="818573" y="2188382"/>
          <a:ext cx="5534127"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mn-ea"/>
              <a:cs typeface="Arial" panose="020B0604020202020204" pitchFamily="34" charset="0"/>
            </a:rPr>
            <a:t>Provides an overview of the performance of the fleet</a:t>
          </a:r>
          <a:endParaRPr lang="de-AT" sz="2000" kern="1200" dirty="0">
            <a:solidFill>
              <a:schemeClr val="tx1"/>
            </a:solidFill>
            <a:latin typeface="Arial" panose="020B0604020202020204" pitchFamily="34" charset="0"/>
            <a:cs typeface="Arial" panose="020B0604020202020204" pitchFamily="34" charset="0"/>
          </a:endParaRPr>
        </a:p>
      </dsp:txBody>
      <dsp:txXfrm>
        <a:off x="818573" y="2188382"/>
        <a:ext cx="5534127" cy="625205"/>
      </dsp:txXfrm>
    </dsp:sp>
    <dsp:sp modelId="{C5A2C6AC-4AE2-4BE7-B314-D41B1E7E9209}">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7FB51-32D0-4151-8FDA-5E6C64B8DB16}">
      <dsp:nvSpPr>
        <dsp:cNvPr id="0" name=""/>
        <dsp:cNvSpPr/>
      </dsp:nvSpPr>
      <dsp:spPr>
        <a:xfrm>
          <a:off x="460128" y="3126353"/>
          <a:ext cx="5892571"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50800" rIns="50800" bIns="50800" numCol="1" spcCol="1270" anchor="ctr" anchorCtr="0">
          <a:noAutofit/>
        </a:bodyPr>
        <a:lstStyle/>
        <a:p>
          <a:pPr marL="0" lvl="0" indent="0" algn="l" defTabSz="889000">
            <a:lnSpc>
              <a:spcPct val="90000"/>
            </a:lnSpc>
            <a:spcBef>
              <a:spcPct val="0"/>
            </a:spcBef>
            <a:spcAft>
              <a:spcPct val="35000"/>
            </a:spcAft>
            <a:buNone/>
          </a:pPr>
          <a:r>
            <a:rPr lang="en-AU" sz="2000" kern="1200" noProof="0" dirty="0">
              <a:solidFill>
                <a:schemeClr val="tx1"/>
              </a:solidFill>
              <a:latin typeface="Arial" panose="020B0604020202020204" pitchFamily="34" charset="0"/>
              <a:cs typeface="Arial" panose="020B0604020202020204" pitchFamily="34" charset="0"/>
            </a:rPr>
            <a:t>Allows autonomous driving</a:t>
          </a:r>
        </a:p>
      </dsp:txBody>
      <dsp:txXfrm>
        <a:off x="460128" y="3126353"/>
        <a:ext cx="5892571" cy="625205"/>
      </dsp:txXfrm>
    </dsp:sp>
    <dsp:sp modelId="{CD006037-CAB0-4B48-A89D-E1753996C145}">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5156253" y="-785678"/>
          <a:ext cx="6107861" cy="6107861"/>
        </a:xfrm>
        <a:prstGeom prst="blockArc">
          <a:avLst>
            <a:gd name="adj1" fmla="val 18900000"/>
            <a:gd name="adj2" fmla="val 2700000"/>
            <a:gd name="adj3" fmla="val 35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635758" y="648084"/>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DE" sz="2400" b="1" kern="1200" noProof="0" dirty="0">
              <a:latin typeface="Arial" panose="020B0604020202020204" pitchFamily="34" charset="0"/>
              <a:cs typeface="Arial" panose="020B0604020202020204" pitchFamily="34" charset="0"/>
            </a:rPr>
            <a:t>Basics:</a:t>
          </a:r>
        </a:p>
        <a:p>
          <a:pPr marL="0" lvl="0" indent="0" algn="l" defTabSz="1066800">
            <a:lnSpc>
              <a:spcPct val="90000"/>
            </a:lnSpc>
            <a:spcBef>
              <a:spcPct val="0"/>
            </a:spcBef>
            <a:spcAft>
              <a:spcPts val="0"/>
            </a:spcAft>
            <a:buNone/>
          </a:pPr>
          <a:r>
            <a:rPr lang="de-AT" sz="1600" b="0" kern="1200" noProof="0" dirty="0">
              <a:latin typeface="Arial" panose="020B0604020202020204" pitchFamily="34" charset="0"/>
              <a:cs typeface="Arial" panose="020B0604020202020204" pitchFamily="34" charset="0"/>
            </a:rPr>
            <a:t>Definition, Development, Goals</a:t>
          </a:r>
          <a:endParaRPr lang="de-DE" sz="1600" b="0" kern="1200" noProof="0" dirty="0">
            <a:latin typeface="Arial" panose="020B0604020202020204" pitchFamily="34" charset="0"/>
            <a:cs typeface="Arial" panose="020B0604020202020204" pitchFamily="34" charset="0"/>
          </a:endParaRPr>
        </a:p>
      </dsp:txBody>
      <dsp:txXfrm>
        <a:off x="635758" y="648084"/>
        <a:ext cx="5887085" cy="1295988"/>
      </dsp:txXfrm>
    </dsp:sp>
    <dsp:sp modelId="{C2A52F33-F895-4B2F-BC4C-05306D79D5F7}">
      <dsp:nvSpPr>
        <dsp:cNvPr id="0" name=""/>
        <dsp:cNvSpPr/>
      </dsp:nvSpPr>
      <dsp:spPr>
        <a:xfrm>
          <a:off x="-42124" y="486086"/>
          <a:ext cx="1619985" cy="1619985"/>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AECBF35-7779-4F5A-90A6-34FF6558E718}">
      <dsp:nvSpPr>
        <dsp:cNvPr id="0" name=""/>
        <dsp:cNvSpPr/>
      </dsp:nvSpPr>
      <dsp:spPr>
        <a:xfrm>
          <a:off x="635758" y="2604301"/>
          <a:ext cx="5887085" cy="129598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691" tIns="60960" rIns="60960" bIns="60960" numCol="1" spcCol="1270" anchor="ctr" anchorCtr="0">
          <a:noAutofit/>
        </a:bodyPr>
        <a:lstStyle/>
        <a:p>
          <a:pPr marL="0" lvl="0" indent="0" algn="l" defTabSz="1066800">
            <a:lnSpc>
              <a:spcPct val="90000"/>
            </a:lnSpc>
            <a:spcBef>
              <a:spcPct val="0"/>
            </a:spcBef>
            <a:spcAft>
              <a:spcPts val="0"/>
            </a:spcAft>
            <a:buNone/>
          </a:pPr>
          <a:r>
            <a:rPr lang="de-AT" sz="2400" b="1" kern="1200" noProof="0" dirty="0">
              <a:latin typeface="Arial" panose="020B0604020202020204" pitchFamily="34" charset="0"/>
              <a:cs typeface="Arial" panose="020B0604020202020204" pitchFamily="34" charset="0"/>
            </a:rPr>
            <a:t>Traffic Telematics Systems:</a:t>
          </a:r>
        </a:p>
        <a:p>
          <a:pPr marL="0" lvl="0" indent="0" algn="l" defTabSz="1066800">
            <a:lnSpc>
              <a:spcPct val="90000"/>
            </a:lnSpc>
            <a:spcBef>
              <a:spcPct val="0"/>
            </a:spcBef>
            <a:spcAft>
              <a:spcPts val="0"/>
            </a:spcAft>
            <a:buNone/>
          </a:pPr>
          <a:r>
            <a:rPr lang="en-US" sz="1600" b="0" kern="1200" noProof="0" dirty="0">
              <a:latin typeface="Arial" panose="020B0604020202020204" pitchFamily="34" charset="0"/>
              <a:cs typeface="Arial" panose="020B0604020202020204" pitchFamily="34" charset="0"/>
            </a:rPr>
            <a:t>Management of </a:t>
          </a:r>
          <a:r>
            <a:rPr lang="en-US" sz="1600" b="0" kern="1200" noProof="0" dirty="0" err="1">
              <a:latin typeface="Arial" panose="020B0604020202020204" pitchFamily="34" charset="0"/>
              <a:cs typeface="Arial" panose="020B0604020202020204" pitchFamily="34" charset="0"/>
            </a:rPr>
            <a:t>motorised</a:t>
          </a:r>
          <a:r>
            <a:rPr lang="en-US" sz="1600" b="0" kern="1200" noProof="0" dirty="0">
              <a:latin typeface="Arial" panose="020B0604020202020204" pitchFamily="34" charset="0"/>
              <a:cs typeface="Arial" panose="020B0604020202020204" pitchFamily="34" charset="0"/>
            </a:rPr>
            <a:t> individual traffic</a:t>
          </a:r>
          <a:endParaRPr lang="de-AT" sz="1600" b="0" kern="1200" noProof="0" dirty="0">
            <a:latin typeface="Arial" panose="020B0604020202020204" pitchFamily="34" charset="0"/>
            <a:cs typeface="Arial" panose="020B0604020202020204" pitchFamily="34" charset="0"/>
          </a:endParaRPr>
        </a:p>
        <a:p>
          <a:pPr marL="0" lvl="0" indent="0" algn="l" defTabSz="1066800">
            <a:lnSpc>
              <a:spcPct val="90000"/>
            </a:lnSpc>
            <a:spcBef>
              <a:spcPct val="0"/>
            </a:spcBef>
            <a:buNone/>
          </a:pPr>
          <a:r>
            <a:rPr lang="de-AT" sz="1600" b="0" kern="1200" noProof="0" dirty="0">
              <a:latin typeface="Arial" panose="020B0604020202020204" pitchFamily="34" charset="0"/>
              <a:cs typeface="Arial" panose="020B0604020202020204" pitchFamily="34" charset="0"/>
            </a:rPr>
            <a:t>Public Transport Management </a:t>
          </a:r>
        </a:p>
        <a:p>
          <a:pPr marL="0" lvl="0" indent="0" algn="l" defTabSz="1066800">
            <a:lnSpc>
              <a:spcPct val="90000"/>
            </a:lnSpc>
            <a:spcBef>
              <a:spcPct val="0"/>
            </a:spcBef>
            <a:buNone/>
          </a:pPr>
          <a:r>
            <a:rPr lang="de-AT" sz="1600" b="0" kern="1200" noProof="0" dirty="0">
              <a:latin typeface="Arial" panose="020B0604020202020204" pitchFamily="34" charset="0"/>
              <a:cs typeface="Arial" panose="020B0604020202020204" pitchFamily="34" charset="0"/>
            </a:rPr>
            <a:t>Fleet and Freight management</a:t>
          </a:r>
        </a:p>
        <a:p>
          <a:pPr marL="0" lvl="0" indent="0" algn="l" defTabSz="1066800">
            <a:lnSpc>
              <a:spcPct val="90000"/>
            </a:lnSpc>
            <a:spcBef>
              <a:spcPct val="0"/>
            </a:spcBef>
            <a:spcAft>
              <a:spcPts val="0"/>
            </a:spcAft>
            <a:buNone/>
          </a:pPr>
          <a:endParaRPr lang="de-DE" sz="1600" b="0" kern="1200" noProof="0" dirty="0">
            <a:latin typeface="Arial" panose="020B0604020202020204" pitchFamily="34" charset="0"/>
            <a:cs typeface="Arial" panose="020B0604020202020204" pitchFamily="34" charset="0"/>
          </a:endParaRPr>
        </a:p>
      </dsp:txBody>
      <dsp:txXfrm>
        <a:off x="635758" y="2604301"/>
        <a:ext cx="5887085" cy="1295988"/>
      </dsp:txXfrm>
    </dsp:sp>
    <dsp:sp modelId="{778CB8F3-48B0-485B-8F03-E61C740FAFB1}">
      <dsp:nvSpPr>
        <dsp:cNvPr id="0" name=""/>
        <dsp:cNvSpPr/>
      </dsp:nvSpPr>
      <dsp:spPr>
        <a:xfrm>
          <a:off x="-42124" y="2430432"/>
          <a:ext cx="1619985" cy="1619985"/>
        </a:xfrm>
        <a:prstGeom prst="ellipse">
          <a:avLst/>
        </a:prstGeom>
        <a:solidFill>
          <a:schemeClr val="bg1">
            <a:lumMod val="50000"/>
          </a:schemeClr>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5646-F392-4855-A976-B355ACF9CBF5}">
      <dsp:nvSpPr>
        <dsp:cNvPr id="0" name=""/>
        <dsp:cNvSpPr/>
      </dsp:nvSpPr>
      <dsp:spPr>
        <a:xfrm>
          <a:off x="956" y="0"/>
          <a:ext cx="2487073"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Management of motorised individual traffic</a:t>
          </a:r>
          <a:endParaRPr lang="de-AT" sz="2000" b="1" kern="1200" dirty="0">
            <a:latin typeface="Arial" panose="020B0604020202020204" pitchFamily="34" charset="0"/>
            <a:cs typeface="Arial" panose="020B0604020202020204" pitchFamily="34" charset="0"/>
          </a:endParaRPr>
        </a:p>
      </dsp:txBody>
      <dsp:txXfrm>
        <a:off x="956" y="0"/>
        <a:ext cx="2487073" cy="1292881"/>
      </dsp:txXfrm>
    </dsp:sp>
    <dsp:sp modelId="{9E665C54-1BA7-4DFF-99E0-1716B36B6222}">
      <dsp:nvSpPr>
        <dsp:cNvPr id="0" name=""/>
        <dsp:cNvSpPr/>
      </dsp:nvSpPr>
      <dsp:spPr>
        <a:xfrm>
          <a:off x="249663" y="1293249"/>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collective traffic influence</a:t>
          </a:r>
          <a:endParaRPr lang="de-AT" sz="1800" kern="1200" dirty="0">
            <a:latin typeface="Arial" panose="020B0604020202020204" pitchFamily="34" charset="0"/>
            <a:cs typeface="Arial" panose="020B0604020202020204" pitchFamily="34" charset="0"/>
          </a:endParaRPr>
        </a:p>
      </dsp:txBody>
      <dsp:txXfrm>
        <a:off x="274461" y="1318047"/>
        <a:ext cx="1940062" cy="797068"/>
      </dsp:txXfrm>
    </dsp:sp>
    <dsp:sp modelId="{21D49404-63D8-4BC3-A65D-72349C39BBF5}">
      <dsp:nvSpPr>
        <dsp:cNvPr id="0" name=""/>
        <dsp:cNvSpPr/>
      </dsp:nvSpPr>
      <dsp:spPr>
        <a:xfrm>
          <a:off x="249663" y="2270170"/>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individual traffic control</a:t>
          </a:r>
          <a:endParaRPr lang="de-AT" sz="1800" kern="1200" dirty="0">
            <a:latin typeface="Arial" panose="020B0604020202020204" pitchFamily="34" charset="0"/>
            <a:cs typeface="Arial" panose="020B0604020202020204" pitchFamily="34" charset="0"/>
          </a:endParaRPr>
        </a:p>
      </dsp:txBody>
      <dsp:txXfrm>
        <a:off x="274461" y="2294968"/>
        <a:ext cx="1940062" cy="797068"/>
      </dsp:txXfrm>
    </dsp:sp>
    <dsp:sp modelId="{A1DAF1DA-4210-4703-B895-F8C5B3D88B22}">
      <dsp:nvSpPr>
        <dsp:cNvPr id="0" name=""/>
        <dsp:cNvSpPr/>
      </dsp:nvSpPr>
      <dsp:spPr>
        <a:xfrm>
          <a:off x="249663" y="3247091"/>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fee collection</a:t>
          </a:r>
          <a:endParaRPr lang="de-AT" sz="1800" kern="1200" dirty="0">
            <a:latin typeface="Arial" panose="020B0604020202020204" pitchFamily="34" charset="0"/>
            <a:cs typeface="Arial" panose="020B0604020202020204" pitchFamily="34" charset="0"/>
          </a:endParaRPr>
        </a:p>
      </dsp:txBody>
      <dsp:txXfrm>
        <a:off x="274461" y="3271889"/>
        <a:ext cx="1940062" cy="797068"/>
      </dsp:txXfrm>
    </dsp:sp>
    <dsp:sp modelId="{A85B04D0-AC3D-4203-979E-171FDE97F7E4}">
      <dsp:nvSpPr>
        <dsp:cNvPr id="0" name=""/>
        <dsp:cNvSpPr/>
      </dsp:nvSpPr>
      <dsp:spPr>
        <a:xfrm>
          <a:off x="2674560" y="0"/>
          <a:ext cx="2487073"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Management of public transport</a:t>
          </a:r>
          <a:endParaRPr lang="de-AT" sz="2000" b="1" kern="1200" dirty="0">
            <a:latin typeface="Arial" panose="020B0604020202020204" pitchFamily="34" charset="0"/>
            <a:cs typeface="Arial" panose="020B0604020202020204" pitchFamily="34" charset="0"/>
          </a:endParaRPr>
        </a:p>
      </dsp:txBody>
      <dsp:txXfrm>
        <a:off x="2674560" y="0"/>
        <a:ext cx="2487073" cy="1292881"/>
      </dsp:txXfrm>
    </dsp:sp>
    <dsp:sp modelId="{2E801A72-CDD2-4039-9022-450DF3660EBA}">
      <dsp:nvSpPr>
        <dsp:cNvPr id="0" name=""/>
        <dsp:cNvSpPr/>
      </dsp:nvSpPr>
      <dsp:spPr>
        <a:xfrm>
          <a:off x="2923268" y="1293249"/>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operations control systems</a:t>
          </a:r>
          <a:endParaRPr lang="de-AT" sz="1800" kern="1200" dirty="0">
            <a:latin typeface="Arial" panose="020B0604020202020204" pitchFamily="34" charset="0"/>
            <a:cs typeface="Arial" panose="020B0604020202020204" pitchFamily="34" charset="0"/>
          </a:endParaRPr>
        </a:p>
      </dsp:txBody>
      <dsp:txXfrm>
        <a:off x="2948066" y="1318047"/>
        <a:ext cx="1940062" cy="797068"/>
      </dsp:txXfrm>
    </dsp:sp>
    <dsp:sp modelId="{B997DD2F-CEFF-4F6E-B4E9-506B473CA5F7}">
      <dsp:nvSpPr>
        <dsp:cNvPr id="0" name=""/>
        <dsp:cNvSpPr/>
      </dsp:nvSpPr>
      <dsp:spPr>
        <a:xfrm>
          <a:off x="2923268" y="2270170"/>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information and services</a:t>
          </a:r>
          <a:endParaRPr lang="de-AT" sz="1800" kern="1200" dirty="0">
            <a:latin typeface="Arial" panose="020B0604020202020204" pitchFamily="34" charset="0"/>
            <a:cs typeface="Arial" panose="020B0604020202020204" pitchFamily="34" charset="0"/>
          </a:endParaRPr>
        </a:p>
      </dsp:txBody>
      <dsp:txXfrm>
        <a:off x="2948066" y="2294968"/>
        <a:ext cx="1940062" cy="797068"/>
      </dsp:txXfrm>
    </dsp:sp>
    <dsp:sp modelId="{FBCB7A8C-A198-46BF-82DB-3B9EEBCD2531}">
      <dsp:nvSpPr>
        <dsp:cNvPr id="0" name=""/>
        <dsp:cNvSpPr/>
      </dsp:nvSpPr>
      <dsp:spPr>
        <a:xfrm>
          <a:off x="2923268" y="3247091"/>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fee collection</a:t>
          </a:r>
          <a:endParaRPr lang="de-AT" sz="1800" kern="1200" dirty="0">
            <a:latin typeface="Arial" panose="020B0604020202020204" pitchFamily="34" charset="0"/>
            <a:cs typeface="Arial" panose="020B0604020202020204" pitchFamily="34" charset="0"/>
          </a:endParaRPr>
        </a:p>
      </dsp:txBody>
      <dsp:txXfrm>
        <a:off x="2948066" y="3271889"/>
        <a:ext cx="1940062" cy="797068"/>
      </dsp:txXfrm>
    </dsp:sp>
    <dsp:sp modelId="{613EB94D-2AB8-44CC-9EE0-FC077CFA8105}">
      <dsp:nvSpPr>
        <dsp:cNvPr id="0" name=""/>
        <dsp:cNvSpPr/>
      </dsp:nvSpPr>
      <dsp:spPr>
        <a:xfrm>
          <a:off x="5348164" y="0"/>
          <a:ext cx="2487073" cy="43096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Fleet and freight management</a:t>
          </a:r>
          <a:endParaRPr lang="de-AT" sz="2000" b="1" kern="1200" dirty="0">
            <a:latin typeface="Arial" panose="020B0604020202020204" pitchFamily="34" charset="0"/>
            <a:cs typeface="Arial" panose="020B0604020202020204" pitchFamily="34" charset="0"/>
          </a:endParaRPr>
        </a:p>
      </dsp:txBody>
      <dsp:txXfrm>
        <a:off x="5348164" y="0"/>
        <a:ext cx="2487073" cy="1292881"/>
      </dsp:txXfrm>
    </dsp:sp>
    <dsp:sp modelId="{4B324510-4CA3-450A-A6D9-ABD6EB985A0F}">
      <dsp:nvSpPr>
        <dsp:cNvPr id="0" name=""/>
        <dsp:cNvSpPr/>
      </dsp:nvSpPr>
      <dsp:spPr>
        <a:xfrm>
          <a:off x="5596872" y="1293249"/>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traffic control</a:t>
          </a:r>
          <a:endParaRPr lang="de-AT" sz="1800" kern="1200" dirty="0">
            <a:latin typeface="Arial" panose="020B0604020202020204" pitchFamily="34" charset="0"/>
            <a:cs typeface="Arial" panose="020B0604020202020204" pitchFamily="34" charset="0"/>
          </a:endParaRPr>
        </a:p>
      </dsp:txBody>
      <dsp:txXfrm>
        <a:off x="5621670" y="1318047"/>
        <a:ext cx="1940062" cy="797068"/>
      </dsp:txXfrm>
    </dsp:sp>
    <dsp:sp modelId="{DDCA1851-80F7-4006-88F5-D5F9080ECEB4}">
      <dsp:nvSpPr>
        <dsp:cNvPr id="0" name=""/>
        <dsp:cNvSpPr/>
      </dsp:nvSpPr>
      <dsp:spPr>
        <a:xfrm>
          <a:off x="5596872" y="2270170"/>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traffic information and logistics</a:t>
          </a:r>
          <a:endParaRPr lang="de-AT" sz="1800" kern="1200" dirty="0">
            <a:latin typeface="Arial" panose="020B0604020202020204" pitchFamily="34" charset="0"/>
            <a:cs typeface="Arial" panose="020B0604020202020204" pitchFamily="34" charset="0"/>
          </a:endParaRPr>
        </a:p>
      </dsp:txBody>
      <dsp:txXfrm>
        <a:off x="5621670" y="2294968"/>
        <a:ext cx="1940062" cy="797068"/>
      </dsp:txXfrm>
    </dsp:sp>
    <dsp:sp modelId="{B17D2732-13FA-4215-BAE5-9DAFE4A99888}">
      <dsp:nvSpPr>
        <dsp:cNvPr id="0" name=""/>
        <dsp:cNvSpPr/>
      </dsp:nvSpPr>
      <dsp:spPr>
        <a:xfrm>
          <a:off x="5596872" y="3247091"/>
          <a:ext cx="1989658" cy="846664"/>
        </a:xfrm>
        <a:prstGeom prst="roundRect">
          <a:avLst>
            <a:gd name="adj" fmla="val 1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fee collection</a:t>
          </a:r>
          <a:endParaRPr lang="de-AT" sz="1800" kern="1200" dirty="0">
            <a:latin typeface="Arial" panose="020B0604020202020204" pitchFamily="34" charset="0"/>
            <a:cs typeface="Arial" panose="020B0604020202020204" pitchFamily="34" charset="0"/>
          </a:endParaRPr>
        </a:p>
      </dsp:txBody>
      <dsp:txXfrm>
        <a:off x="5621670" y="3271889"/>
        <a:ext cx="1940062" cy="797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3605F91-12E0-4B84-BB9F-04918BA301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C28243A0-06A6-435E-A522-8F332F6AB5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DC0EDB-86DB-4209-B7F2-FD4D17F88249}" type="datetimeFigureOut">
              <a:rPr lang="de-AT" smtClean="0"/>
              <a:t>01.08.2019</a:t>
            </a:fld>
            <a:endParaRPr lang="de-AT"/>
          </a:p>
        </p:txBody>
      </p:sp>
      <p:sp>
        <p:nvSpPr>
          <p:cNvPr id="4" name="Fußzeilenplatzhalter 3">
            <a:extLst>
              <a:ext uri="{FF2B5EF4-FFF2-40B4-BE49-F238E27FC236}">
                <a16:creationId xmlns:a16="http://schemas.microsoft.com/office/drawing/2014/main" id="{4CD6F2E1-1354-410A-BC2D-0E97A414E7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87074313-A419-4E54-91D5-9C0929A655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BF2BF6-8045-4085-8C2D-F2CF1C695FA8}" type="slidenum">
              <a:rPr lang="de-AT" smtClean="0"/>
              <a:t>‹Nr.›</a:t>
            </a:fld>
            <a:endParaRPr lang="de-AT"/>
          </a:p>
        </p:txBody>
      </p:sp>
    </p:spTree>
    <p:extLst>
      <p:ext uri="{BB962C8B-B14F-4D97-AF65-F5344CB8AC3E}">
        <p14:creationId xmlns:p14="http://schemas.microsoft.com/office/powerpoint/2010/main" val="223843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4222F-0744-44EC-AA99-F5BE5683B496}" type="datetimeFigureOut">
              <a:rPr lang="de-AT" smtClean="0"/>
              <a:t>01.08.2019</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9E717-59F5-4FA6-896F-6BEA3963C8C2}" type="slidenum">
              <a:rPr lang="de-AT" smtClean="0"/>
              <a:t>‹Nr.›</a:t>
            </a:fld>
            <a:endParaRPr lang="de-AT"/>
          </a:p>
        </p:txBody>
      </p:sp>
    </p:spTree>
    <p:extLst>
      <p:ext uri="{BB962C8B-B14F-4D97-AF65-F5344CB8AC3E}">
        <p14:creationId xmlns:p14="http://schemas.microsoft.com/office/powerpoint/2010/main" val="353345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   </a:t>
            </a:r>
          </a:p>
        </p:txBody>
      </p:sp>
      <p:sp>
        <p:nvSpPr>
          <p:cNvPr id="4" name="Foliennummernplatzhalter 3"/>
          <p:cNvSpPr>
            <a:spLocks noGrp="1"/>
          </p:cNvSpPr>
          <p:nvPr>
            <p:ph type="sldNum" sz="quarter" idx="5"/>
          </p:nvPr>
        </p:nvSpPr>
        <p:spPr/>
        <p:txBody>
          <a:bodyPr/>
          <a:lstStyle/>
          <a:p>
            <a:fld id="{8DB9E717-59F5-4FA6-896F-6BEA3963C8C2}" type="slidenum">
              <a:rPr lang="de-AT" smtClean="0"/>
              <a:t>1</a:t>
            </a:fld>
            <a:endParaRPr lang="de-AT"/>
          </a:p>
        </p:txBody>
      </p:sp>
    </p:spTree>
    <p:extLst>
      <p:ext uri="{BB962C8B-B14F-4D97-AF65-F5344CB8AC3E}">
        <p14:creationId xmlns:p14="http://schemas.microsoft.com/office/powerpoint/2010/main" val="235056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Traffic influencing is based on an integrated control and information system, which controls traffic depending on current conditions and influences driving behaviour. They are recognisable to all road users and in some cases are also authoritative. Traffic conditions are automatically recorded and forecast resulting in recommendations, warnings, restrictions or orders.</a:t>
            </a:r>
          </a:p>
          <a:p>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Advantages of traffic control systems in road traffic:</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reduction of traffic jam probability by stabilising the traffic flow</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increase of infrastructure capacity by opening hard shoulders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reduction of accident frequency and severity</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reduction of noise and pollutant emissions</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information generation for use in navigation systems, route planning programmes and fleet management systems</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13.</a:t>
            </a:r>
          </a:p>
          <a:p>
            <a:r>
              <a:rPr lang="de-AT" sz="1200" kern="1200" dirty="0">
                <a:solidFill>
                  <a:schemeClr val="tx1"/>
                </a:solidFill>
                <a:effectLst/>
                <a:latin typeface="+mn-lt"/>
                <a:ea typeface="+mn-ea"/>
                <a:cs typeface="+mn-cs"/>
              </a:rPr>
              <a:t>Cf. Kummer (2010), p. 52 f.</a:t>
            </a:r>
          </a:p>
          <a:p>
            <a:r>
              <a:rPr lang="de-AT" dirty="0"/>
              <a:t>Bild: </a:t>
            </a:r>
            <a:r>
              <a:rPr lang="de-AT" dirty="0" err="1"/>
              <a:t>pixabay</a:t>
            </a:r>
            <a:endParaRPr lang="de-AT" dirty="0"/>
          </a:p>
          <a:p>
            <a:endParaRPr lang="de-AT" dirty="0"/>
          </a:p>
        </p:txBody>
      </p:sp>
      <p:sp>
        <p:nvSpPr>
          <p:cNvPr id="4" name="Foliennummernplatzhalter 3"/>
          <p:cNvSpPr>
            <a:spLocks noGrp="1"/>
          </p:cNvSpPr>
          <p:nvPr>
            <p:ph type="sldNum" sz="quarter" idx="5"/>
          </p:nvPr>
        </p:nvSpPr>
        <p:spPr/>
        <p:txBody>
          <a:bodyPr/>
          <a:lstStyle/>
          <a:p>
            <a:fld id="{8DB9E717-59F5-4FA6-896F-6BEA3963C8C2}" type="slidenum">
              <a:rPr lang="de-AT" smtClean="0"/>
              <a:t>12</a:t>
            </a:fld>
            <a:endParaRPr lang="de-AT"/>
          </a:p>
        </p:txBody>
      </p:sp>
    </p:spTree>
    <p:extLst>
      <p:ext uri="{BB962C8B-B14F-4D97-AF65-F5344CB8AC3E}">
        <p14:creationId xmlns:p14="http://schemas.microsoft.com/office/powerpoint/2010/main" val="2295391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sensors record environmental and traffic data such as the traffic volume, speeds or weather conditions (wetness, visual impairments) along the motorway. Depending on this data, speed limits and/or warnings are switched automatically. In addition, there are also operators who can use the traffic control system to display speed limits, warnings or lane assignments in the event of events such as accidents, breakdowns and lost parts on the road.</a:t>
            </a:r>
            <a:r>
              <a:rPr lang="de-AT" dirty="0">
                <a:effectLst/>
              </a:rPr>
              <a:t> </a:t>
            </a:r>
            <a:endParaRPr lang="de-AT" sz="1200" kern="1200" dirty="0">
              <a:solidFill>
                <a:schemeClr val="tx1"/>
              </a:solidFill>
              <a:effectLst/>
              <a:latin typeface="+mn-lt"/>
              <a:ea typeface="+mn-ea"/>
              <a:cs typeface="+mn-cs"/>
            </a:endParaRPr>
          </a:p>
          <a:p>
            <a:endParaRPr lang="de-AT" dirty="0"/>
          </a:p>
          <a:p>
            <a:r>
              <a:rPr lang="en-GB" sz="1200" b="1" kern="1200" dirty="0">
                <a:solidFill>
                  <a:schemeClr val="tx1"/>
                </a:solidFill>
                <a:effectLst/>
                <a:latin typeface="+mn-lt"/>
                <a:ea typeface="+mn-ea"/>
                <a:cs typeface="+mn-cs"/>
              </a:rPr>
              <a:t>Types of traffic control systems:</a:t>
            </a:r>
            <a:endParaRPr lang="de-AT"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Route control system: displays speed limits, overtaking bans, lane assignments and warnings based on prevailing conditions (accident, traffic, congestion, construction site, weather). They control the speed in the motorway network. Traffic data and weather data are continuously recorded via detectors and the information is displayed with variable traffic signs via a control logic. In addition, the data obtained is used for traffic radio.</a:t>
            </a:r>
            <a:endParaRPr lang="de-AT"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Network control systems: provide information on events such as diversions and closures and can suggest alternative routes. A distinction is made between additive and substitutive rerouting systems (variable message signs to advise drivers of alternative routes). In the case of additive rerouting, the road user is only advised to switch to the detour route by means of a diversion arrow. In substitutive rerouting, the goals and arrows of normal signposting are exchanged.</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Junction control systems: traffic flows at motorway junctions can be controlled traffic-dependently, e.g. by temporarily blocking the right-hand lane of a continuous lane in order to make the approach for a strong incoming flow easier. A special type of adjacent junction influencing systems are inflow control systems. During peak traffic periods, cars are only let onto the motorway "drop by drop" by traffic lights at the access roads. This access metering regulates the traffic volume on the motorway and keeps it below the congestion limit</a:t>
            </a:r>
            <a:r>
              <a:rPr lang="de-AT" sz="1200" kern="1200" dirty="0">
                <a:solidFill>
                  <a:schemeClr val="tx1"/>
                </a:solidFill>
                <a:effectLst/>
                <a:latin typeface="+mn-lt"/>
                <a:ea typeface="+mn-ea"/>
                <a:cs typeface="+mn-cs"/>
              </a:rPr>
              <a:t>.</a:t>
            </a:r>
          </a:p>
          <a:p>
            <a:endParaRPr lang="de-AT" dirty="0"/>
          </a:p>
          <a:p>
            <a:r>
              <a:rPr lang="de-AT" b="1" dirty="0"/>
              <a:t>Sources:</a:t>
            </a:r>
            <a:r>
              <a:rPr lang="de-AT" dirty="0"/>
              <a:t> See. </a:t>
            </a:r>
            <a:r>
              <a:rPr lang="de-AT" dirty="0" err="1"/>
              <a:t>Asfinag</a:t>
            </a:r>
            <a:r>
              <a:rPr lang="de-AT" dirty="0"/>
              <a:t> (o.J.), online; See </a:t>
            </a:r>
            <a:r>
              <a:rPr lang="de-AT" dirty="0" err="1"/>
              <a:t>Ausserer</a:t>
            </a:r>
            <a:r>
              <a:rPr lang="de-AT" dirty="0"/>
              <a:t>, K. et al (2006), S. 13f.</a:t>
            </a:r>
          </a:p>
        </p:txBody>
      </p:sp>
      <p:sp>
        <p:nvSpPr>
          <p:cNvPr id="4" name="Foliennummernplatzhalter 3"/>
          <p:cNvSpPr>
            <a:spLocks noGrp="1"/>
          </p:cNvSpPr>
          <p:nvPr>
            <p:ph type="sldNum" sz="quarter" idx="5"/>
          </p:nvPr>
        </p:nvSpPr>
        <p:spPr/>
        <p:txBody>
          <a:bodyPr/>
          <a:lstStyle/>
          <a:p>
            <a:fld id="{8DB9E717-59F5-4FA6-896F-6BEA3963C8C2}" type="slidenum">
              <a:rPr lang="de-AT" smtClean="0"/>
              <a:t>13</a:t>
            </a:fld>
            <a:endParaRPr lang="de-AT"/>
          </a:p>
        </p:txBody>
      </p:sp>
    </p:spTree>
    <p:extLst>
      <p:ext uri="{BB962C8B-B14F-4D97-AF65-F5344CB8AC3E}">
        <p14:creationId xmlns:p14="http://schemas.microsoft.com/office/powerpoint/2010/main" val="48678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Autonomous driving means independent, targeted driving of a vehicle in real traffic, without driver intervention. The vehicle initially obtains its input data from visual information sources that are also available to the driver. In the preliminary stages of autonomous driving, the technology supports human perception by providing information that enables the driver to make a safe decision and react quickly. However, if the reaction of the vehicle takes place independently via algorithms and associated reactions of the vehicle without the active influence of the driver, this is referred to as autonomous driving.</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International Society of Automobile Engineers (SAE) has defined six levels of autonomous driving. The first three gradations describe the area in which the human driver has control over the vehicle. Levels 3 to 5 then subdivide what is understood as autonomous driving. Here the machine takes over most of the supervision.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distinction is made between the different gradations below:</a:t>
            </a:r>
            <a:endParaRPr lang="de-AT"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Level 0 - no automation: </a:t>
            </a:r>
            <a:r>
              <a:rPr lang="en-GB" sz="1200" kern="1200" dirty="0">
                <a:solidFill>
                  <a:schemeClr val="tx1"/>
                </a:solidFill>
                <a:effectLst/>
                <a:latin typeface="+mn-lt"/>
                <a:ea typeface="+mn-ea"/>
                <a:cs typeface="+mn-cs"/>
              </a:rPr>
              <a:t>This is classic driving. Stage 0 describes a vehicle in which the driver performs all control tasks, i.e. steers, accelerates and brakes herself/himself. At no time is the driver supported by an assistance system.</a:t>
            </a:r>
            <a:endParaRPr lang="de-AT"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Stage 1 - Driver assistance: </a:t>
            </a:r>
            <a:r>
              <a:rPr lang="en-GB" sz="1200" kern="1200" dirty="0">
                <a:solidFill>
                  <a:schemeClr val="tx1"/>
                </a:solidFill>
                <a:effectLst/>
                <a:latin typeface="+mn-lt"/>
                <a:ea typeface="+mn-ea"/>
                <a:cs typeface="+mn-cs"/>
              </a:rPr>
              <a:t>At Stage 1, the vehicle has systems which, thanks to information collected from outside, can take over parts of the "Dynamic Driving Task" in certain driving modes. An example of this would be the emergency brake assistant, which assumes the partial task of braking in a hazard context but leaves all other vehicle control tasks to the driver.</a:t>
            </a:r>
            <a:endParaRPr lang="de-AT"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Stage 2 - Partial automation: </a:t>
            </a:r>
            <a:r>
              <a:rPr lang="en-GB" sz="1200" kern="1200" dirty="0">
                <a:solidFill>
                  <a:schemeClr val="tx1"/>
                </a:solidFill>
                <a:effectLst/>
                <a:latin typeface="+mn-lt"/>
                <a:ea typeface="+mn-ea"/>
                <a:cs typeface="+mn-cs"/>
              </a:rPr>
              <a:t>At this stage, the vehicle can perform several tasks simultaneously. Like a traffic jam pilot, for example, who recognizes the road boundary as well as the speed and distance of the person in front. On the basis of this information, the system is able to accelerate, brake and steer the vehicle within a certain driving mode (here: the motorway). However, taking over these aspects of the dynamic driving task only works within a defined frame, for example only up to 60 km/h. The driver must keep an eye on the surroundings and, if higher speeds are possible again, take the wheel.</a:t>
            </a:r>
            <a:endParaRPr lang="de-AT"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Level 3 - Conditional automation:</a:t>
            </a:r>
            <a:r>
              <a:rPr lang="en-GB" sz="1200" kern="1200" dirty="0">
                <a:solidFill>
                  <a:schemeClr val="tx1"/>
                </a:solidFill>
                <a:effectLst/>
                <a:latin typeface="+mn-lt"/>
                <a:ea typeface="+mn-ea"/>
                <a:cs typeface="+mn-cs"/>
              </a:rPr>
              <a:t> At level three, the vehicle itself takes over all the tasks of the highest dynamic driving task" and, depending on the environmental situation, also carries out lane changes, for example. At this level of automation, however, the assumption applies that the human driver is ready to take the wheel at any time and thus react appropriately to a request to intervene. Furthermore, the level 3 system does not work in all driving modes.</a:t>
            </a:r>
            <a:endParaRPr lang="de-AT"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Level 4 - High automation: The</a:t>
            </a:r>
            <a:r>
              <a:rPr lang="en-GB" sz="1200" kern="1200" dirty="0">
                <a:solidFill>
                  <a:schemeClr val="tx1"/>
                </a:solidFill>
                <a:effectLst/>
                <a:latin typeface="+mn-lt"/>
                <a:ea typeface="+mn-ea"/>
                <a:cs typeface="+mn-cs"/>
              </a:rPr>
              <a:t> main difference to level 3 is that the system executes all tasks of the dynamic driving task even if the driver does not react to a request to intervene. In an emergency, the system literally relies on itself and follows a predefined strategy, such as braking to a standstill and sending an emergency signal.</a:t>
            </a:r>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Stage 5 - Full automation:</a:t>
            </a:r>
            <a:r>
              <a:rPr lang="en-GB" sz="1200" kern="1200" dirty="0">
                <a:solidFill>
                  <a:schemeClr val="tx1"/>
                </a:solidFill>
                <a:effectLst/>
                <a:latin typeface="+mn-lt"/>
                <a:ea typeface="+mn-ea"/>
                <a:cs typeface="+mn-cs"/>
              </a:rPr>
              <a:t> Finally, all the tasks of the dynamic driving task are assumed by the system in all driving modes but can be controlled by a human being. In this stage, the vehicle moves purposefully and independently from A to B under all conditions.</a:t>
            </a:r>
            <a:r>
              <a:rPr lang="de-AT" dirty="0">
                <a:effectLst/>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Sources:</a:t>
            </a:r>
          </a:p>
          <a:p>
            <a:r>
              <a:rPr lang="en-GB" sz="1200" kern="1200" dirty="0">
                <a:solidFill>
                  <a:schemeClr val="tx1"/>
                </a:solidFill>
                <a:effectLst/>
                <a:latin typeface="+mn-lt"/>
                <a:ea typeface="+mn-ea"/>
                <a:cs typeface="+mn-cs"/>
              </a:rPr>
              <a:t>Cf. </a:t>
            </a:r>
            <a:r>
              <a:rPr lang="en-GB" sz="1200" kern="1200" dirty="0" err="1">
                <a:solidFill>
                  <a:schemeClr val="tx1"/>
                </a:solidFill>
                <a:effectLst/>
                <a:latin typeface="+mn-lt"/>
                <a:ea typeface="+mn-ea"/>
                <a:cs typeface="+mn-cs"/>
              </a:rPr>
              <a:t>Randelhoff</a:t>
            </a:r>
            <a:r>
              <a:rPr lang="en-GB" sz="1200" kern="1200" dirty="0">
                <a:solidFill>
                  <a:schemeClr val="tx1"/>
                </a:solidFill>
                <a:effectLst/>
                <a:latin typeface="+mn-lt"/>
                <a:ea typeface="+mn-ea"/>
                <a:cs typeface="+mn-cs"/>
              </a:rPr>
              <a:t>, M. (2017), online.</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See Lang (2017), online.</a:t>
            </a:r>
          </a:p>
          <a:p>
            <a:r>
              <a:rPr lang="en-GB" sz="1200" kern="1200" dirty="0">
                <a:solidFill>
                  <a:schemeClr val="tx1"/>
                </a:solidFill>
                <a:effectLst/>
                <a:latin typeface="+mn-lt"/>
                <a:ea typeface="+mn-ea"/>
                <a:cs typeface="+mn-cs"/>
              </a:rPr>
              <a:t>See Lang (2017), online.</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See BMVIT (2019), online.</a:t>
            </a:r>
            <a:endParaRPr lang="de-AT" sz="1200" kern="1200" dirty="0">
              <a:solidFill>
                <a:schemeClr val="tx1"/>
              </a:solidFill>
              <a:effectLst/>
              <a:latin typeface="+mn-lt"/>
              <a:ea typeface="+mn-ea"/>
              <a:cs typeface="+mn-cs"/>
            </a:endParaRPr>
          </a:p>
          <a:p>
            <a:endParaRPr lang="de-AT" b="0" dirty="0"/>
          </a:p>
          <a:p>
            <a:r>
              <a:rPr lang="de-AT" b="1" dirty="0"/>
              <a:t>Source-Image: </a:t>
            </a:r>
            <a:r>
              <a:rPr lang="de-AT" b="0" dirty="0"/>
              <a:t>See Synopsis.com (2019), online</a:t>
            </a:r>
          </a:p>
        </p:txBody>
      </p:sp>
      <p:sp>
        <p:nvSpPr>
          <p:cNvPr id="4" name="Foliennummernplatzhalter 3"/>
          <p:cNvSpPr>
            <a:spLocks noGrp="1"/>
          </p:cNvSpPr>
          <p:nvPr>
            <p:ph type="sldNum" sz="quarter" idx="5"/>
          </p:nvPr>
        </p:nvSpPr>
        <p:spPr/>
        <p:txBody>
          <a:bodyPr/>
          <a:lstStyle/>
          <a:p>
            <a:fld id="{8DB9E717-59F5-4FA6-896F-6BEA3963C8C2}" type="slidenum">
              <a:rPr lang="de-AT" smtClean="0"/>
              <a:t>14</a:t>
            </a:fld>
            <a:endParaRPr lang="de-AT"/>
          </a:p>
        </p:txBody>
      </p:sp>
    </p:spTree>
    <p:extLst>
      <p:ext uri="{BB962C8B-B14F-4D97-AF65-F5344CB8AC3E}">
        <p14:creationId xmlns:p14="http://schemas.microsoft.com/office/powerpoint/2010/main" val="282575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main aim of a city toll is to reduce congestion in conurbations. An increase in usage costs leads to reduced car use and a shift to alternative means of transport. As a result, congestion, the stress on the environment and city dwellers are reduced. As a positive side effect, revenues can be generated for road construction projects or the expansion of public transport.</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best-known city toll projects in Europe is the congestion charge in London. For 11.50 pounds a day on weekdays between 7 and 18 o'clock you can make as many trips as you like. In Italy some cities have so-called "Zona </a:t>
            </a:r>
            <a:r>
              <a:rPr lang="en-GB" sz="1200" kern="1200" dirty="0" err="1">
                <a:solidFill>
                  <a:schemeClr val="tx1"/>
                </a:solidFill>
                <a:effectLst/>
                <a:latin typeface="+mn-lt"/>
                <a:ea typeface="+mn-ea"/>
                <a:cs typeface="+mn-cs"/>
              </a:rPr>
              <a:t>traffico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limitato</a:t>
            </a:r>
            <a:r>
              <a:rPr lang="en-GB" sz="1200" kern="1200" dirty="0">
                <a:solidFill>
                  <a:schemeClr val="tx1"/>
                </a:solidFill>
                <a:effectLst/>
                <a:latin typeface="+mn-lt"/>
                <a:ea typeface="+mn-ea"/>
                <a:cs typeface="+mn-cs"/>
              </a:rPr>
              <a:t>" (limited traffic zone) in order to limit traffic and reduce particulate air pollution. In Florence, Genoa, Rome and Pisa, for example, parts of the city are closed to all traffic or only at certain times. In Milan and Bologna, you pay to enter certain zones. In Norway, the city toll partly finances the expansion of the road network by levying a user charge for the route until the costs of construction are covered. In Sweden there are chargeable zones in Stockholm and Gothenburg from Monday to Friday depending on the time of day. The revenue is also used for road construction and for the safety of non-motorised road users.</a:t>
            </a:r>
            <a:r>
              <a:rPr lang="de-AT" dirty="0">
                <a:effectLst/>
              </a:rPr>
              <a:t> </a:t>
            </a:r>
          </a:p>
          <a:p>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Sources: See </a:t>
            </a:r>
            <a:r>
              <a:rPr lang="en-GB" sz="1200" kern="1200" dirty="0" err="1">
                <a:solidFill>
                  <a:schemeClr val="tx1"/>
                </a:solidFill>
                <a:effectLst/>
                <a:latin typeface="+mn-lt"/>
                <a:ea typeface="+mn-ea"/>
                <a:cs typeface="+mn-cs"/>
              </a:rPr>
              <a:t>Sammer</a:t>
            </a:r>
            <a:r>
              <a:rPr lang="en-GB" sz="1200" kern="1200" dirty="0">
                <a:solidFill>
                  <a:schemeClr val="tx1"/>
                </a:solidFill>
                <a:effectLst/>
                <a:latin typeface="+mn-lt"/>
                <a:ea typeface="+mn-ea"/>
                <a:cs typeface="+mn-cs"/>
              </a:rPr>
              <a:t> (2012), p. 480.</a:t>
            </a:r>
            <a:r>
              <a:rPr lang="de-AT"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Cf. </a:t>
            </a:r>
            <a:r>
              <a:rPr lang="en-GB" sz="1200" kern="1200" dirty="0" err="1">
                <a:solidFill>
                  <a:schemeClr val="tx1"/>
                </a:solidFill>
                <a:effectLst/>
                <a:latin typeface="+mn-lt"/>
                <a:ea typeface="+mn-ea"/>
                <a:cs typeface="+mn-cs"/>
              </a:rPr>
              <a:t>Großmann</a:t>
            </a:r>
            <a:r>
              <a:rPr lang="en-GB" sz="1200" kern="1200" dirty="0">
                <a:solidFill>
                  <a:schemeClr val="tx1"/>
                </a:solidFill>
                <a:effectLst/>
                <a:latin typeface="+mn-lt"/>
                <a:ea typeface="+mn-ea"/>
                <a:cs typeface="+mn-cs"/>
              </a:rPr>
              <a:t>, J. (2015), online</a:t>
            </a:r>
            <a:endParaRPr lang="de-AT" sz="1200" kern="1200" dirty="0">
              <a:solidFill>
                <a:schemeClr val="tx1"/>
              </a:solidFill>
              <a:effectLst/>
              <a:latin typeface="+mn-lt"/>
              <a:ea typeface="+mn-ea"/>
              <a:cs typeface="+mn-cs"/>
            </a:endParaRPr>
          </a:p>
          <a:p>
            <a:r>
              <a:rPr lang="de-AT" b="1" dirty="0"/>
              <a:t>Source Image:</a:t>
            </a:r>
            <a:r>
              <a:rPr lang="de-AT" b="0" dirty="0"/>
              <a:t> </a:t>
            </a:r>
            <a:r>
              <a:rPr lang="de-AT" b="0" dirty="0" err="1"/>
              <a:t>pixabay</a:t>
            </a:r>
            <a:endParaRPr lang="de-AT" b="1" dirty="0"/>
          </a:p>
        </p:txBody>
      </p:sp>
      <p:sp>
        <p:nvSpPr>
          <p:cNvPr id="4" name="Foliennummernplatzhalter 3"/>
          <p:cNvSpPr>
            <a:spLocks noGrp="1"/>
          </p:cNvSpPr>
          <p:nvPr>
            <p:ph type="sldNum" sz="quarter" idx="5"/>
          </p:nvPr>
        </p:nvSpPr>
        <p:spPr/>
        <p:txBody>
          <a:bodyPr/>
          <a:lstStyle/>
          <a:p>
            <a:fld id="{8DB9E717-59F5-4FA6-896F-6BEA3963C8C2}" type="slidenum">
              <a:rPr lang="de-AT" smtClean="0"/>
              <a:t>15</a:t>
            </a:fld>
            <a:endParaRPr lang="de-AT"/>
          </a:p>
        </p:txBody>
      </p:sp>
    </p:spTree>
    <p:extLst>
      <p:ext uri="{BB962C8B-B14F-4D97-AF65-F5344CB8AC3E}">
        <p14:creationId xmlns:p14="http://schemas.microsoft.com/office/powerpoint/2010/main" val="374593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dynamic passenger information of "</a:t>
            </a:r>
            <a:r>
              <a:rPr lang="en-GB" sz="1200" kern="1200" dirty="0" err="1">
                <a:solidFill>
                  <a:schemeClr val="tx1"/>
                </a:solidFill>
                <a:effectLst/>
                <a:latin typeface="+mn-lt"/>
                <a:ea typeface="+mn-ea"/>
                <a:cs typeface="+mn-cs"/>
              </a:rPr>
              <a:t>next:urban</a:t>
            </a:r>
            <a:r>
              <a:rPr lang="en-GB" sz="1200" kern="1200" dirty="0">
                <a:solidFill>
                  <a:schemeClr val="tx1"/>
                </a:solidFill>
                <a:effectLst/>
                <a:latin typeface="+mn-lt"/>
                <a:ea typeface="+mn-ea"/>
                <a:cs typeface="+mn-cs"/>
              </a:rPr>
              <a:t> technologies" provides real-time information at stops and can therefore automatically display waiting times until the next departure, delays and the current position of the vehicles. Furthermore, there is a reading function for blind and visually impaired people and, for the night or if the ward is poorly illuminated, more light on the display.</a:t>
            </a:r>
          </a:p>
          <a:p>
            <a:endParaRPr lang="de-AT" dirty="0"/>
          </a:p>
          <a:p>
            <a:r>
              <a:rPr lang="de-AT" b="1" dirty="0"/>
              <a:t>Source: </a:t>
            </a:r>
            <a:r>
              <a:rPr lang="de-AT" b="0" dirty="0"/>
              <a:t>See Forschungsinformationssystem (2019), online; next:urban technologies GmbH (o.J.), online</a:t>
            </a:r>
            <a:endParaRPr lang="de-AT" b="1" dirty="0"/>
          </a:p>
          <a:p>
            <a:r>
              <a:rPr lang="de-AT" b="1" dirty="0"/>
              <a:t>Source Image: </a:t>
            </a:r>
            <a:r>
              <a:rPr lang="de-AT" b="0" dirty="0"/>
              <a:t>next:urban technologies GmbH (o.J.), online</a:t>
            </a:r>
            <a:endParaRPr lang="de-AT" b="1" dirty="0"/>
          </a:p>
        </p:txBody>
      </p:sp>
      <p:sp>
        <p:nvSpPr>
          <p:cNvPr id="4" name="Foliennummernplatzhalter 3"/>
          <p:cNvSpPr>
            <a:spLocks noGrp="1"/>
          </p:cNvSpPr>
          <p:nvPr>
            <p:ph type="sldNum" sz="quarter" idx="5"/>
          </p:nvPr>
        </p:nvSpPr>
        <p:spPr/>
        <p:txBody>
          <a:bodyPr/>
          <a:lstStyle/>
          <a:p>
            <a:fld id="{8DB9E717-59F5-4FA6-896F-6BEA3963C8C2}" type="slidenum">
              <a:rPr lang="de-AT" smtClean="0"/>
              <a:t>16</a:t>
            </a:fld>
            <a:endParaRPr lang="de-AT"/>
          </a:p>
        </p:txBody>
      </p:sp>
    </p:spTree>
    <p:extLst>
      <p:ext uri="{BB962C8B-B14F-4D97-AF65-F5344CB8AC3E}">
        <p14:creationId xmlns:p14="http://schemas.microsoft.com/office/powerpoint/2010/main" val="309190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"SCOTTY" app is Austrian Rail (ÖBB) timetable information for all popular smartphones and tablets.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SCOTTY can access the timetables of all public transport companies in Austria. This enables seamless itinerary planning. The area maps can be downloaded to the mobile device and are available offline. In addition, you can bookmark frequently used stations or frequently travelled routes as favourites. Via the Internet, all information such as departure and arrival times or delays are recorded in real time and can be displayed directly. The train radar can display on a map all ÖBB trains, or just special train types, in the Austrian rail network and provide real-time information on individual trains. In addition, all deviations or faults in the rail network can be queried via information on disruptions.</a:t>
            </a:r>
            <a:r>
              <a:rPr lang="de-AT"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Sources</a:t>
            </a:r>
            <a:r>
              <a:rPr lang="de-AT"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Cf. ÖBB (no year), online; ÖBB </a:t>
            </a:r>
            <a:r>
              <a:rPr lang="en-GB" sz="1200" kern="1200" dirty="0" err="1">
                <a:solidFill>
                  <a:schemeClr val="tx1"/>
                </a:solidFill>
                <a:effectLst/>
                <a:latin typeface="+mn-lt"/>
                <a:ea typeface="+mn-ea"/>
                <a:cs typeface="+mn-cs"/>
              </a:rPr>
              <a:t>Personenverkehr</a:t>
            </a:r>
            <a:r>
              <a:rPr lang="en-GB" sz="1200" kern="1200" dirty="0">
                <a:solidFill>
                  <a:schemeClr val="tx1"/>
                </a:solidFill>
                <a:effectLst/>
                <a:latin typeface="+mn-lt"/>
                <a:ea typeface="+mn-ea"/>
                <a:cs typeface="+mn-cs"/>
              </a:rPr>
              <a:t> AG (no year), online; image source: </a:t>
            </a:r>
            <a:r>
              <a:rPr lang="en-GB" sz="1200" kern="1200" dirty="0" err="1">
                <a:solidFill>
                  <a:schemeClr val="tx1"/>
                </a:solidFill>
                <a:effectLst/>
                <a:latin typeface="+mn-lt"/>
                <a:ea typeface="+mn-ea"/>
                <a:cs typeface="+mn-cs"/>
              </a:rPr>
              <a:t>Steirische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Tourismus</a:t>
            </a:r>
            <a:r>
              <a:rPr lang="en-GB" sz="1200" kern="1200" dirty="0">
                <a:solidFill>
                  <a:schemeClr val="tx1"/>
                </a:solidFill>
                <a:effectLst/>
                <a:latin typeface="+mn-lt"/>
                <a:ea typeface="+mn-ea"/>
                <a:cs typeface="+mn-cs"/>
              </a:rPr>
              <a:t> GmbH (no year), online</a:t>
            </a:r>
            <a:endParaRPr lang="de-AT" sz="1200" kern="1200" dirty="0">
              <a:solidFill>
                <a:schemeClr val="tx1"/>
              </a:solidFill>
              <a:effectLst/>
              <a:latin typeface="+mn-lt"/>
              <a:ea typeface="+mn-ea"/>
              <a:cs typeface="+mn-cs"/>
            </a:endParaRPr>
          </a:p>
          <a:p>
            <a:endParaRPr lang="de-AT" b="1" dirty="0"/>
          </a:p>
        </p:txBody>
      </p:sp>
      <p:sp>
        <p:nvSpPr>
          <p:cNvPr id="4" name="Foliennummernplatzhalter 3"/>
          <p:cNvSpPr>
            <a:spLocks noGrp="1"/>
          </p:cNvSpPr>
          <p:nvPr>
            <p:ph type="sldNum" sz="quarter" idx="5"/>
          </p:nvPr>
        </p:nvSpPr>
        <p:spPr/>
        <p:txBody>
          <a:bodyPr/>
          <a:lstStyle/>
          <a:p>
            <a:fld id="{8DB9E717-59F5-4FA6-896F-6BEA3963C8C2}" type="slidenum">
              <a:rPr lang="de-AT" smtClean="0"/>
              <a:t>17</a:t>
            </a:fld>
            <a:endParaRPr lang="de-AT"/>
          </a:p>
        </p:txBody>
      </p:sp>
    </p:spTree>
    <p:extLst>
      <p:ext uri="{BB962C8B-B14F-4D97-AF65-F5344CB8AC3E}">
        <p14:creationId xmlns:p14="http://schemas.microsoft.com/office/powerpoint/2010/main" val="92286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Many tickets of the Wiener </a:t>
            </a:r>
            <a:r>
              <a:rPr lang="en-US" dirty="0" err="1"/>
              <a:t>Linien</a:t>
            </a:r>
            <a:r>
              <a:rPr lang="en-US" dirty="0"/>
              <a:t> can now also be purchased online. These can either be called up in the </a:t>
            </a:r>
            <a:r>
              <a:rPr lang="en-US" dirty="0" err="1"/>
              <a:t>WienMobil</a:t>
            </a:r>
            <a:r>
              <a:rPr lang="en-US" dirty="0"/>
              <a:t> App, printed out or delivered by post. In contrast to tickets purchased at vending machines, tobacconists or ticket offices, tickets purchased online or via the smartphone app are always personalized and therefore not transferable. However, they are always and everywhere easy to obtain and always with you on your mobile phone. </a:t>
            </a:r>
          </a:p>
          <a:p>
            <a:endParaRPr lang="de-AT" dirty="0"/>
          </a:p>
          <a:p>
            <a:r>
              <a:rPr lang="de-AT" b="1" dirty="0"/>
              <a:t>Source:</a:t>
            </a:r>
            <a:r>
              <a:rPr lang="de-AT" b="0" dirty="0"/>
              <a:t> See Wiener Linien (2019a), online; Wiener Linien (2019b), online</a:t>
            </a:r>
          </a:p>
          <a:p>
            <a:r>
              <a:rPr lang="de-AT" b="1" dirty="0"/>
              <a:t>Image:</a:t>
            </a:r>
            <a:r>
              <a:rPr lang="de-AT" b="1" baseline="0" dirty="0"/>
              <a:t> </a:t>
            </a:r>
            <a:r>
              <a:rPr lang="de-AT" b="0" baseline="0" dirty="0" err="1"/>
              <a:t>pixabay</a:t>
            </a:r>
            <a:r>
              <a:rPr lang="de-AT" b="0" baseline="0" dirty="0"/>
              <a:t> (own </a:t>
            </a:r>
            <a:r>
              <a:rPr lang="de-AT" b="0" baseline="0" dirty="0" err="1"/>
              <a:t>composition</a:t>
            </a:r>
            <a:r>
              <a:rPr lang="de-AT" b="0" baseline="0" dirty="0"/>
              <a:t>)</a:t>
            </a:r>
            <a:endParaRPr lang="de-AT" b="0" dirty="0"/>
          </a:p>
        </p:txBody>
      </p:sp>
      <p:sp>
        <p:nvSpPr>
          <p:cNvPr id="4" name="Foliennummernplatzhalter 3"/>
          <p:cNvSpPr>
            <a:spLocks noGrp="1"/>
          </p:cNvSpPr>
          <p:nvPr>
            <p:ph type="sldNum" sz="quarter" idx="5"/>
          </p:nvPr>
        </p:nvSpPr>
        <p:spPr/>
        <p:txBody>
          <a:bodyPr/>
          <a:lstStyle/>
          <a:p>
            <a:fld id="{8DB9E717-59F5-4FA6-896F-6BEA3963C8C2}" type="slidenum">
              <a:rPr lang="de-AT" smtClean="0"/>
              <a:t>18</a:t>
            </a:fld>
            <a:endParaRPr lang="de-AT"/>
          </a:p>
        </p:txBody>
      </p:sp>
    </p:spTree>
    <p:extLst>
      <p:ext uri="{BB962C8B-B14F-4D97-AF65-F5344CB8AC3E}">
        <p14:creationId xmlns:p14="http://schemas.microsoft.com/office/powerpoint/2010/main" val="49706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Fleet management is one application area of telematics. Large-scale fleet management encompasses all management tasks from acquisition, maintenance and replacement of vehicles to order process monitoring and planning. The focus is on improving communication between dispatcher and driver. Without telematics, information between the players is usually exchanged by mobile phone or radio. This results in numerous problems such as time delays, information loss due to media breaks, lack of accessibility or errors during manual transfer into a system. </a:t>
            </a:r>
          </a:p>
          <a:p>
            <a:r>
              <a:rPr lang="en-US" dirty="0"/>
              <a:t>The estimated time of arrival (ETA) can be stated in advance by determining the location and route of a truck. If there is an on-board computer on the truck, a tamper-proof driver's logbook can be created, facilitating compliance checks of the statutory rest periods. Telematics systems simplify administration thus </a:t>
            </a:r>
            <a:r>
              <a:rPr lang="en-US" dirty="0" err="1"/>
              <a:t>economise</a:t>
            </a:r>
            <a:r>
              <a:rPr lang="en-US" dirty="0"/>
              <a:t> personnel and material costs. </a:t>
            </a:r>
          </a:p>
          <a:p>
            <a:endParaRPr lang="de-AT" dirty="0"/>
          </a:p>
          <a:p>
            <a:r>
              <a:rPr lang="de-AT" b="1" dirty="0"/>
              <a:t>Source:</a:t>
            </a:r>
            <a:r>
              <a:rPr lang="de-AT" b="0" dirty="0"/>
              <a:t> </a:t>
            </a:r>
            <a:r>
              <a:rPr lang="en-US" b="0" dirty="0"/>
              <a:t>Cf. Schrage (2010), online; </a:t>
            </a:r>
            <a:r>
              <a:rPr lang="en-US" b="0" dirty="0" err="1"/>
              <a:t>vomFachmann</a:t>
            </a:r>
            <a:r>
              <a:rPr lang="en-US" b="0" dirty="0"/>
              <a:t>(no year), online</a:t>
            </a:r>
            <a:endParaRPr lang="de-AT" b="0" dirty="0"/>
          </a:p>
          <a:p>
            <a:endParaRPr lang="de-AT" b="0" dirty="0"/>
          </a:p>
          <a:p>
            <a:r>
              <a:rPr lang="de-AT" b="1" dirty="0"/>
              <a:t>Image:</a:t>
            </a:r>
            <a:r>
              <a:rPr lang="de-AT" b="0" baseline="0" dirty="0"/>
              <a:t> </a:t>
            </a:r>
            <a:r>
              <a:rPr lang="de-AT" b="0" baseline="0" dirty="0" err="1"/>
              <a:t>pixabay</a:t>
            </a:r>
            <a:r>
              <a:rPr lang="de-AT" b="0" baseline="0" dirty="0"/>
              <a:t> (own </a:t>
            </a:r>
            <a:r>
              <a:rPr lang="de-AT" b="0" baseline="0" dirty="0" err="1"/>
              <a:t>composition</a:t>
            </a:r>
            <a:r>
              <a:rPr lang="de-AT" b="0" baseline="0" dirty="0"/>
              <a:t>)</a:t>
            </a:r>
            <a:endParaRPr lang="de-AT" b="1" dirty="0"/>
          </a:p>
        </p:txBody>
      </p:sp>
      <p:sp>
        <p:nvSpPr>
          <p:cNvPr id="4" name="Foliennummernplatzhalter 3"/>
          <p:cNvSpPr>
            <a:spLocks noGrp="1"/>
          </p:cNvSpPr>
          <p:nvPr>
            <p:ph type="sldNum" sz="quarter" idx="5"/>
          </p:nvPr>
        </p:nvSpPr>
        <p:spPr/>
        <p:txBody>
          <a:bodyPr/>
          <a:lstStyle/>
          <a:p>
            <a:fld id="{8DB9E717-59F5-4FA6-896F-6BEA3963C8C2}" type="slidenum">
              <a:rPr lang="de-AT" smtClean="0"/>
              <a:t>19</a:t>
            </a:fld>
            <a:endParaRPr lang="de-AT"/>
          </a:p>
        </p:txBody>
      </p:sp>
    </p:spTree>
    <p:extLst>
      <p:ext uri="{BB962C8B-B14F-4D97-AF65-F5344CB8AC3E}">
        <p14:creationId xmlns:p14="http://schemas.microsoft.com/office/powerpoint/2010/main" val="2852568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Convoy control in </a:t>
            </a:r>
            <a:r>
              <a:rPr lang="en-US" dirty="0" err="1"/>
              <a:t>Kufstein</a:t>
            </a:r>
            <a:r>
              <a:rPr lang="en-US" dirty="0"/>
              <a:t> (Tyrol) means the number of trucks is metered on certain days with forecast high traffic volumes. From 5 a.m. (the end of the night ban) in the south direction, the trucks are slowed down and, if necessary, brought to a standstill. Approximately 300 trucks per hour are then let through the checkpoint in order to avoid a traffic jam on the route. Convoy control usually takes place before or after public holidays or on days when a high volume of trucks is expected. </a:t>
            </a:r>
          </a:p>
          <a:p>
            <a:endParaRPr lang="de-AT" dirty="0"/>
          </a:p>
          <a:p>
            <a:r>
              <a:rPr lang="de-AT" b="1" dirty="0"/>
              <a:t>Source:</a:t>
            </a:r>
            <a:r>
              <a:rPr lang="de-AT" b="0" dirty="0"/>
              <a:t> Vgl. Weidner, M. et al (2018), online</a:t>
            </a:r>
          </a:p>
          <a:p>
            <a:r>
              <a:rPr lang="de-AT" b="1" dirty="0"/>
              <a:t>Image: </a:t>
            </a:r>
            <a:r>
              <a:rPr lang="de-AT" b="0" dirty="0" err="1"/>
              <a:t>pixabay</a:t>
            </a:r>
            <a:r>
              <a:rPr lang="de-AT" b="0" baseline="0" dirty="0"/>
              <a:t> (own </a:t>
            </a:r>
            <a:r>
              <a:rPr lang="de-AT" b="0" baseline="0" dirty="0" err="1"/>
              <a:t>composition</a:t>
            </a:r>
            <a:r>
              <a:rPr lang="de-AT" b="0" baseline="0" dirty="0"/>
              <a:t>)</a:t>
            </a:r>
            <a:endParaRPr lang="de-AT" b="1" dirty="0"/>
          </a:p>
        </p:txBody>
      </p:sp>
      <p:sp>
        <p:nvSpPr>
          <p:cNvPr id="4" name="Foliennummernplatzhalter 3"/>
          <p:cNvSpPr>
            <a:spLocks noGrp="1"/>
          </p:cNvSpPr>
          <p:nvPr>
            <p:ph type="sldNum" sz="quarter" idx="5"/>
          </p:nvPr>
        </p:nvSpPr>
        <p:spPr/>
        <p:txBody>
          <a:bodyPr/>
          <a:lstStyle/>
          <a:p>
            <a:fld id="{8DB9E717-59F5-4FA6-896F-6BEA3963C8C2}" type="slidenum">
              <a:rPr lang="de-AT" smtClean="0"/>
              <a:t>20</a:t>
            </a:fld>
            <a:endParaRPr lang="de-AT"/>
          </a:p>
        </p:txBody>
      </p:sp>
    </p:spTree>
    <p:extLst>
      <p:ext uri="{BB962C8B-B14F-4D97-AF65-F5344CB8AC3E}">
        <p14:creationId xmlns:p14="http://schemas.microsoft.com/office/powerpoint/2010/main" val="347410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term "platooning" is a military term and can be described as a "truck convoy" or "networked columns". "Platooning" works like a classic freight train, with trucks instead of wagons attached to each other. Individual trucks are linked through innovative technologies (WLAN, GPS, Wi-Fi, etc.) and equipped with cutting edge systems (e.g. automatic braking systems or distance regulators). The driving behaviour of the group of trucks is controlled by the first truck. The vehicles travel at a speed of about 80 km/h at a constant distance of about 5 m. In the long run such a “train” could consist of up to 10 trucks and in addition to networked vehicles, a network with the infrastructure should be possible, too. Autonomous driving of trucks forms an important basis for this.</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Strengths</a:t>
            </a:r>
            <a:r>
              <a:rPr lang="en-GB" sz="1200" kern="1200" dirty="0">
                <a:solidFill>
                  <a:schemeClr val="tx1"/>
                </a:solidFill>
                <a:effectLst/>
                <a:latin typeface="+mn-lt"/>
                <a:ea typeface="+mn-ea"/>
                <a:cs typeface="+mn-cs"/>
              </a:rPr>
              <a:t> associated with this concept: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reduction of waiting times (better traffic flow)</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increased efficiency (optimum capacity utilisation, reduced congestion, better coordination of loading and unloading)</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err="1">
                <a:solidFill>
                  <a:schemeClr val="tx1"/>
                </a:solidFill>
                <a:effectLst/>
                <a:latin typeface="+mn-lt"/>
                <a:ea typeface="+mn-ea"/>
                <a:cs typeface="+mn-cs"/>
              </a:rPr>
              <a:t>reduced</a:t>
            </a:r>
            <a:r>
              <a:rPr lang="de-AT" sz="1200" kern="1200" dirty="0">
                <a:solidFill>
                  <a:schemeClr val="tx1"/>
                </a:solidFill>
                <a:effectLst/>
                <a:latin typeface="+mn-lt"/>
                <a:ea typeface="+mn-ea"/>
                <a:cs typeface="+mn-cs"/>
              </a:rPr>
              <a:t> environmental </a:t>
            </a:r>
            <a:r>
              <a:rPr lang="de-AT" sz="1200" kern="1200" dirty="0" err="1">
                <a:solidFill>
                  <a:schemeClr val="tx1"/>
                </a:solidFill>
                <a:effectLst/>
                <a:latin typeface="+mn-lt"/>
                <a:ea typeface="+mn-ea"/>
                <a:cs typeface="+mn-cs"/>
              </a:rPr>
              <a:t>impact</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Resulting </a:t>
            </a:r>
            <a:r>
              <a:rPr lang="en-GB" sz="1200" u="sng" kern="1200" dirty="0">
                <a:solidFill>
                  <a:schemeClr val="tx1"/>
                </a:solidFill>
                <a:effectLst/>
                <a:latin typeface="+mn-lt"/>
                <a:ea typeface="+mn-ea"/>
                <a:cs typeface="+mn-cs"/>
              </a:rPr>
              <a:t>weaknesses</a:t>
            </a:r>
            <a:r>
              <a:rPr lang="en-GB" sz="1200" kern="1200" dirty="0">
                <a:solidFill>
                  <a:schemeClr val="tx1"/>
                </a:solidFill>
                <a:effectLst/>
                <a:latin typeface="+mn-lt"/>
                <a:ea typeface="+mn-ea"/>
                <a:cs typeface="+mn-cs"/>
              </a:rPr>
              <a:t> from this concept:</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increased road transport and stronger burden on infrastructure by more freight transport in the future</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legal </a:t>
            </a:r>
            <a:r>
              <a:rPr lang="de-AT" sz="1200" kern="1200" dirty="0" err="1">
                <a:solidFill>
                  <a:schemeClr val="tx1"/>
                </a:solidFill>
                <a:effectLst/>
                <a:latin typeface="+mn-lt"/>
                <a:ea typeface="+mn-ea"/>
                <a:cs typeface="+mn-cs"/>
              </a:rPr>
              <a:t>hurdles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different national </a:t>
            </a:r>
            <a:r>
              <a:rPr lang="de-AT" sz="1200" kern="1200" dirty="0" err="1">
                <a:solidFill>
                  <a:schemeClr val="tx1"/>
                </a:solidFill>
                <a:effectLst/>
                <a:latin typeface="+mn-lt"/>
                <a:ea typeface="+mn-ea"/>
                <a:cs typeface="+mn-cs"/>
              </a:rPr>
              <a:t>regulations</a:t>
            </a:r>
            <a:endParaRPr lang="de-AT" sz="1200" kern="1200" dirty="0">
              <a:solidFill>
                <a:schemeClr val="tx1"/>
              </a:solidFill>
              <a:effectLst/>
              <a:latin typeface="+mn-lt"/>
              <a:ea typeface="+mn-ea"/>
              <a:cs typeface="+mn-cs"/>
            </a:endParaRPr>
          </a:p>
          <a:p>
            <a:pPr lvl="0"/>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Source</a:t>
            </a:r>
            <a:r>
              <a:rPr lang="en-GB" sz="1200" kern="1200" dirty="0">
                <a:solidFill>
                  <a:schemeClr val="tx1"/>
                </a:solidFill>
                <a:effectLst/>
                <a:latin typeface="+mn-lt"/>
                <a:ea typeface="+mn-ea"/>
                <a:cs typeface="+mn-cs"/>
              </a:rPr>
              <a:t>: see Bay (2016) online; see European Truck Platooning Challenge (2016a) online; see Christof (2015) online; see Holzer (2016) online; see Scania Group (2013) 0:00-2:12.</a:t>
            </a: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de-AT" baseline="0" dirty="0"/>
          </a:p>
          <a:p>
            <a:endParaRPr lang="de-AT" baseline="-25000" dirty="0"/>
          </a:p>
        </p:txBody>
      </p:sp>
      <p:sp>
        <p:nvSpPr>
          <p:cNvPr id="4" name="Foliennummernplatzhalter 3"/>
          <p:cNvSpPr>
            <a:spLocks noGrp="1"/>
          </p:cNvSpPr>
          <p:nvPr>
            <p:ph type="sldNum" sz="quarter" idx="5"/>
          </p:nvPr>
        </p:nvSpPr>
        <p:spPr/>
        <p:txBody>
          <a:bodyPr/>
          <a:lstStyle/>
          <a:p>
            <a:fld id="{8DB9E717-59F5-4FA6-896F-6BEA3963C8C2}" type="slidenum">
              <a:rPr lang="de-AT" smtClean="0"/>
              <a:t>21</a:t>
            </a:fld>
            <a:endParaRPr lang="de-AT"/>
          </a:p>
        </p:txBody>
      </p:sp>
    </p:spTree>
    <p:extLst>
      <p:ext uri="{BB962C8B-B14F-4D97-AF65-F5344CB8AC3E}">
        <p14:creationId xmlns:p14="http://schemas.microsoft.com/office/powerpoint/2010/main" val="234005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Despite growing discussion about the introduction of a comprehensive toll system, only use of motorways and expressways is currently subject to the Austrian toll system. A general distinction is made between the "Vignette" system and the "GO </a:t>
            </a:r>
            <a:r>
              <a:rPr lang="en-GB" sz="1200" kern="1200" dirty="0" err="1">
                <a:solidFill>
                  <a:schemeClr val="tx1"/>
                </a:solidFill>
                <a:effectLst/>
                <a:latin typeface="+mn-lt"/>
                <a:ea typeface="+mn-ea"/>
                <a:cs typeface="+mn-cs"/>
              </a:rPr>
              <a:t>Maut</a:t>
            </a:r>
            <a:r>
              <a:rPr lang="en-GB" sz="1200" kern="1200" dirty="0">
                <a:solidFill>
                  <a:schemeClr val="tx1"/>
                </a:solidFill>
                <a:effectLst/>
                <a:latin typeface="+mn-lt"/>
                <a:ea typeface="+mn-ea"/>
                <a:cs typeface="+mn-cs"/>
              </a:rPr>
              <a:t>" system, the use of which is primarily dependent on the maximum permissible total weight of vehicles. </a:t>
            </a:r>
            <a:r>
              <a:rPr lang="de-AT" sz="1200" kern="1200" dirty="0" err="1">
                <a:solidFill>
                  <a:schemeClr val="tx1"/>
                </a:solidFill>
                <a:effectLst/>
                <a:latin typeface="+mn-lt"/>
                <a:ea typeface="+mn-ea"/>
                <a:cs typeface="+mn-cs"/>
              </a:rPr>
              <a:t>Tolls</a:t>
            </a:r>
            <a:r>
              <a:rPr lang="de-AT" sz="1200" kern="1200" dirty="0">
                <a:solidFill>
                  <a:schemeClr val="tx1"/>
                </a:solidFill>
                <a:effectLst/>
                <a:latin typeface="+mn-lt"/>
                <a:ea typeface="+mn-ea"/>
                <a:cs typeface="+mn-cs"/>
              </a:rPr>
              <a:t> and </a:t>
            </a:r>
            <a:r>
              <a:rPr lang="de-AT" sz="1200" kern="1200" dirty="0" err="1">
                <a:solidFill>
                  <a:schemeClr val="tx1"/>
                </a:solidFill>
                <a:effectLst/>
                <a:latin typeface="+mn-lt"/>
                <a:ea typeface="+mn-ea"/>
                <a:cs typeface="+mn-cs"/>
              </a:rPr>
              <a:t>user</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charges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are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collected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by</a:t>
            </a:r>
            <a:r>
              <a:rPr lang="de-AT" sz="1200" kern="1200" dirty="0">
                <a:solidFill>
                  <a:schemeClr val="tx1"/>
                </a:solidFill>
                <a:effectLst/>
                <a:latin typeface="+mn-lt"/>
                <a:ea typeface="+mn-ea"/>
                <a:cs typeface="+mn-cs"/>
              </a:rPr>
              <a:t> ASFINAG (Autobahnen- und Schnellstraßen-Finanzierungs-Aktiengesellschaft). </a:t>
            </a:r>
            <a:r>
              <a:rPr lang="en-GB" sz="1200" kern="1200" dirty="0">
                <a:solidFill>
                  <a:schemeClr val="tx1"/>
                </a:solidFill>
                <a:effectLst/>
                <a:latin typeface="+mn-lt"/>
                <a:ea typeface="+mn-ea"/>
                <a:cs typeface="+mn-cs"/>
              </a:rPr>
              <a:t>The "Vignette" system applies to cars and motor vehicles up to a maximum permissible total weight of 3.5 tonnes and to motorcycles. Owners of vehicles covered by this scheme must purchase a vignette for the use of Austrian motorways and expressways and affix it to the windscreen at the points provided for that purpose. Vignettes come as 10-day, 2-month or annual versions for which a one-off payment is made, allowing road network use without restriction during this period. In comparison, the "GO Box" system is characterised by the opposite principle. It applies to lorries, buses and heavy motor caravans which exceed the maximum permissible weight limit specified in the vignette system. In the "GO </a:t>
            </a:r>
            <a:r>
              <a:rPr lang="en-GB" sz="1200" kern="1200" dirty="0" err="1">
                <a:solidFill>
                  <a:schemeClr val="tx1"/>
                </a:solidFill>
                <a:effectLst/>
                <a:latin typeface="+mn-lt"/>
                <a:ea typeface="+mn-ea"/>
                <a:cs typeface="+mn-cs"/>
              </a:rPr>
              <a:t>Maut</a:t>
            </a:r>
            <a:r>
              <a:rPr lang="en-GB" sz="1200" kern="1200" dirty="0">
                <a:solidFill>
                  <a:schemeClr val="tx1"/>
                </a:solidFill>
                <a:effectLst/>
                <a:latin typeface="+mn-lt"/>
                <a:ea typeface="+mn-ea"/>
                <a:cs typeface="+mn-cs"/>
              </a:rPr>
              <a:t>" (Engl. toll) system, toll fees depend on the distance travelled. High-level road network use (= primary road network), incurs a corresponding fee. This means that each distance travelled is calculated separately or anew and no one-off amount is charged, as with the "Vignette" system. Individual tariffs depend on the number of axles and the respective emission class. The following applies: the better the emission class, the lower the applied tariff. The distance travelled by the vehicle is recorded by a mobile device, the "GO Box", which must be placed inside the vehicle on the windscreen. The "GO Box" employs microwave technology, a form of data transmission, to communicate with a toll portal (= a kind of thin steel bridge stretched across the road), which forms the basis for toll calculation. The advantage of the Austrian toll system is that the toll debit is not influenced by the lane used or the selected speed. This principle is also known in science as the "Multilane-Free-Flow" system.</a:t>
            </a:r>
          </a:p>
          <a:p>
            <a:r>
              <a:rPr lang="en-GB" sz="1200" kern="1200" dirty="0">
                <a:solidFill>
                  <a:schemeClr val="tx1"/>
                </a:solidFill>
                <a:effectLst/>
                <a:latin typeface="+mn-lt"/>
                <a:ea typeface="+mn-ea"/>
                <a:cs typeface="+mn-cs"/>
              </a:rPr>
              <a:t>It should be noted that special fares apply on certain routes in Austria (e.g. </a:t>
            </a:r>
            <a:r>
              <a:rPr lang="en-GB" sz="1200" kern="1200" dirty="0" err="1">
                <a:solidFill>
                  <a:schemeClr val="tx1"/>
                </a:solidFill>
                <a:effectLst/>
                <a:latin typeface="+mn-lt"/>
                <a:ea typeface="+mn-ea"/>
                <a:cs typeface="+mn-cs"/>
              </a:rPr>
              <a:t>Pyhrn</a:t>
            </a:r>
            <a:r>
              <a:rPr lang="en-GB" sz="1200" kern="1200" dirty="0">
                <a:solidFill>
                  <a:schemeClr val="tx1"/>
                </a:solidFill>
                <a:effectLst/>
                <a:latin typeface="+mn-lt"/>
                <a:ea typeface="+mn-ea"/>
                <a:cs typeface="+mn-cs"/>
              </a:rPr>
              <a:t> or Tauern motorways), added to the tolls already paid under the "Vignette" or "GO </a:t>
            </a:r>
            <a:r>
              <a:rPr lang="en-GB" sz="1200" kern="1200" dirty="0" err="1">
                <a:solidFill>
                  <a:schemeClr val="tx1"/>
                </a:solidFill>
                <a:effectLst/>
                <a:latin typeface="+mn-lt"/>
                <a:ea typeface="+mn-ea"/>
                <a:cs typeface="+mn-cs"/>
              </a:rPr>
              <a:t>Maut</a:t>
            </a:r>
            <a:r>
              <a:rPr lang="en-GB" sz="1200" kern="1200" dirty="0">
                <a:solidFill>
                  <a:schemeClr val="tx1"/>
                </a:solidFill>
                <a:effectLst/>
                <a:latin typeface="+mn-lt"/>
                <a:ea typeface="+mn-ea"/>
                <a:cs typeface="+mn-cs"/>
              </a:rPr>
              <a:t>" system.</a:t>
            </a:r>
          </a:p>
          <a:p>
            <a:endParaRPr lang="de-A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see </a:t>
            </a:r>
            <a:r>
              <a:rPr lang="en-US" sz="1200" kern="1200" dirty="0" err="1">
                <a:solidFill>
                  <a:schemeClr val="tx1"/>
                </a:solidFill>
                <a:effectLst/>
                <a:latin typeface="+mn-lt"/>
                <a:ea typeface="+mn-ea"/>
                <a:cs typeface="+mn-cs"/>
              </a:rPr>
              <a:t>Asfinag</a:t>
            </a:r>
            <a:r>
              <a:rPr lang="en-US" sz="1200" kern="1200" dirty="0">
                <a:solidFill>
                  <a:schemeClr val="tx1"/>
                </a:solidFill>
                <a:effectLst/>
                <a:latin typeface="+mn-lt"/>
                <a:ea typeface="+mn-ea"/>
                <a:cs typeface="+mn-cs"/>
              </a:rPr>
              <a:t> (2019a) online.</a:t>
            </a:r>
          </a:p>
          <a:p>
            <a:r>
              <a:rPr lang="en-US" sz="1200" kern="1200" dirty="0">
                <a:solidFill>
                  <a:schemeClr val="tx1"/>
                </a:solidFill>
                <a:effectLst/>
                <a:latin typeface="+mn-lt"/>
                <a:ea typeface="+mn-ea"/>
                <a:cs typeface="+mn-cs"/>
              </a:rPr>
              <a:t>Image: </a:t>
            </a:r>
            <a:r>
              <a:rPr lang="en-US" sz="1200" kern="1200" dirty="0" err="1">
                <a:solidFill>
                  <a:schemeClr val="tx1"/>
                </a:solidFill>
                <a:effectLst/>
                <a:latin typeface="+mn-lt"/>
                <a:ea typeface="+mn-ea"/>
                <a:cs typeface="+mn-cs"/>
              </a:rPr>
              <a:t>Asfinag</a:t>
            </a:r>
            <a:r>
              <a:rPr lang="en-US" sz="1200" kern="1200" dirty="0">
                <a:solidFill>
                  <a:schemeClr val="tx1"/>
                </a:solidFill>
                <a:effectLst/>
                <a:latin typeface="+mn-lt"/>
                <a:ea typeface="+mn-ea"/>
                <a:cs typeface="+mn-cs"/>
              </a:rPr>
              <a:t> (2019): </a:t>
            </a:r>
            <a:r>
              <a:rPr lang="en-US" sz="1200" kern="1200" dirty="0" err="1">
                <a:solidFill>
                  <a:schemeClr val="tx1"/>
                </a:solidFill>
                <a:effectLst/>
                <a:latin typeface="+mn-lt"/>
                <a:ea typeface="+mn-ea"/>
                <a:cs typeface="+mn-cs"/>
              </a:rPr>
              <a:t>Madatory</a:t>
            </a:r>
            <a:r>
              <a:rPr lang="en-US" sz="1200" kern="1200" dirty="0">
                <a:solidFill>
                  <a:schemeClr val="tx1"/>
                </a:solidFill>
                <a:effectLst/>
                <a:latin typeface="+mn-lt"/>
                <a:ea typeface="+mn-ea"/>
                <a:cs typeface="+mn-cs"/>
              </a:rPr>
              <a:t> toll requirement in Austrian, in: https://www.go-maut.at/portal/portal, access on: 01.08.2019</a:t>
            </a:r>
            <a:endParaRPr lang="de-AT" sz="1200" kern="1200" dirty="0">
              <a:solidFill>
                <a:schemeClr val="tx1"/>
              </a:solidFill>
              <a:effectLst/>
              <a:latin typeface="+mn-lt"/>
              <a:ea typeface="+mn-ea"/>
              <a:cs typeface="+mn-cs"/>
            </a:endParaRPr>
          </a:p>
          <a:p>
            <a:endParaRPr lang="de-AT" b="0" dirty="0"/>
          </a:p>
        </p:txBody>
      </p:sp>
      <p:sp>
        <p:nvSpPr>
          <p:cNvPr id="4" name="Foliennummernplatzhalter 3"/>
          <p:cNvSpPr>
            <a:spLocks noGrp="1"/>
          </p:cNvSpPr>
          <p:nvPr>
            <p:ph type="sldNum" sz="quarter" idx="5"/>
          </p:nvPr>
        </p:nvSpPr>
        <p:spPr/>
        <p:txBody>
          <a:bodyPr/>
          <a:lstStyle/>
          <a:p>
            <a:fld id="{8DB9E717-59F5-4FA6-896F-6BEA3963C8C2}" type="slidenum">
              <a:rPr lang="de-AT" smtClean="0"/>
              <a:t>22</a:t>
            </a:fld>
            <a:endParaRPr lang="de-AT"/>
          </a:p>
        </p:txBody>
      </p:sp>
    </p:spTree>
    <p:extLst>
      <p:ext uri="{BB962C8B-B14F-4D97-AF65-F5344CB8AC3E}">
        <p14:creationId xmlns:p14="http://schemas.microsoft.com/office/powerpoint/2010/main" val="375299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   </a:t>
            </a:r>
          </a:p>
        </p:txBody>
      </p:sp>
      <p:sp>
        <p:nvSpPr>
          <p:cNvPr id="4" name="Foliennummernplatzhalter 3"/>
          <p:cNvSpPr>
            <a:spLocks noGrp="1"/>
          </p:cNvSpPr>
          <p:nvPr>
            <p:ph type="sldNum" sz="quarter" idx="5"/>
          </p:nvPr>
        </p:nvSpPr>
        <p:spPr/>
        <p:txBody>
          <a:bodyPr/>
          <a:lstStyle/>
          <a:p>
            <a:fld id="{8DB9E717-59F5-4FA6-896F-6BEA3963C8C2}" type="slidenum">
              <a:rPr lang="de-AT" smtClean="0"/>
              <a:t>23</a:t>
            </a:fld>
            <a:endParaRPr lang="de-AT"/>
          </a:p>
        </p:txBody>
      </p:sp>
    </p:spTree>
    <p:extLst>
      <p:ext uri="{BB962C8B-B14F-4D97-AF65-F5344CB8AC3E}">
        <p14:creationId xmlns:p14="http://schemas.microsoft.com/office/powerpoint/2010/main" val="393459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    </a:t>
            </a:r>
          </a:p>
        </p:txBody>
      </p:sp>
      <p:sp>
        <p:nvSpPr>
          <p:cNvPr id="4" name="Foliennummernplatzhalter 3"/>
          <p:cNvSpPr>
            <a:spLocks noGrp="1"/>
          </p:cNvSpPr>
          <p:nvPr>
            <p:ph type="sldNum" sz="quarter" idx="5"/>
          </p:nvPr>
        </p:nvSpPr>
        <p:spPr/>
        <p:txBody>
          <a:bodyPr/>
          <a:lstStyle/>
          <a:p>
            <a:fld id="{8DB9E717-59F5-4FA6-896F-6BEA3963C8C2}" type="slidenum">
              <a:rPr lang="de-AT" smtClean="0"/>
              <a:t>24</a:t>
            </a:fld>
            <a:endParaRPr lang="de-AT"/>
          </a:p>
        </p:txBody>
      </p:sp>
    </p:spTree>
    <p:extLst>
      <p:ext uri="{BB962C8B-B14F-4D97-AF65-F5344CB8AC3E}">
        <p14:creationId xmlns:p14="http://schemas.microsoft.com/office/powerpoint/2010/main" val="367549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25</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err="1"/>
              <a:t>Introduction</a:t>
            </a:r>
            <a:r>
              <a:rPr lang="de-AT" b="1" dirty="0"/>
              <a:t>:</a:t>
            </a:r>
          </a:p>
          <a:p>
            <a:r>
              <a:rPr lang="de-AT" baseline="0" dirty="0" err="1"/>
              <a:t>You</a:t>
            </a:r>
            <a:r>
              <a:rPr lang="de-AT" baseline="0" dirty="0"/>
              <a:t> </a:t>
            </a:r>
            <a:r>
              <a:rPr lang="de-AT" baseline="0" dirty="0" err="1"/>
              <a:t>can</a:t>
            </a:r>
            <a:r>
              <a:rPr lang="de-AT" baseline="0" dirty="0"/>
              <a:t> </a:t>
            </a:r>
            <a:r>
              <a:rPr lang="de-AT" dirty="0" err="1"/>
              <a:t>either</a:t>
            </a:r>
            <a:r>
              <a:rPr lang="de-AT" dirty="0"/>
              <a:t> </a:t>
            </a:r>
            <a:r>
              <a:rPr lang="de-AT" dirty="0" err="1"/>
              <a:t>use</a:t>
            </a:r>
            <a:r>
              <a:rPr lang="de-AT" dirty="0"/>
              <a:t> </a:t>
            </a:r>
            <a:r>
              <a:rPr lang="de-AT" baseline="0" dirty="0" err="1"/>
              <a:t>this</a:t>
            </a:r>
            <a:r>
              <a:rPr lang="de-AT" baseline="0" dirty="0"/>
              <a:t> </a:t>
            </a:r>
            <a:r>
              <a:rPr lang="de-AT" baseline="0" dirty="0" err="1"/>
              <a:t>slide</a:t>
            </a:r>
            <a:r>
              <a:rPr lang="de-AT" baseline="0" dirty="0"/>
              <a:t> </a:t>
            </a:r>
            <a:r>
              <a:rPr lang="de-AT" baseline="0" dirty="0" err="1"/>
              <a:t>as</a:t>
            </a:r>
            <a:r>
              <a:rPr lang="de-AT" baseline="0" dirty="0"/>
              <a:t> a </a:t>
            </a:r>
            <a:r>
              <a:rPr lang="de-AT" baseline="0" dirty="0" err="1"/>
              <a:t>starting</a:t>
            </a:r>
            <a:r>
              <a:rPr lang="de-AT" baseline="0" dirty="0"/>
              <a:t> </a:t>
            </a:r>
            <a:r>
              <a:rPr lang="de-AT" baseline="0" dirty="0" err="1"/>
              <a:t>point</a:t>
            </a:r>
            <a:r>
              <a:rPr lang="de-AT" baseline="0" dirty="0"/>
              <a:t> </a:t>
            </a:r>
            <a:r>
              <a:rPr lang="de-AT" baseline="0" dirty="0" err="1"/>
              <a:t>or</a:t>
            </a:r>
            <a:r>
              <a:rPr lang="de-AT" baseline="0" dirty="0"/>
              <a:t>, </a:t>
            </a:r>
            <a:r>
              <a:rPr lang="de-AT" dirty="0" err="1"/>
              <a:t>a</a:t>
            </a:r>
            <a:r>
              <a:rPr lang="de-AT" baseline="0" dirty="0" err="1"/>
              <a:t>lternatively</a:t>
            </a:r>
            <a:r>
              <a:rPr lang="de-AT" baseline="0" dirty="0"/>
              <a:t>, </a:t>
            </a:r>
            <a:r>
              <a:rPr lang="de-AT" baseline="0" dirty="0" err="1"/>
              <a:t>use</a:t>
            </a:r>
            <a:r>
              <a:rPr lang="de-AT" baseline="0" dirty="0"/>
              <a:t> </a:t>
            </a:r>
            <a:r>
              <a:rPr lang="de-AT" baseline="0" dirty="0" err="1"/>
              <a:t>the</a:t>
            </a:r>
            <a:r>
              <a:rPr lang="de-AT" baseline="0" dirty="0"/>
              <a:t> </a:t>
            </a:r>
            <a:r>
              <a:rPr lang="de-AT" baseline="0" dirty="0" err="1"/>
              <a:t>remaining</a:t>
            </a:r>
            <a:r>
              <a:rPr lang="de-AT" baseline="0" dirty="0"/>
              <a:t> </a:t>
            </a:r>
            <a:r>
              <a:rPr lang="de-AT" dirty="0" err="1"/>
              <a:t>suggestions</a:t>
            </a:r>
            <a:r>
              <a:rPr lang="de-AT" baseline="0" dirty="0"/>
              <a:t> </a:t>
            </a:r>
            <a:r>
              <a:rPr lang="de-AT" baseline="0" dirty="0" err="1"/>
              <a:t>from</a:t>
            </a:r>
            <a:r>
              <a:rPr lang="de-AT" baseline="0" dirty="0"/>
              <a:t> </a:t>
            </a:r>
            <a:r>
              <a:rPr lang="de-AT" baseline="0" dirty="0" err="1"/>
              <a:t>the</a:t>
            </a:r>
            <a:r>
              <a:rPr lang="de-AT" baseline="0" dirty="0"/>
              <a:t> collection of </a:t>
            </a:r>
            <a:r>
              <a:rPr lang="de-AT" dirty="0" err="1"/>
              <a:t>warm-up</a:t>
            </a:r>
            <a:r>
              <a:rPr lang="de-AT" dirty="0"/>
              <a:t> </a:t>
            </a:r>
            <a:r>
              <a:rPr lang="de-AT" dirty="0" err="1"/>
              <a:t>activities</a:t>
            </a:r>
            <a:r>
              <a:rPr lang="de-AT" baseline="0" dirty="0"/>
              <a:t> .</a:t>
            </a:r>
          </a:p>
          <a:p>
            <a:endParaRPr lang="de-AT" baseline="0" dirty="0"/>
          </a:p>
          <a:p>
            <a:r>
              <a:rPr lang="de-AT" b="1" dirty="0"/>
              <a:t>Use</a:t>
            </a:r>
            <a:r>
              <a:rPr lang="de-AT" b="1" baseline="0" dirty="0"/>
              <a:t>:</a:t>
            </a:r>
          </a:p>
          <a:p>
            <a:r>
              <a:rPr lang="de-AT" b="0" dirty="0"/>
              <a:t>F</a:t>
            </a:r>
            <a:r>
              <a:rPr lang="de-AT" baseline="0" dirty="0"/>
              <a:t>ind out </a:t>
            </a:r>
            <a:r>
              <a:rPr lang="de-AT" baseline="0" dirty="0" err="1"/>
              <a:t>about</a:t>
            </a:r>
            <a:r>
              <a:rPr lang="de-AT" baseline="0" dirty="0"/>
              <a:t> </a:t>
            </a:r>
            <a:r>
              <a:rPr lang="de-AT" baseline="0" dirty="0" err="1"/>
              <a:t>your</a:t>
            </a:r>
            <a:r>
              <a:rPr lang="de-AT" baseline="0" dirty="0"/>
              <a:t> </a:t>
            </a:r>
            <a:r>
              <a:rPr lang="de-AT" baseline="0" dirty="0" err="1"/>
              <a:t>pupils</a:t>
            </a:r>
            <a:r>
              <a:rPr lang="de-AT" dirty="0"/>
              <a:t>‘ </a:t>
            </a:r>
            <a:r>
              <a:rPr lang="de-AT" dirty="0" err="1"/>
              <a:t>attitudes</a:t>
            </a:r>
            <a:r>
              <a:rPr lang="de-AT" dirty="0"/>
              <a:t> </a:t>
            </a:r>
            <a:r>
              <a:rPr lang="de-AT" dirty="0" err="1"/>
              <a:t>towards</a:t>
            </a:r>
            <a:r>
              <a:rPr lang="de-AT" dirty="0"/>
              <a:t> and </a:t>
            </a:r>
            <a:r>
              <a:rPr lang="de-AT" baseline="0" dirty="0"/>
              <a:t> </a:t>
            </a:r>
            <a:r>
              <a:rPr lang="de-AT" baseline="0" dirty="0" err="1"/>
              <a:t>knowledge</a:t>
            </a:r>
            <a:r>
              <a:rPr lang="de-AT" baseline="0" dirty="0"/>
              <a:t> of traffic </a:t>
            </a:r>
            <a:r>
              <a:rPr lang="de-AT" baseline="0" dirty="0" err="1"/>
              <a:t>telematics</a:t>
            </a:r>
            <a:r>
              <a:rPr lang="de-AT" baseline="0" dirty="0"/>
              <a:t>. </a:t>
            </a:r>
            <a:r>
              <a:rPr lang="de-AT" baseline="0" dirty="0" err="1"/>
              <a:t>You</a:t>
            </a:r>
            <a:r>
              <a:rPr lang="de-AT" baseline="0" dirty="0"/>
              <a:t> </a:t>
            </a:r>
            <a:r>
              <a:rPr lang="de-AT" baseline="0" dirty="0" err="1"/>
              <a:t>could</a:t>
            </a:r>
            <a:r>
              <a:rPr lang="de-AT" baseline="0" dirty="0"/>
              <a:t> </a:t>
            </a:r>
            <a:r>
              <a:rPr lang="de-AT" baseline="0" dirty="0" err="1"/>
              <a:t>proceed</a:t>
            </a:r>
            <a:r>
              <a:rPr lang="de-AT" baseline="0" dirty="0"/>
              <a:t> in </a:t>
            </a:r>
            <a:r>
              <a:rPr lang="de-AT" baseline="0" dirty="0" err="1"/>
              <a:t>two</a:t>
            </a:r>
            <a:r>
              <a:rPr lang="de-AT" baseline="0" dirty="0"/>
              <a:t> </a:t>
            </a:r>
            <a:r>
              <a:rPr lang="de-AT" baseline="0" dirty="0" err="1"/>
              <a:t>ways</a:t>
            </a:r>
            <a:r>
              <a:rPr lang="de-AT" baseline="0" dirty="0"/>
              <a:t>:</a:t>
            </a:r>
          </a:p>
          <a:p>
            <a:endParaRPr lang="de-AT" baseline="0" dirty="0"/>
          </a:p>
          <a:p>
            <a:pPr marL="685800" lvl="1" indent="-228600">
              <a:buFont typeface="Wingdings" panose="05000000000000000000" pitchFamily="2" charset="2"/>
              <a:buChar char="§"/>
              <a:defRPr/>
            </a:pPr>
            <a:r>
              <a:rPr lang="de-AT" b="0" u="sng" baseline="0" dirty="0"/>
              <a:t>Option </a:t>
            </a:r>
            <a:r>
              <a:rPr lang="de-AT" b="0" u="sng" baseline="0" dirty="0" err="1"/>
              <a:t>no</a:t>
            </a:r>
            <a:r>
              <a:rPr lang="de-AT" b="0" u="sng" baseline="0" dirty="0"/>
              <a:t>. 1 </a:t>
            </a:r>
            <a:r>
              <a:rPr lang="de-AT" u="sng" dirty="0"/>
              <a:t>(</a:t>
            </a:r>
            <a:r>
              <a:rPr lang="de-AT" b="0" u="sng" baseline="0" dirty="0" err="1"/>
              <a:t>approx</a:t>
            </a:r>
            <a:r>
              <a:rPr lang="de-AT" b="0" u="sng" baseline="0" dirty="0"/>
              <a:t>. 5 </a:t>
            </a:r>
            <a:r>
              <a:rPr lang="de-AT" b="0" u="sng" baseline="0" dirty="0" err="1"/>
              <a:t>mins</a:t>
            </a:r>
            <a:r>
              <a:rPr lang="de-AT" b="0" u="sng" baseline="0" dirty="0"/>
              <a:t>):</a:t>
            </a:r>
            <a:r>
              <a:rPr lang="de-AT" b="0" u="none" baseline="0" dirty="0"/>
              <a:t> </a:t>
            </a:r>
            <a:r>
              <a:rPr lang="de-AT" dirty="0" err="1"/>
              <a:t>Give</a:t>
            </a:r>
            <a:r>
              <a:rPr lang="de-AT" dirty="0"/>
              <a:t> </a:t>
            </a:r>
            <a:r>
              <a:rPr lang="de-AT" dirty="0" err="1"/>
              <a:t>your</a:t>
            </a:r>
            <a:r>
              <a:rPr lang="de-AT" dirty="0"/>
              <a:t> </a:t>
            </a:r>
            <a:r>
              <a:rPr lang="de-AT" dirty="0" err="1"/>
              <a:t>pupils</a:t>
            </a:r>
            <a:r>
              <a:rPr lang="de-AT" dirty="0"/>
              <a:t> </a:t>
            </a:r>
            <a:r>
              <a:rPr lang="de-AT" dirty="0" err="1"/>
              <a:t>approx</a:t>
            </a:r>
            <a:r>
              <a:rPr lang="de-AT" dirty="0"/>
              <a:t>. 1-2 </a:t>
            </a:r>
            <a:r>
              <a:rPr lang="de-AT" dirty="0" err="1"/>
              <a:t>minutes</a:t>
            </a:r>
            <a:r>
              <a:rPr lang="de-AT" dirty="0"/>
              <a:t> </a:t>
            </a:r>
            <a:r>
              <a:rPr lang="de-AT" b="0" u="none" baseline="0" dirty="0" err="1"/>
              <a:t>for</a:t>
            </a:r>
            <a:r>
              <a:rPr lang="de-AT" b="0" u="none" baseline="0" dirty="0"/>
              <a:t> </a:t>
            </a:r>
            <a:r>
              <a:rPr lang="de-AT" dirty="0" err="1"/>
              <a:t>brainstorming</a:t>
            </a:r>
            <a:r>
              <a:rPr lang="de-AT" b="0" u="none" baseline="0" dirty="0"/>
              <a:t>. </a:t>
            </a:r>
            <a:r>
              <a:rPr lang="de-AT" b="0" u="none" baseline="0" dirty="0" err="1"/>
              <a:t>Afterwards</a:t>
            </a:r>
            <a:r>
              <a:rPr lang="de-AT" b="0" u="none" baseline="0" dirty="0"/>
              <a:t>, </a:t>
            </a:r>
            <a:r>
              <a:rPr lang="de-AT" b="0" u="none" baseline="0" dirty="0" err="1"/>
              <a:t>the</a:t>
            </a:r>
            <a:r>
              <a:rPr lang="de-AT" dirty="0" err="1"/>
              <a:t>y</a:t>
            </a:r>
            <a:r>
              <a:rPr lang="de-AT" b="0" u="none" baseline="0" dirty="0"/>
              <a:t> </a:t>
            </a:r>
            <a:r>
              <a:rPr lang="de-AT" b="0" u="none" baseline="0" dirty="0" err="1"/>
              <a:t>can</a:t>
            </a:r>
            <a:r>
              <a:rPr lang="de-AT" b="0" u="none" baseline="0" dirty="0"/>
              <a:t> </a:t>
            </a:r>
            <a:r>
              <a:rPr lang="de-AT" b="0" u="none" baseline="0" dirty="0" err="1"/>
              <a:t>share</a:t>
            </a:r>
            <a:r>
              <a:rPr lang="de-AT" b="0" u="none" baseline="0" dirty="0"/>
              <a:t> </a:t>
            </a:r>
            <a:r>
              <a:rPr lang="de-AT" b="0" u="none" baseline="0" dirty="0" err="1"/>
              <a:t>their</a:t>
            </a:r>
            <a:r>
              <a:rPr lang="de-AT" b="0" u="none" baseline="0" dirty="0"/>
              <a:t> </a:t>
            </a:r>
            <a:r>
              <a:rPr lang="de-AT" b="0" u="none" baseline="0" dirty="0" err="1"/>
              <a:t>thoughts</a:t>
            </a:r>
            <a:r>
              <a:rPr lang="de-AT" b="0" u="none" baseline="0" dirty="0"/>
              <a:t> </a:t>
            </a:r>
            <a:r>
              <a:rPr lang="de-AT" dirty="0" err="1"/>
              <a:t>freely</a:t>
            </a:r>
            <a:r>
              <a:rPr lang="de-AT" b="0" u="none" baseline="0" dirty="0"/>
              <a:t> </a:t>
            </a:r>
            <a:r>
              <a:rPr lang="de-AT" dirty="0" err="1"/>
              <a:t>without</a:t>
            </a:r>
            <a:r>
              <a:rPr lang="de-AT" dirty="0"/>
              <a:t> </a:t>
            </a:r>
            <a:r>
              <a:rPr lang="de-AT" b="0" u="none" baseline="0" dirty="0" err="1"/>
              <a:t>assessment</a:t>
            </a:r>
            <a:r>
              <a:rPr lang="de-AT" b="0" u="none" baseline="0" dirty="0"/>
              <a:t>. </a:t>
            </a:r>
            <a:r>
              <a:rPr lang="de-AT" dirty="0"/>
              <a:t>G</a:t>
            </a:r>
            <a:r>
              <a:rPr lang="de-AT" b="0" u="none" baseline="0" dirty="0"/>
              <a:t>roup </a:t>
            </a:r>
            <a:r>
              <a:rPr lang="de-AT" b="0" u="none" baseline="0" dirty="0" err="1"/>
              <a:t>these</a:t>
            </a:r>
            <a:r>
              <a:rPr lang="de-AT" b="0" u="none" baseline="0" dirty="0"/>
              <a:t> </a:t>
            </a:r>
            <a:r>
              <a:rPr lang="de-AT" b="0" u="none" baseline="0" dirty="0" err="1"/>
              <a:t>ideas</a:t>
            </a:r>
            <a:r>
              <a:rPr lang="de-AT" b="0" u="none" baseline="0" dirty="0"/>
              <a:t> </a:t>
            </a:r>
            <a:r>
              <a:rPr lang="de-AT" b="0" u="none" baseline="0" dirty="0" err="1"/>
              <a:t>into</a:t>
            </a:r>
            <a:r>
              <a:rPr lang="de-AT" b="0" u="none" baseline="0" dirty="0"/>
              <a:t> </a:t>
            </a:r>
            <a:r>
              <a:rPr lang="de-AT" b="0" u="none" baseline="0" dirty="0" err="1"/>
              <a:t>categories</a:t>
            </a:r>
            <a:r>
              <a:rPr lang="de-AT" b="0" u="none" baseline="0" dirty="0"/>
              <a:t> (e.g. </a:t>
            </a:r>
            <a:r>
              <a:rPr lang="de-AT" b="0" u="none" baseline="0" dirty="0" err="1"/>
              <a:t>strengths</a:t>
            </a:r>
            <a:r>
              <a:rPr lang="de-AT" b="0" u="none" baseline="0" dirty="0"/>
              <a:t>, </a:t>
            </a:r>
            <a:r>
              <a:rPr lang="de-AT" b="0" u="none" baseline="0" dirty="0" err="1"/>
              <a:t>weaknesses</a:t>
            </a:r>
            <a:r>
              <a:rPr lang="de-AT" b="0" u="none" baseline="0" dirty="0"/>
              <a:t>, </a:t>
            </a:r>
            <a:r>
              <a:rPr lang="de-AT" b="0" u="none" baseline="0" dirty="0" err="1"/>
              <a:t>problems</a:t>
            </a:r>
            <a:r>
              <a:rPr lang="de-AT" b="0" u="none" baseline="0" dirty="0"/>
              <a:t>, </a:t>
            </a:r>
            <a:r>
              <a:rPr lang="de-AT" b="0" u="none" baseline="0" dirty="0" err="1"/>
              <a:t>examples</a:t>
            </a:r>
            <a:r>
              <a:rPr lang="de-AT" b="0" u="none" baseline="0" dirty="0"/>
              <a:t>). At </a:t>
            </a:r>
            <a:r>
              <a:rPr lang="de-AT" b="0" u="none" baseline="0" dirty="0" err="1"/>
              <a:t>the</a:t>
            </a:r>
            <a:r>
              <a:rPr lang="de-AT" b="0" u="none" baseline="0" dirty="0"/>
              <a:t> end</a:t>
            </a:r>
            <a:r>
              <a:rPr lang="de-AT" dirty="0"/>
              <a:t> </a:t>
            </a:r>
            <a:r>
              <a:rPr lang="de-AT" dirty="0" err="1"/>
              <a:t>you</a:t>
            </a:r>
            <a:r>
              <a:rPr lang="de-AT" dirty="0"/>
              <a:t> </a:t>
            </a:r>
            <a:r>
              <a:rPr lang="de-AT" b="0" u="none" baseline="0" dirty="0" err="1"/>
              <a:t>can</a:t>
            </a:r>
            <a:r>
              <a:rPr lang="de-AT" b="0" u="none" baseline="0" dirty="0"/>
              <a:t> </a:t>
            </a:r>
            <a:r>
              <a:rPr lang="de-AT" b="0" u="none" baseline="0" dirty="0" err="1"/>
              <a:t>take</a:t>
            </a:r>
            <a:r>
              <a:rPr lang="de-AT" b="0" u="none" baseline="0" dirty="0"/>
              <a:t> a </a:t>
            </a:r>
            <a:r>
              <a:rPr lang="de-AT" b="0" u="none" baseline="0" dirty="0" err="1"/>
              <a:t>photo</a:t>
            </a:r>
            <a:r>
              <a:rPr lang="de-AT" b="0" u="none" baseline="0" dirty="0"/>
              <a:t> of</a:t>
            </a:r>
            <a:r>
              <a:rPr lang="de-AT" dirty="0"/>
              <a:t> </a:t>
            </a:r>
            <a:r>
              <a:rPr lang="de-AT" b="0" u="none" baseline="0" dirty="0" err="1"/>
              <a:t>the</a:t>
            </a:r>
            <a:r>
              <a:rPr lang="de-AT" b="0" u="none" baseline="0" dirty="0"/>
              <a:t> </a:t>
            </a:r>
            <a:r>
              <a:rPr lang="de-AT" b="0" u="none" baseline="0" dirty="0" err="1"/>
              <a:t>board</a:t>
            </a:r>
            <a:r>
              <a:rPr lang="de-AT" b="0" u="none" baseline="0" dirty="0"/>
              <a:t> and </a:t>
            </a:r>
            <a:r>
              <a:rPr lang="de-AT" b="0" u="none" baseline="0" dirty="0" err="1"/>
              <a:t>make</a:t>
            </a:r>
            <a:r>
              <a:rPr lang="de-AT" b="0" u="none" baseline="0" dirty="0"/>
              <a:t> </a:t>
            </a:r>
            <a:r>
              <a:rPr lang="de-AT" b="0" u="none" baseline="0" dirty="0" err="1"/>
              <a:t>the</a:t>
            </a:r>
            <a:r>
              <a:rPr lang="de-AT" b="0" u="none" baseline="0" dirty="0"/>
              <a:t> information </a:t>
            </a:r>
            <a:r>
              <a:rPr lang="de-AT" b="0" u="none" baseline="0" dirty="0" err="1"/>
              <a:t>digitally</a:t>
            </a:r>
            <a:r>
              <a:rPr lang="de-AT" b="0" u="none" baseline="0" dirty="0"/>
              <a:t> </a:t>
            </a:r>
            <a:r>
              <a:rPr lang="de-AT" b="0" u="none" baseline="0" dirty="0" err="1"/>
              <a:t>available</a:t>
            </a:r>
            <a:r>
              <a:rPr lang="de-AT" b="0" u="none" baseline="0" dirty="0"/>
              <a:t> </a:t>
            </a:r>
            <a:r>
              <a:rPr lang="de-AT" b="0" u="none" baseline="0" dirty="0" err="1"/>
              <a:t>to</a:t>
            </a:r>
            <a:r>
              <a:rPr lang="de-AT" b="0" u="none" baseline="0" dirty="0"/>
              <a:t> </a:t>
            </a:r>
            <a:r>
              <a:rPr lang="de-AT" dirty="0" err="1"/>
              <a:t>your</a:t>
            </a:r>
            <a:r>
              <a:rPr lang="de-AT" b="0" u="none" baseline="0" dirty="0"/>
              <a:t> </a:t>
            </a:r>
            <a:r>
              <a:rPr lang="de-AT" b="0" u="none" baseline="0" dirty="0" err="1"/>
              <a:t>pupils</a:t>
            </a:r>
            <a:r>
              <a:rPr lang="de-AT" b="0" u="none" baseline="0" dirty="0"/>
              <a:t>. </a:t>
            </a:r>
            <a:r>
              <a:rPr lang="de-AT" b="0" u="none" baseline="0" dirty="0" err="1"/>
              <a:t>You</a:t>
            </a:r>
            <a:r>
              <a:rPr lang="de-AT" baseline="0" dirty="0"/>
              <a:t> </a:t>
            </a:r>
            <a:r>
              <a:rPr lang="de-AT" dirty="0" err="1"/>
              <a:t>can</a:t>
            </a:r>
            <a:r>
              <a:rPr lang="de-AT" dirty="0"/>
              <a:t> </a:t>
            </a:r>
            <a:r>
              <a:rPr lang="de-AT" dirty="0" err="1"/>
              <a:t>always</a:t>
            </a:r>
            <a:r>
              <a:rPr lang="de-AT" dirty="0"/>
              <a:t> </a:t>
            </a:r>
            <a:r>
              <a:rPr lang="de-AT" dirty="0" err="1"/>
              <a:t>refer</a:t>
            </a:r>
            <a:r>
              <a:rPr lang="de-AT" dirty="0"/>
              <a:t> back</a:t>
            </a:r>
            <a:r>
              <a:rPr lang="de-AT" baseline="0" dirty="0"/>
              <a:t> </a:t>
            </a:r>
            <a:r>
              <a:rPr lang="de-AT" baseline="0" dirty="0" err="1"/>
              <a:t>to</a:t>
            </a:r>
            <a:r>
              <a:rPr lang="de-AT" baseline="0" dirty="0"/>
              <a:t> </a:t>
            </a:r>
            <a:r>
              <a:rPr lang="de-AT" dirty="0"/>
              <a:t>individual</a:t>
            </a:r>
            <a:r>
              <a:rPr lang="de-AT" baseline="0" dirty="0"/>
              <a:t> </a:t>
            </a:r>
            <a:r>
              <a:rPr lang="de-AT" baseline="0" dirty="0" err="1"/>
              <a:t>aspects</a:t>
            </a:r>
            <a:r>
              <a:rPr lang="de-AT" baseline="0" dirty="0"/>
              <a:t> </a:t>
            </a:r>
            <a:r>
              <a:rPr lang="de-AT" dirty="0" err="1"/>
              <a:t>while</a:t>
            </a:r>
            <a:r>
              <a:rPr lang="de-AT" dirty="0"/>
              <a:t> </a:t>
            </a:r>
            <a:r>
              <a:rPr lang="de-AT" dirty="0" err="1"/>
              <a:t>teaching</a:t>
            </a:r>
            <a:r>
              <a:rPr lang="de-AT" baseline="0" dirty="0"/>
              <a:t> „traffic </a:t>
            </a:r>
            <a:r>
              <a:rPr lang="de-AT" baseline="0" dirty="0" err="1"/>
              <a:t>telematics</a:t>
            </a:r>
            <a:r>
              <a:rPr lang="de-AT" baseline="0" dirty="0"/>
              <a:t>".</a:t>
            </a:r>
            <a:endParaRPr lang="de-AT" dirty="0"/>
          </a:p>
          <a:p>
            <a:pPr marL="457200" lvl="1" indent="0">
              <a:buFont typeface="Wingdings" panose="05000000000000000000" pitchFamily="2" charset="2"/>
              <a:buNone/>
            </a:pPr>
            <a:endParaRPr lang="de-AT" b="0" u="sng" baseline="0" dirty="0"/>
          </a:p>
          <a:p>
            <a:pPr marL="685800" lvl="1" indent="-228600">
              <a:buFont typeface="Wingdings" panose="05000000000000000000" pitchFamily="2" charset="2"/>
              <a:buChar char="§"/>
            </a:pPr>
            <a:r>
              <a:rPr lang="de-AT" b="0" u="sng" baseline="0" dirty="0"/>
              <a:t>Option </a:t>
            </a:r>
            <a:r>
              <a:rPr lang="de-AT" b="0" u="sng" baseline="0" dirty="0" err="1"/>
              <a:t>no</a:t>
            </a:r>
            <a:r>
              <a:rPr lang="de-AT" b="0" u="sng" baseline="0" dirty="0"/>
              <a:t>. 2 </a:t>
            </a:r>
            <a:r>
              <a:rPr lang="de-AT" u="sng" baseline="0" dirty="0"/>
              <a:t>(</a:t>
            </a:r>
            <a:r>
              <a:rPr lang="de-AT" u="sng" baseline="0" dirty="0" err="1"/>
              <a:t>about</a:t>
            </a:r>
            <a:r>
              <a:rPr lang="de-AT" u="sng" baseline="0" dirty="0"/>
              <a:t> 10-15 </a:t>
            </a:r>
            <a:r>
              <a:rPr lang="de-AT" u="sng" baseline="0" dirty="0" err="1"/>
              <a:t>mins</a:t>
            </a:r>
            <a:r>
              <a:rPr lang="de-AT" u="sng" baseline="0" dirty="0"/>
              <a:t>): </a:t>
            </a:r>
            <a:r>
              <a:rPr lang="de-AT" dirty="0"/>
              <a:t>H</a:t>
            </a:r>
            <a:r>
              <a:rPr lang="de-AT" baseline="0" dirty="0"/>
              <a:t>and out </a:t>
            </a:r>
            <a:r>
              <a:rPr lang="de-AT" baseline="0" dirty="0" err="1"/>
              <a:t>two</a:t>
            </a:r>
            <a:r>
              <a:rPr lang="de-AT" baseline="0" dirty="0"/>
              <a:t> </a:t>
            </a:r>
            <a:r>
              <a:rPr lang="de-AT" baseline="0" dirty="0" err="1"/>
              <a:t>cards</a:t>
            </a:r>
            <a:r>
              <a:rPr lang="de-AT" baseline="0" dirty="0"/>
              <a:t> </a:t>
            </a:r>
            <a:r>
              <a:rPr lang="de-AT" baseline="0" dirty="0" err="1"/>
              <a:t>to</a:t>
            </a:r>
            <a:r>
              <a:rPr lang="de-AT" baseline="0" dirty="0"/>
              <a:t> </a:t>
            </a:r>
            <a:r>
              <a:rPr lang="de-AT" baseline="0" dirty="0" err="1"/>
              <a:t>each</a:t>
            </a:r>
            <a:r>
              <a:rPr lang="de-AT" baseline="0" dirty="0"/>
              <a:t> </a:t>
            </a:r>
            <a:r>
              <a:rPr lang="de-AT" baseline="0" dirty="0" err="1"/>
              <a:t>student</a:t>
            </a:r>
            <a:r>
              <a:rPr lang="de-AT" baseline="0" dirty="0"/>
              <a:t> (</a:t>
            </a:r>
            <a:r>
              <a:rPr lang="de-AT" baseline="0" dirty="0" err="1"/>
              <a:t>depending</a:t>
            </a:r>
            <a:r>
              <a:rPr lang="de-AT" baseline="0" dirty="0"/>
              <a:t> on </a:t>
            </a:r>
            <a:r>
              <a:rPr lang="de-AT" baseline="0" dirty="0" err="1"/>
              <a:t>class</a:t>
            </a:r>
            <a:r>
              <a:rPr lang="de-AT" baseline="0" dirty="0"/>
              <a:t> </a:t>
            </a:r>
            <a:r>
              <a:rPr lang="de-AT" baseline="0" dirty="0" err="1"/>
              <a:t>size</a:t>
            </a:r>
            <a:r>
              <a:rPr lang="de-AT" baseline="0" dirty="0"/>
              <a:t>), </a:t>
            </a:r>
            <a:r>
              <a:rPr lang="de-AT" baseline="0" dirty="0" err="1"/>
              <a:t>giving</a:t>
            </a:r>
            <a:r>
              <a:rPr lang="de-AT" baseline="0" dirty="0"/>
              <a:t> </a:t>
            </a:r>
            <a:r>
              <a:rPr lang="de-AT" baseline="0" dirty="0" err="1"/>
              <a:t>them</a:t>
            </a:r>
            <a:r>
              <a:rPr lang="de-AT" baseline="0" dirty="0"/>
              <a:t> 3 </a:t>
            </a:r>
            <a:r>
              <a:rPr lang="de-AT" baseline="0" dirty="0" err="1"/>
              <a:t>minutes</a:t>
            </a:r>
            <a:r>
              <a:rPr lang="de-AT" baseline="0" dirty="0"/>
              <a:t> </a:t>
            </a:r>
            <a:r>
              <a:rPr lang="de-AT" baseline="0" dirty="0" err="1"/>
              <a:t>to</a:t>
            </a:r>
            <a:r>
              <a:rPr lang="de-AT" baseline="0" dirty="0"/>
              <a:t> </a:t>
            </a:r>
            <a:r>
              <a:rPr lang="de-AT" baseline="0" dirty="0" err="1"/>
              <a:t>think</a:t>
            </a:r>
            <a:r>
              <a:rPr lang="de-AT" baseline="0" dirty="0"/>
              <a:t> </a:t>
            </a:r>
            <a:r>
              <a:rPr lang="de-AT" baseline="0" dirty="0" err="1"/>
              <a:t>about</a:t>
            </a:r>
            <a:r>
              <a:rPr lang="de-AT" baseline="0" dirty="0"/>
              <a:t> </a:t>
            </a:r>
            <a:r>
              <a:rPr lang="de-AT" baseline="0" dirty="0" err="1"/>
              <a:t>the</a:t>
            </a:r>
            <a:r>
              <a:rPr lang="de-AT" baseline="0" dirty="0"/>
              <a:t> </a:t>
            </a:r>
            <a:r>
              <a:rPr lang="de-AT" baseline="0" dirty="0" err="1"/>
              <a:t>question</a:t>
            </a:r>
            <a:r>
              <a:rPr lang="de-AT" baseline="0" dirty="0"/>
              <a:t> at </a:t>
            </a:r>
            <a:r>
              <a:rPr lang="de-AT" baseline="0" dirty="0" err="1"/>
              <a:t>hand</a:t>
            </a:r>
            <a:r>
              <a:rPr lang="de-AT" dirty="0"/>
              <a:t> and </a:t>
            </a:r>
            <a:r>
              <a:rPr lang="de-AT" baseline="0" dirty="0" err="1"/>
              <a:t>briefly</a:t>
            </a:r>
            <a:r>
              <a:rPr lang="de-AT" baseline="0" dirty="0"/>
              <a:t> and </a:t>
            </a:r>
            <a:r>
              <a:rPr lang="de-AT" baseline="0" dirty="0" err="1"/>
              <a:t>concisely</a:t>
            </a:r>
            <a:r>
              <a:rPr lang="de-AT" baseline="0" dirty="0"/>
              <a:t> </a:t>
            </a:r>
            <a:r>
              <a:rPr lang="de-AT" baseline="0" dirty="0" err="1"/>
              <a:t>record</a:t>
            </a:r>
            <a:r>
              <a:rPr lang="de-AT" baseline="0" dirty="0"/>
              <a:t> </a:t>
            </a:r>
            <a:r>
              <a:rPr lang="de-AT" baseline="0" dirty="0" err="1"/>
              <a:t>their</a:t>
            </a:r>
            <a:r>
              <a:rPr lang="de-AT" baseline="0" dirty="0"/>
              <a:t> </a:t>
            </a:r>
            <a:r>
              <a:rPr lang="de-AT" dirty="0" err="1"/>
              <a:t>ideas</a:t>
            </a:r>
            <a:r>
              <a:rPr lang="de-AT" baseline="0" dirty="0"/>
              <a:t>. </a:t>
            </a:r>
            <a:r>
              <a:rPr lang="de-AT" baseline="0" dirty="0" err="1"/>
              <a:t>Then</a:t>
            </a:r>
            <a:r>
              <a:rPr lang="de-AT" baseline="0" dirty="0"/>
              <a:t>, </a:t>
            </a:r>
            <a:r>
              <a:rPr lang="de-AT" baseline="0" dirty="0" err="1"/>
              <a:t>taking</a:t>
            </a:r>
            <a:r>
              <a:rPr lang="de-AT" baseline="0" dirty="0"/>
              <a:t> </a:t>
            </a:r>
            <a:r>
              <a:rPr lang="de-AT" baseline="0" dirty="0" err="1"/>
              <a:t>turns</a:t>
            </a:r>
            <a:r>
              <a:rPr lang="de-AT" baseline="0" dirty="0"/>
              <a:t>, </a:t>
            </a:r>
            <a:r>
              <a:rPr lang="de-AT" baseline="0" dirty="0" err="1"/>
              <a:t>pupils</a:t>
            </a:r>
            <a:r>
              <a:rPr lang="de-AT" baseline="0" dirty="0"/>
              <a:t> </a:t>
            </a:r>
            <a:r>
              <a:rPr lang="de-AT" baseline="0" dirty="0" err="1"/>
              <a:t>present</a:t>
            </a:r>
            <a:r>
              <a:rPr lang="de-AT" baseline="0" dirty="0"/>
              <a:t> </a:t>
            </a:r>
            <a:r>
              <a:rPr lang="de-AT" baseline="0" dirty="0" err="1"/>
              <a:t>their</a:t>
            </a:r>
            <a:r>
              <a:rPr lang="de-AT" baseline="0" dirty="0"/>
              <a:t> </a:t>
            </a:r>
            <a:r>
              <a:rPr lang="de-AT" baseline="0" dirty="0" err="1"/>
              <a:t>thoughts</a:t>
            </a:r>
            <a:r>
              <a:rPr lang="de-AT" baseline="0" dirty="0"/>
              <a:t>. </a:t>
            </a:r>
            <a:r>
              <a:rPr lang="de-AT" dirty="0"/>
              <a:t>P</a:t>
            </a:r>
            <a:r>
              <a:rPr lang="de-AT" baseline="0" dirty="0"/>
              <a:t>ut </a:t>
            </a:r>
            <a:r>
              <a:rPr lang="de-AT" baseline="0" dirty="0" err="1"/>
              <a:t>the</a:t>
            </a:r>
            <a:r>
              <a:rPr lang="de-AT" baseline="0" dirty="0"/>
              <a:t> </a:t>
            </a:r>
            <a:r>
              <a:rPr lang="de-AT" baseline="0" dirty="0" err="1"/>
              <a:t>cards</a:t>
            </a:r>
            <a:r>
              <a:rPr lang="de-AT" baseline="0" dirty="0"/>
              <a:t> on </a:t>
            </a:r>
            <a:r>
              <a:rPr lang="de-AT" baseline="0" dirty="0" err="1"/>
              <a:t>the</a:t>
            </a:r>
            <a:r>
              <a:rPr lang="de-AT" baseline="0" dirty="0"/>
              <a:t> </a:t>
            </a:r>
            <a:r>
              <a:rPr lang="de-AT" baseline="0" dirty="0" err="1"/>
              <a:t>board</a:t>
            </a:r>
            <a:r>
              <a:rPr lang="de-AT" dirty="0"/>
              <a:t>, </a:t>
            </a:r>
            <a:r>
              <a:rPr lang="de-AT" baseline="0" dirty="0" err="1"/>
              <a:t>forming</a:t>
            </a:r>
            <a:r>
              <a:rPr lang="de-AT" dirty="0"/>
              <a:t> </a:t>
            </a:r>
            <a:r>
              <a:rPr lang="de-AT" baseline="0" dirty="0" err="1"/>
              <a:t>categories</a:t>
            </a:r>
            <a:r>
              <a:rPr lang="de-AT" baseline="0" dirty="0"/>
              <a:t> (e.g. </a:t>
            </a:r>
            <a:r>
              <a:rPr lang="de-AT" baseline="0" dirty="0" err="1"/>
              <a:t>strengths</a:t>
            </a:r>
            <a:r>
              <a:rPr lang="de-AT" baseline="0" dirty="0"/>
              <a:t>, </a:t>
            </a:r>
            <a:r>
              <a:rPr lang="de-AT" baseline="0" dirty="0" err="1"/>
              <a:t>weaknesses</a:t>
            </a:r>
            <a:r>
              <a:rPr lang="de-AT" baseline="0" dirty="0"/>
              <a:t>, </a:t>
            </a:r>
            <a:r>
              <a:rPr lang="de-AT" baseline="0" dirty="0" err="1"/>
              <a:t>problems</a:t>
            </a:r>
            <a:r>
              <a:rPr lang="de-AT" baseline="0" dirty="0"/>
              <a:t>, </a:t>
            </a:r>
            <a:r>
              <a:rPr lang="de-AT" baseline="0" dirty="0" err="1"/>
              <a:t>examples</a:t>
            </a:r>
            <a:r>
              <a:rPr lang="de-AT" baseline="0" dirty="0"/>
              <a:t>). </a:t>
            </a:r>
            <a:r>
              <a:rPr lang="de-AT" dirty="0"/>
              <a:t>At </a:t>
            </a:r>
            <a:r>
              <a:rPr lang="de-AT" dirty="0" err="1"/>
              <a:t>the</a:t>
            </a:r>
            <a:r>
              <a:rPr lang="de-AT" dirty="0"/>
              <a:t> end, </a:t>
            </a:r>
            <a:r>
              <a:rPr lang="de-AT" dirty="0" err="1"/>
              <a:t>you</a:t>
            </a:r>
            <a:r>
              <a:rPr lang="de-AT" dirty="0"/>
              <a:t> </a:t>
            </a:r>
            <a:r>
              <a:rPr lang="de-AT" dirty="0" err="1"/>
              <a:t>can</a:t>
            </a:r>
            <a:r>
              <a:rPr lang="de-AT" dirty="0"/>
              <a:t> </a:t>
            </a:r>
            <a:r>
              <a:rPr lang="de-AT" dirty="0" err="1"/>
              <a:t>photograph</a:t>
            </a:r>
            <a:r>
              <a:rPr lang="de-AT" dirty="0"/>
              <a:t> </a:t>
            </a:r>
            <a:r>
              <a:rPr lang="de-AT" dirty="0" err="1"/>
              <a:t>the</a:t>
            </a:r>
            <a:r>
              <a:rPr lang="de-AT" dirty="0"/>
              <a:t> </a:t>
            </a:r>
            <a:r>
              <a:rPr lang="de-AT" dirty="0" err="1"/>
              <a:t>results</a:t>
            </a:r>
            <a:r>
              <a:rPr lang="de-AT" dirty="0"/>
              <a:t> on </a:t>
            </a:r>
            <a:r>
              <a:rPr lang="de-AT" dirty="0" err="1"/>
              <a:t>the</a:t>
            </a:r>
            <a:r>
              <a:rPr lang="de-AT" dirty="0"/>
              <a:t> </a:t>
            </a:r>
            <a:r>
              <a:rPr lang="de-AT" dirty="0" err="1"/>
              <a:t>board</a:t>
            </a:r>
            <a:r>
              <a:rPr lang="de-AT" dirty="0"/>
              <a:t> and </a:t>
            </a:r>
            <a:r>
              <a:rPr lang="de-AT" dirty="0" err="1"/>
              <a:t>make</a:t>
            </a:r>
            <a:r>
              <a:rPr lang="de-AT" dirty="0"/>
              <a:t> </a:t>
            </a:r>
            <a:r>
              <a:rPr lang="de-AT" dirty="0" err="1"/>
              <a:t>the</a:t>
            </a:r>
            <a:r>
              <a:rPr lang="de-AT" dirty="0"/>
              <a:t> information </a:t>
            </a:r>
            <a:r>
              <a:rPr lang="de-AT" dirty="0" err="1"/>
              <a:t>available</a:t>
            </a:r>
            <a:r>
              <a:rPr lang="de-AT" dirty="0"/>
              <a:t> </a:t>
            </a:r>
            <a:r>
              <a:rPr lang="de-AT" dirty="0" err="1"/>
              <a:t>to</a:t>
            </a:r>
            <a:r>
              <a:rPr lang="de-AT" dirty="0"/>
              <a:t> </a:t>
            </a:r>
            <a:r>
              <a:rPr lang="de-AT" dirty="0" err="1"/>
              <a:t>your</a:t>
            </a:r>
            <a:r>
              <a:rPr lang="de-AT" dirty="0"/>
              <a:t> </a:t>
            </a:r>
            <a:r>
              <a:rPr lang="de-AT" dirty="0" err="1"/>
              <a:t>pupils</a:t>
            </a:r>
            <a:r>
              <a:rPr lang="de-AT" dirty="0"/>
              <a:t>. </a:t>
            </a:r>
            <a:r>
              <a:rPr lang="de-AT" dirty="0" err="1"/>
              <a:t>You</a:t>
            </a:r>
            <a:r>
              <a:rPr lang="de-AT" dirty="0"/>
              <a:t> </a:t>
            </a:r>
            <a:r>
              <a:rPr lang="de-AT" dirty="0" err="1"/>
              <a:t>can</a:t>
            </a:r>
            <a:r>
              <a:rPr lang="de-AT" dirty="0"/>
              <a:t> </a:t>
            </a:r>
            <a:r>
              <a:rPr lang="de-AT" dirty="0" err="1"/>
              <a:t>always</a:t>
            </a:r>
            <a:r>
              <a:rPr lang="de-AT" dirty="0"/>
              <a:t> </a:t>
            </a:r>
            <a:r>
              <a:rPr lang="de-AT" dirty="0" err="1"/>
              <a:t>refer</a:t>
            </a:r>
            <a:r>
              <a:rPr lang="de-AT" dirty="0"/>
              <a:t> back </a:t>
            </a:r>
            <a:r>
              <a:rPr lang="de-AT" dirty="0" err="1"/>
              <a:t>to</a:t>
            </a:r>
            <a:r>
              <a:rPr lang="de-AT" dirty="0"/>
              <a:t> individual </a:t>
            </a:r>
            <a:r>
              <a:rPr lang="de-AT" dirty="0" err="1"/>
              <a:t>aspects</a:t>
            </a:r>
            <a:r>
              <a:rPr lang="de-AT" dirty="0"/>
              <a:t> </a:t>
            </a:r>
            <a:r>
              <a:rPr lang="de-AT" dirty="0" err="1"/>
              <a:t>while</a:t>
            </a:r>
            <a:r>
              <a:rPr lang="de-AT" dirty="0"/>
              <a:t> </a:t>
            </a:r>
            <a:r>
              <a:rPr lang="de-AT" dirty="0" err="1"/>
              <a:t>teaching</a:t>
            </a:r>
            <a:r>
              <a:rPr lang="de-AT" dirty="0"/>
              <a:t> „traffic </a:t>
            </a:r>
            <a:r>
              <a:rPr lang="de-AT" dirty="0" err="1"/>
              <a:t>telematics</a:t>
            </a:r>
            <a:r>
              <a:rPr lang="de-AT" dirty="0"/>
              <a:t>".</a:t>
            </a:r>
          </a:p>
        </p:txBody>
      </p:sp>
      <p:sp>
        <p:nvSpPr>
          <p:cNvPr id="4" name="Foliennummernplatzhalter 3"/>
          <p:cNvSpPr>
            <a:spLocks noGrp="1"/>
          </p:cNvSpPr>
          <p:nvPr>
            <p:ph type="sldNum" sz="quarter" idx="10"/>
          </p:nvPr>
        </p:nvSpPr>
        <p:spPr/>
        <p:txBody>
          <a:bodyPr/>
          <a:lstStyle/>
          <a:p>
            <a:fld id="{CA9937D2-6117-4881-B88D-D373CF5AE833}" type="slidenum">
              <a:rPr lang="de-AT" smtClean="0"/>
              <a:t>3</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Telematics is an artificial word and derives from the terms automation, telecommunications and informatics. The task of automation is the acquisition of data by sensors, that of telecommunications is the transmission of data between fixed and/or mobile devices. Information technology processes the information and presents it in appropriate formats.</a:t>
            </a:r>
          </a:p>
          <a:p>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Traffic telematics is the use of telematics in traffic. It deals with the acquisition, transmission, processing and presentation of data (for example: position, temperature, speed, humidity, acceleration). Its basic objectives are to improve transport use and infrastructure capacity. Transport telematics also supports coordination within or between modes of transport such as road, rail, sea and air.</a:t>
            </a:r>
          </a:p>
          <a:p>
            <a:endParaRPr lang="de-AT" sz="1200" kern="1200" dirty="0">
              <a:solidFill>
                <a:schemeClr val="tx1"/>
              </a:solidFill>
              <a:effectLst/>
              <a:latin typeface="+mn-lt"/>
              <a:ea typeface="+mn-ea"/>
              <a:cs typeface="+mn-cs"/>
            </a:endParaRPr>
          </a:p>
          <a:p>
            <a:endParaRPr lang="de-AT" dirty="0"/>
          </a:p>
          <a:p>
            <a:r>
              <a:rPr lang="de-AT" b="1"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Cf. Federal Ministry of Transport, Innovation and Technology (no year), online</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See </a:t>
            </a:r>
            <a:r>
              <a:rPr lang="en-GB" sz="1200" kern="1200" dirty="0" err="1">
                <a:solidFill>
                  <a:schemeClr val="tx1"/>
                </a:solidFill>
                <a:effectLst/>
                <a:latin typeface="+mn-lt"/>
                <a:ea typeface="+mn-ea"/>
                <a:cs typeface="+mn-cs"/>
              </a:rPr>
              <a:t>Kummer</a:t>
            </a:r>
            <a:r>
              <a:rPr lang="en-GB" sz="1200" kern="1200" dirty="0">
                <a:solidFill>
                  <a:schemeClr val="tx1"/>
                </a:solidFill>
                <a:effectLst/>
                <a:latin typeface="+mn-lt"/>
                <a:ea typeface="+mn-ea"/>
                <a:cs typeface="+mn-cs"/>
              </a:rPr>
              <a:t> (2010), p. 51 ff.</a:t>
            </a:r>
            <a:endParaRPr lang="de-AT" sz="1200" kern="1200" dirty="0">
              <a:solidFill>
                <a:schemeClr val="tx1"/>
              </a:solidFill>
              <a:effectLst/>
              <a:latin typeface="+mn-lt"/>
              <a:ea typeface="+mn-ea"/>
              <a:cs typeface="+mn-cs"/>
            </a:endParaRPr>
          </a:p>
          <a:p>
            <a:endParaRPr lang="de-AT" b="0" dirty="0"/>
          </a:p>
          <a:p>
            <a:endParaRPr lang="de-AT" b="1" dirty="0"/>
          </a:p>
        </p:txBody>
      </p:sp>
      <p:sp>
        <p:nvSpPr>
          <p:cNvPr id="4" name="Foliennummernplatzhalter 3"/>
          <p:cNvSpPr>
            <a:spLocks noGrp="1"/>
          </p:cNvSpPr>
          <p:nvPr>
            <p:ph type="sldNum" sz="quarter" idx="5"/>
          </p:nvPr>
        </p:nvSpPr>
        <p:spPr/>
        <p:txBody>
          <a:bodyPr/>
          <a:lstStyle/>
          <a:p>
            <a:fld id="{8DB9E717-59F5-4FA6-896F-6BEA3963C8C2}" type="slidenum">
              <a:rPr lang="de-AT" smtClean="0"/>
              <a:t>5</a:t>
            </a:fld>
            <a:endParaRPr lang="de-AT"/>
          </a:p>
        </p:txBody>
      </p:sp>
    </p:spTree>
    <p:extLst>
      <p:ext uri="{BB962C8B-B14F-4D97-AF65-F5344CB8AC3E}">
        <p14:creationId xmlns:p14="http://schemas.microsoft.com/office/powerpoint/2010/main" val="304261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In the mid-1960s, a global positioning system, the GPS, was developed for the first time. Originally it was a system of the US Navy to be able to locate submarines with nuclear weapons during the Cold War and thus the origin of what is now understood by telematics. In 1978, the term telematics was first used by the French government in a report on the computerisation of society. Originally, GPS technology was not intended for use by the general public. However, a plane crash in 1983, in which 269 people lost their lives, gave the impetus for civilian application.</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1990s, safety equipment in vehicles was improved and, for example, airbags or daytime running lights were prescribed. In 1992, the EU's DRIVE programme was terminated, and an agreement was signed to promote the further development of telematics. The EU wanted to expand its competitiveness through superior transport and logistics networks. The first vehicle location systems were also invented. The hardware in vehicles was connected to the software installed on computers via local servers.</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2000s a number of further information became available. This includes real-time information, for example on the traffic situation, traffic jams, construction sites and radar cameras, as well as mobile apps designed to support the driver. Smartphone apps are now also available to help fleet managers monitor their vehicles from a distance. Furthermore, they are intended to support drivers in routine tasks, such as recording data in a driver's logbook.</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Telematics systems provide fleet managers with information about the driving behaviour of drivers and can thus ensure that the company's fuel, maintenance and insurance costs can be reduced. Communication between office staff and drivers on the road is facilitated by telematics and leads to better cooperation. Built-in devices in vehicles provide an overview of the performance of the fleet. This allows the use and condition of the vehicles as well as their driving behaviour to be monitored and analysed, thus reducing operating costs.</a:t>
            </a:r>
            <a:r>
              <a:rPr lang="de-AT" dirty="0">
                <a:effectLst/>
              </a:rPr>
              <a:t> </a:t>
            </a:r>
          </a:p>
          <a:p>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Source</a:t>
            </a:r>
            <a:r>
              <a:rPr lang="en-GB" sz="1200" kern="1200" dirty="0">
                <a:solidFill>
                  <a:schemeClr val="tx1"/>
                </a:solidFill>
                <a:effectLst/>
                <a:latin typeface="+mn-lt"/>
                <a:ea typeface="+mn-ea"/>
                <a:cs typeface="+mn-cs"/>
              </a:rPr>
              <a:t>: Cf. TomTom (no year), p. 5ff.</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8DB9E717-59F5-4FA6-896F-6BEA3963C8C2}" type="slidenum">
              <a:rPr lang="de-AT" smtClean="0"/>
              <a:t>6</a:t>
            </a:fld>
            <a:endParaRPr lang="de-AT"/>
          </a:p>
        </p:txBody>
      </p:sp>
    </p:spTree>
    <p:extLst>
      <p:ext uri="{BB962C8B-B14F-4D97-AF65-F5344CB8AC3E}">
        <p14:creationId xmlns:p14="http://schemas.microsoft.com/office/powerpoint/2010/main" val="423974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Depending on application, different objectives are pursued: </a:t>
            </a:r>
          </a:p>
          <a:p>
            <a:pPr marL="171450" indent="-171450">
              <a:buFont typeface="Arial" panose="020B0604020202020204" pitchFamily="34" charset="0"/>
              <a:buChar char="•"/>
            </a:pPr>
            <a:r>
              <a:rPr lang="en-US" dirty="0"/>
              <a:t>increasing traffic safety through facilities in vehicles and on the road, through targeted traffic information, etc. </a:t>
            </a:r>
          </a:p>
          <a:p>
            <a:pPr marL="171450" indent="-171450">
              <a:buFont typeface="Arial" panose="020B0604020202020204" pitchFamily="34" charset="0"/>
              <a:buChar char="•"/>
            </a:pPr>
            <a:r>
              <a:rPr lang="en-US" dirty="0"/>
              <a:t>improvement of economic efficiency</a:t>
            </a:r>
          </a:p>
          <a:p>
            <a:pPr marL="171450" indent="-171450">
              <a:buFont typeface="Arial" panose="020B0604020202020204" pitchFamily="34" charset="0"/>
              <a:buChar char="•"/>
            </a:pPr>
            <a:r>
              <a:rPr lang="en-US" dirty="0"/>
              <a:t>increasing productivity and capacity by making better use of existing infrastructure in all modes of transport </a:t>
            </a:r>
          </a:p>
          <a:p>
            <a:pPr marL="171450" indent="-171450">
              <a:buFont typeface="Arial" panose="020B0604020202020204" pitchFamily="34" charset="0"/>
              <a:buChar char="•"/>
            </a:pPr>
            <a:r>
              <a:rPr lang="en-US" dirty="0"/>
              <a:t>networking of transport modes to exploit the system advantages accordingly</a:t>
            </a:r>
          </a:p>
          <a:p>
            <a:pPr marL="171450" indent="-171450">
              <a:buFont typeface="Arial" panose="020B0604020202020204" pitchFamily="34" charset="0"/>
              <a:buChar char="•"/>
            </a:pPr>
            <a:r>
              <a:rPr lang="en-US" dirty="0"/>
              <a:t>contribution to environmental compatibility through traffic avoidance and reduction by means of modern control technology etc.</a:t>
            </a:r>
          </a:p>
          <a:p>
            <a:pPr marL="171450" indent="-171450">
              <a:buFont typeface="Arial" panose="020B0604020202020204" pitchFamily="34" charset="0"/>
              <a:buChar char="•"/>
            </a:pPr>
            <a:r>
              <a:rPr lang="en-US" dirty="0"/>
              <a:t>improvement of services for road users, e.g. through up-to-date information across all transport modes</a:t>
            </a:r>
          </a:p>
          <a:p>
            <a:endParaRPr lang="de-DE" baseline="30000" dirty="0"/>
          </a:p>
          <a:p>
            <a:endParaRPr lang="de-DE" baseline="30000" dirty="0"/>
          </a:p>
          <a:p>
            <a:endParaRPr lang="de-AT"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b="1" baseline="0" dirty="0"/>
              <a:t>Source:</a:t>
            </a:r>
            <a:r>
              <a:rPr lang="de-AT" baseline="0" dirty="0"/>
              <a:t> See </a:t>
            </a:r>
            <a:r>
              <a:rPr lang="de-AT" baseline="0" dirty="0" err="1"/>
              <a:t>Ausserer</a:t>
            </a:r>
            <a:r>
              <a:rPr lang="de-AT" baseline="0" dirty="0"/>
              <a:t>, K. et al. (2006) p. 6</a:t>
            </a:r>
          </a:p>
        </p:txBody>
      </p:sp>
      <p:sp>
        <p:nvSpPr>
          <p:cNvPr id="4" name="Foliennummernplatzhalter 3"/>
          <p:cNvSpPr>
            <a:spLocks noGrp="1"/>
          </p:cNvSpPr>
          <p:nvPr>
            <p:ph type="sldNum" sz="quarter" idx="5"/>
          </p:nvPr>
        </p:nvSpPr>
        <p:spPr/>
        <p:txBody>
          <a:bodyPr/>
          <a:lstStyle/>
          <a:p>
            <a:fld id="{8DB9E717-59F5-4FA6-896F-6BEA3963C8C2}" type="slidenum">
              <a:rPr lang="de-AT" smtClean="0"/>
              <a:t>7</a:t>
            </a:fld>
            <a:endParaRPr lang="de-AT"/>
          </a:p>
        </p:txBody>
      </p:sp>
    </p:spTree>
    <p:extLst>
      <p:ext uri="{BB962C8B-B14F-4D97-AF65-F5344CB8AC3E}">
        <p14:creationId xmlns:p14="http://schemas.microsoft.com/office/powerpoint/2010/main" val="166977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opportunities for road freight transport include the following:</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facilitated transport planning (e.g. avoidance of empty runs)</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facilitated order processing (e.g. increasing flexibility, avoiding disruptions, increasing delivery reliability)</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facilitated fleet management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tracking of shipments which promotes customer loyalty</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vehicle monitoring, e.g. to reduce both fuel consumption and environmental impact</a:t>
            </a: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Linking transport modes, e.g. rail and road</a:t>
            </a:r>
          </a:p>
          <a:p>
            <a:pPr lvl="0"/>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Source</a:t>
            </a:r>
            <a:r>
              <a:rPr lang="en-GB" sz="1200" kern="1200" dirty="0">
                <a:solidFill>
                  <a:schemeClr val="tx1"/>
                </a:solidFill>
                <a:effectLst/>
                <a:latin typeface="+mn-lt"/>
                <a:ea typeface="+mn-ea"/>
                <a:cs typeface="+mn-cs"/>
              </a:rPr>
              <a:t>: See Berg/Rolf (no year) p. 2 ff; see Andres (2003) p. 3 ff.</a:t>
            </a:r>
            <a:endParaRPr lang="de-AT" sz="1200" kern="1200" dirty="0">
              <a:solidFill>
                <a:schemeClr val="tx1"/>
              </a:solidFill>
              <a:effectLst/>
              <a:latin typeface="+mn-lt"/>
              <a:ea typeface="+mn-ea"/>
              <a:cs typeface="+mn-cs"/>
            </a:endParaRPr>
          </a:p>
          <a:p>
            <a:endParaRPr lang="de-AT" baseline="0" dirty="0"/>
          </a:p>
        </p:txBody>
      </p:sp>
      <p:sp>
        <p:nvSpPr>
          <p:cNvPr id="4" name="Foliennummernplatzhalter 3"/>
          <p:cNvSpPr>
            <a:spLocks noGrp="1"/>
          </p:cNvSpPr>
          <p:nvPr>
            <p:ph type="sldNum" sz="quarter" idx="5"/>
          </p:nvPr>
        </p:nvSpPr>
        <p:spPr/>
        <p:txBody>
          <a:bodyPr/>
          <a:lstStyle/>
          <a:p>
            <a:fld id="{8DB9E717-59F5-4FA6-896F-6BEA3963C8C2}" type="slidenum">
              <a:rPr lang="de-AT" smtClean="0"/>
              <a:t>8</a:t>
            </a:fld>
            <a:endParaRPr lang="de-AT"/>
          </a:p>
        </p:txBody>
      </p:sp>
    </p:spTree>
    <p:extLst>
      <p:ext uri="{BB962C8B-B14F-4D97-AF65-F5344CB8AC3E}">
        <p14:creationId xmlns:p14="http://schemas.microsoft.com/office/powerpoint/2010/main" val="308372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Telematics systems provide fleet managers with information about the driving behaviour of drivers and can thus ensure that the company's fuel, maintenance and insurance costs can be reduced. Communication between office staff and drivers on the road is facilitated by telematics and leads to better cooperation. Built-in devices in vehicles provide an overview of the performance of the fleet. This allows the use and condition of the vehicles as well as their driving behaviour to be monitored and analysed, thus reducing operating costs.</a:t>
            </a:r>
          </a:p>
          <a:p>
            <a:endParaRPr lang="de-A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Source</a:t>
            </a:r>
            <a:r>
              <a:rPr lang="en-GB" sz="1200" kern="1200" dirty="0">
                <a:solidFill>
                  <a:schemeClr val="tx1"/>
                </a:solidFill>
                <a:effectLst/>
                <a:latin typeface="+mn-lt"/>
                <a:ea typeface="+mn-ea"/>
                <a:cs typeface="+mn-cs"/>
              </a:rPr>
              <a:t>: Cf. TomTom (</a:t>
            </a:r>
            <a:r>
              <a:rPr lang="en-GB" sz="1200" kern="1200" dirty="0" err="1">
                <a:solidFill>
                  <a:schemeClr val="tx1"/>
                </a:solidFill>
                <a:effectLst/>
                <a:latin typeface="+mn-lt"/>
                <a:ea typeface="+mn-ea"/>
                <a:cs typeface="+mn-cs"/>
              </a:rPr>
              <a:t>o.J.</a:t>
            </a:r>
            <a:r>
              <a:rPr lang="en-GB" sz="1200" kern="1200" dirty="0">
                <a:solidFill>
                  <a:schemeClr val="tx1"/>
                </a:solidFill>
                <a:effectLst/>
                <a:latin typeface="+mn-lt"/>
                <a:ea typeface="+mn-ea"/>
                <a:cs typeface="+mn-cs"/>
              </a:rPr>
              <a:t> ), p. 5ff.</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8DB9E717-59F5-4FA6-896F-6BEA3963C8C2}" type="slidenum">
              <a:rPr lang="de-AT" smtClean="0"/>
              <a:t>9</a:t>
            </a:fld>
            <a:endParaRPr lang="de-AT"/>
          </a:p>
        </p:txBody>
      </p:sp>
    </p:spTree>
    <p:extLst>
      <p:ext uri="{BB962C8B-B14F-4D97-AF65-F5344CB8AC3E}">
        <p14:creationId xmlns:p14="http://schemas.microsoft.com/office/powerpoint/2010/main" val="2360155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The possible applications of traffic telematics are very diverse and widely spread. In principle, the use of telematics in transport is of an additive and integrative nature, i.e. no existing system is replaced, but should support the implementation of sustainable transport strategies. In the following figure traffic telematics systems are classified into application areas.</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12. </a:t>
            </a:r>
          </a:p>
          <a:p>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1. Management of </a:t>
            </a:r>
            <a:r>
              <a:rPr lang="de-AT" sz="1200" b="1" kern="1200" dirty="0" err="1">
                <a:solidFill>
                  <a:schemeClr val="tx1"/>
                </a:solidFill>
                <a:effectLst/>
                <a:latin typeface="+mn-lt"/>
                <a:ea typeface="+mn-ea"/>
                <a:cs typeface="+mn-cs"/>
              </a:rPr>
              <a:t>motorised</a:t>
            </a:r>
            <a:r>
              <a:rPr lang="de-AT" sz="1200" b="1" kern="1200" dirty="0">
                <a:solidFill>
                  <a:schemeClr val="tx1"/>
                </a:solidFill>
                <a:effectLst/>
                <a:latin typeface="+mn-lt"/>
                <a:ea typeface="+mn-ea"/>
                <a:cs typeface="+mn-cs"/>
              </a:rPr>
              <a:t> individual traffic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Collective influences on traffic are recognisable for all road users and in some cases also binding. Regulations and information are intended to control traffic depending on current traffic conditions and influence driving behaviour in a desired direction. Examples are traffic control systems (route control systems, network control systems, traffic junction/node control systems), warning systems (fog warning systems), automatic traffic controls (section control), or parking guidance systems.</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Individual traffic control systems can be divided into two groups: information systems and assistance systems. Information systems primarily have a warning or informational character. These include navigation systems, travel and traffic information services as well as comfort and infotainment services. Assistance systems mainly serve the safety and the relief of the driver. The degree of intervention can be not only informative, recommending and warning, but also automatically intervenes in the driving action.</a:t>
            </a:r>
          </a:p>
          <a:p>
            <a:r>
              <a:rPr lang="en-GB" sz="1200" kern="1200" dirty="0">
                <a:solidFill>
                  <a:schemeClr val="tx1"/>
                </a:solidFill>
                <a:effectLst/>
                <a:latin typeface="+mn-lt"/>
                <a:ea typeface="+mn-ea"/>
                <a:cs typeface="+mn-cs"/>
              </a:rPr>
              <a:t>Fees for motorised private transport refer to road tolls or parking fees, both already electronically billed. Such billing systems collect fees quickly and smoothly while being convenient for the user.</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17ff.</a:t>
            </a: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20ff.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25.</a:t>
            </a:r>
          </a:p>
          <a:p>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2. Public Transport Management</a:t>
            </a:r>
          </a:p>
          <a:p>
            <a:r>
              <a:rPr lang="en-GB" sz="1200" kern="1200" dirty="0">
                <a:solidFill>
                  <a:schemeClr val="tx1"/>
                </a:solidFill>
                <a:effectLst/>
                <a:latin typeface="+mn-lt"/>
                <a:ea typeface="+mn-ea"/>
                <a:cs typeface="+mn-cs"/>
              </a:rPr>
              <a:t>In public transport, many telematic devices are often invisible and cannot be recognized as such. They are perceived by the passenger, for example, only through an improvement in comfort (e.g. denser intervals, shorter waiting times). In contrast to individual telematics applications in motorised private transport, the new technologies in public transport in principle benefit all road users equally.</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Transport telematics systems for public transport management can basically be divided into three groups:</a:t>
            </a:r>
            <a:endParaRPr lang="de-AT"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operations control systems, e.g. disruption management, dynamic passenger information, automatic traffic light control</a:t>
            </a:r>
            <a:endParaRPr lang="de-AT"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iInformation</a:t>
            </a:r>
            <a:r>
              <a:rPr lang="en-GB" sz="1200" kern="1200" dirty="0">
                <a:solidFill>
                  <a:schemeClr val="tx1"/>
                </a:solidFill>
                <a:effectLst/>
                <a:latin typeface="+mn-lt"/>
                <a:ea typeface="+mn-ea"/>
                <a:cs typeface="+mn-cs"/>
              </a:rPr>
              <a:t> services, e.g. electronic timetable information systems (internet, mobile phone)</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Charging, e.g. SMS ticket, online ticket, electronic ticket</a:t>
            </a:r>
            <a:r>
              <a:rPr lang="de-AT" dirty="0">
                <a:effectLst/>
              </a:rPr>
              <a:t> </a:t>
            </a: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a:t>
            </a:r>
            <a:r>
              <a:rPr lang="en-GB" sz="1200" kern="1200" dirty="0">
                <a:solidFill>
                  <a:schemeClr val="tx1"/>
                </a:solidFill>
                <a:effectLst/>
                <a:latin typeface="+mn-lt"/>
                <a:ea typeface="+mn-ea"/>
                <a:cs typeface="+mn-cs"/>
              </a:rPr>
              <a:t>(2006) p. 26.</a:t>
            </a:r>
          </a:p>
          <a:p>
            <a:endParaRPr lang="en-GB"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3. Fleet and Freight Management</a:t>
            </a:r>
          </a:p>
          <a:p>
            <a:r>
              <a:rPr lang="en-GB" sz="1200" kern="1200" dirty="0">
                <a:solidFill>
                  <a:schemeClr val="tx1"/>
                </a:solidFill>
                <a:effectLst/>
                <a:latin typeface="+mn-lt"/>
                <a:ea typeface="+mn-ea"/>
                <a:cs typeface="+mn-cs"/>
              </a:rPr>
              <a:t>Telematics applications for fleet and freight management increase traffic safety, optimise goods delivery and, above all, reduce traffic congestion. This happens by shifting freight traffic to rail on the one hand, and on the other by shorter waiting times for road freight traffic, by avoiding congestion (e.g. through targeted traffic information and better route selection) or by improved logistics.</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Traffic control is achieved, for example, by dosing systems (avoiding congestion in tunnels) or reservation systems (booking a tunnel passage in advance).</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Many European countries levy HGV (heavy goods vehicle) tolls on trucks. In Austria, a mileage-based toll on motorways and expressways applies to all vehicles over 3.5 tonnes maximum permissible weight (lorries, buses and heavy motor caravans). Toll collection takes place via microwave technology (DRSC - Dedicated Short-Range Communication) across several lanes without reducing vehicle speed. Vehicles liable for tolls require an on-board unit, the so-called "GO-Box" (see below). Vehicle owners can choose whether they pay tolls before or retroactively.</a:t>
            </a:r>
            <a:endParaRPr lang="de-A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regard to traffic information, services similar to motorised private transport can be used, seeing the tracing and tracking system as a customer service. Consignments can be tracked according to criteria like the consignment number. In addition, there are various telematic systems in fleet management which monitor vehicles to locate problems when difficulties arise.</a:t>
            </a:r>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34.</a:t>
            </a:r>
          </a:p>
          <a:p>
            <a:r>
              <a:rPr lang="de-AT" sz="1200" kern="1200" dirty="0">
                <a:solidFill>
                  <a:schemeClr val="tx1"/>
                </a:solidFill>
                <a:effectLst/>
                <a:latin typeface="+mn-lt"/>
                <a:ea typeface="+mn-ea"/>
                <a:cs typeface="+mn-cs"/>
              </a:rPr>
              <a:t>Cf. </a:t>
            </a:r>
            <a:r>
              <a:rPr lang="de-AT" sz="1200" kern="1200" dirty="0" err="1">
                <a:solidFill>
                  <a:schemeClr val="tx1"/>
                </a:solidFill>
                <a:effectLst/>
                <a:latin typeface="+mn-lt"/>
                <a:ea typeface="+mn-ea"/>
                <a:cs typeface="+mn-cs"/>
              </a:rPr>
              <a:t>Asfinag</a:t>
            </a:r>
            <a:r>
              <a:rPr lang="de-AT" sz="1200" kern="1200" dirty="0">
                <a:solidFill>
                  <a:schemeClr val="tx1"/>
                </a:solidFill>
                <a:effectLst/>
                <a:latin typeface="+mn-lt"/>
                <a:ea typeface="+mn-ea"/>
                <a:cs typeface="+mn-cs"/>
              </a:rPr>
              <a:t> (2019b), online; Cf. </a:t>
            </a:r>
            <a:r>
              <a:rPr lang="de-AT" sz="1200" kern="1200" dirty="0" err="1">
                <a:solidFill>
                  <a:schemeClr val="tx1"/>
                </a:solidFill>
                <a:effectLst/>
                <a:latin typeface="+mn-lt"/>
                <a:ea typeface="+mn-ea"/>
                <a:cs typeface="+mn-cs"/>
              </a:rPr>
              <a:t>Cerwenka</a:t>
            </a:r>
            <a:r>
              <a:rPr lang="de-AT" sz="1200" kern="1200" dirty="0">
                <a:solidFill>
                  <a:schemeClr val="tx1"/>
                </a:solidFill>
                <a:effectLst/>
                <a:latin typeface="+mn-lt"/>
                <a:ea typeface="+mn-ea"/>
                <a:cs typeface="+mn-cs"/>
              </a:rPr>
              <a:t> et al. (2007), p. 108</a:t>
            </a:r>
          </a:p>
          <a:p>
            <a:r>
              <a:rPr lang="de-AT" sz="1200" kern="1200" dirty="0">
                <a:solidFill>
                  <a:schemeClr val="tx1"/>
                </a:solidFill>
                <a:effectLst/>
                <a:latin typeface="+mn-lt"/>
                <a:ea typeface="+mn-ea"/>
                <a:cs typeface="+mn-cs"/>
              </a:rPr>
              <a:t>See </a:t>
            </a:r>
            <a:r>
              <a:rPr lang="de-AT" sz="1200" kern="1200" dirty="0" err="1">
                <a:solidFill>
                  <a:schemeClr val="tx1"/>
                </a:solidFill>
                <a:effectLst/>
                <a:latin typeface="+mn-lt"/>
                <a:ea typeface="+mn-ea"/>
                <a:cs typeface="+mn-cs"/>
              </a:rPr>
              <a:t>Ausserer</a:t>
            </a:r>
            <a:r>
              <a:rPr lang="de-AT" sz="1200" kern="1200" dirty="0">
                <a:solidFill>
                  <a:schemeClr val="tx1"/>
                </a:solidFill>
                <a:effectLst/>
                <a:latin typeface="+mn-lt"/>
                <a:ea typeface="+mn-ea"/>
                <a:cs typeface="+mn-cs"/>
              </a:rPr>
              <a:t>, K. et al. (2006) p. 35ff.</a:t>
            </a:r>
          </a:p>
          <a:p>
            <a:endParaRPr lang="de-AT" sz="1200" b="0" kern="1200" dirty="0">
              <a:solidFill>
                <a:schemeClr val="tx1"/>
              </a:solidFill>
              <a:effectLst/>
              <a:latin typeface="+mn-lt"/>
              <a:ea typeface="+mn-ea"/>
              <a:cs typeface="+mn-cs"/>
            </a:endParaRPr>
          </a:p>
          <a:p>
            <a:endParaRPr lang="de-AT" sz="1200" b="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5"/>
          </p:nvPr>
        </p:nvSpPr>
        <p:spPr/>
        <p:txBody>
          <a:bodyPr/>
          <a:lstStyle/>
          <a:p>
            <a:fld id="{8DB9E717-59F5-4FA6-896F-6BEA3963C8C2}" type="slidenum">
              <a:rPr lang="de-AT" smtClean="0"/>
              <a:t>11</a:t>
            </a:fld>
            <a:endParaRPr lang="de-AT"/>
          </a:p>
        </p:txBody>
      </p:sp>
    </p:spTree>
    <p:extLst>
      <p:ext uri="{BB962C8B-B14F-4D97-AF65-F5344CB8AC3E}">
        <p14:creationId xmlns:p14="http://schemas.microsoft.com/office/powerpoint/2010/main" val="347998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049321" y="2132858"/>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b="1" dirty="0">
              <a:solidFill>
                <a:schemeClr val="tx1"/>
              </a:solidFill>
              <a:latin typeface="Arial" pitchFamily="34" charset="0"/>
              <a:cs typeface="Arial" pitchFamily="34" charset="0"/>
            </a:endParaRPr>
          </a:p>
        </p:txBody>
      </p:sp>
      <p:sp>
        <p:nvSpPr>
          <p:cNvPr id="2" name="Titel 1"/>
          <p:cNvSpPr>
            <a:spLocks noGrp="1"/>
          </p:cNvSpPr>
          <p:nvPr>
            <p:ph type="ctrTitle"/>
          </p:nvPr>
        </p:nvSpPr>
        <p:spPr>
          <a:xfrm>
            <a:off x="1285325" y="2418698"/>
            <a:ext cx="6584776" cy="1470025"/>
          </a:xfrm>
        </p:spPr>
        <p:txBody>
          <a:bodyPr/>
          <a:lstStyle>
            <a:lvl1pPr algn="ctr">
              <a:defRPr sz="4000"/>
            </a:lvl1pPr>
          </a:lstStyle>
          <a:p>
            <a:r>
              <a:rPr lang="de-DE" dirty="0"/>
              <a:t>Titelmasterformat durch Klicken bearbeiten</a:t>
            </a:r>
            <a:endParaRPr lang="de-AT" dirty="0"/>
          </a:p>
        </p:txBody>
      </p:sp>
      <p:sp>
        <p:nvSpPr>
          <p:cNvPr id="3" name="Untertitel 2"/>
          <p:cNvSpPr>
            <a:spLocks noGrp="1"/>
          </p:cNvSpPr>
          <p:nvPr>
            <p:ph type="subTitle" idx="1"/>
          </p:nvPr>
        </p:nvSpPr>
        <p:spPr>
          <a:xfrm>
            <a:off x="1285325" y="3888723"/>
            <a:ext cx="6584776" cy="836423"/>
          </a:xfrm>
        </p:spPr>
        <p:txBody>
          <a:bodyPr>
            <a:noAutofit/>
          </a:bodyPr>
          <a:lstStyle>
            <a:lvl1pPr marL="0" indent="0" algn="ctr">
              <a:buNone/>
              <a:defRPr sz="2400" i="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endParaRPr lang="de-AT" dirty="0"/>
          </a:p>
        </p:txBody>
      </p:sp>
      <p:pic>
        <p:nvPicPr>
          <p:cNvPr id="1026"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599557"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p:cNvGrpSpPr/>
          <p:nvPr userDrawn="1"/>
        </p:nvGrpSpPr>
        <p:grpSpPr>
          <a:xfrm>
            <a:off x="1241630" y="5543343"/>
            <a:ext cx="6864475" cy="1113270"/>
            <a:chOff x="1241630" y="5543343"/>
            <a:chExt cx="6864475" cy="1113270"/>
          </a:xfrm>
        </p:grpSpPr>
        <p:pic>
          <p:nvPicPr>
            <p:cNvPr id="12" name="Picture 9" descr="C:\Users\p41662\AppData\Local\Microsoft\Windows\Temporary Internet Files\Content.Outlook\VDWGJMU4\RZ-Logo-Logistikum-hoch-cmyk-2000x2000px.jp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91813" y="5714043"/>
              <a:ext cx="1190253" cy="942570"/>
            </a:xfrm>
            <a:prstGeom prst="rect">
              <a:avLst/>
            </a:prstGeom>
            <a:noFill/>
          </p:spPr>
        </p:pic>
        <p:pic>
          <p:nvPicPr>
            <p:cNvPr id="13" name="Grafik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1630" y="5797011"/>
              <a:ext cx="1447661" cy="698702"/>
            </a:xfrm>
            <a:prstGeom prst="rect">
              <a:avLst/>
            </a:prstGeom>
          </p:spPr>
        </p:pic>
        <p:pic>
          <p:nvPicPr>
            <p:cNvPr id="14" name="Grafik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4593" y="5798836"/>
              <a:ext cx="1864863" cy="696878"/>
            </a:xfrm>
            <a:prstGeom prst="rect">
              <a:avLst/>
            </a:prstGeom>
          </p:spPr>
        </p:pic>
        <p:pic>
          <p:nvPicPr>
            <p:cNvPr id="15" name="Grafik 14">
              <a:extLst>
                <a:ext uri="{FF2B5EF4-FFF2-40B4-BE49-F238E27FC236}">
                  <a16:creationId xmlns:a16="http://schemas.microsoft.com/office/drawing/2014/main" id="{2B16B44F-68CD-4F2E-B469-66ECE3C71D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7982" y="5543343"/>
              <a:ext cx="1578123" cy="1052082"/>
            </a:xfrm>
            <a:prstGeom prst="rect">
              <a:avLst/>
            </a:prstGeom>
          </p:spPr>
        </p:pic>
      </p:grpSp>
    </p:spTree>
    <p:extLst>
      <p:ext uri="{BB962C8B-B14F-4D97-AF65-F5344CB8AC3E}">
        <p14:creationId xmlns:p14="http://schemas.microsoft.com/office/powerpoint/2010/main" val="804200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4"/>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r>
              <a:rPr kumimoji="0" lang="de-AT" sz="6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2019	</a:t>
            </a:r>
            <a:fld id="{CC2973A0-ED88-4D6D-A4D8-28EDD5C9CECC}" type="slidenum">
              <a:rPr kumimoji="0" lang="de-AT" sz="6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t>‹Nr.›</a:t>
            </a:fld>
            <a:endPar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7"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3" y="274638"/>
            <a:ext cx="8064896" cy="1143000"/>
          </a:xfrm>
        </p:spPr>
        <p:txBody>
          <a:bodyPr>
            <a:noAutofit/>
          </a:bodyPr>
          <a:lstStyle>
            <a:lvl1pPr>
              <a:defRPr sz="2625" b="1">
                <a:latin typeface="Arial" panose="020B0604020202020204" pitchFamily="34" charset="0"/>
                <a:cs typeface="Arial" panose="020B0604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439796" y="1623905"/>
            <a:ext cx="8229600" cy="4525963"/>
          </a:xfrm>
        </p:spPr>
        <p:txBody>
          <a:bodyPr>
            <a:normAutofit/>
          </a:bodyPr>
          <a:lstStyle>
            <a:lvl1pPr marL="257175" indent="-257175">
              <a:lnSpc>
                <a:spcPts val="3000"/>
              </a:lnSpc>
              <a:buFont typeface="Wingdings" panose="05000000000000000000" pitchFamily="2" charset="2"/>
              <a:buChar char="§"/>
              <a:defRPr sz="2100">
                <a:latin typeface="Arial" panose="020B0604020202020204" pitchFamily="34" charset="0"/>
                <a:cs typeface="Arial" panose="020B0604020202020204" pitchFamily="34" charset="0"/>
              </a:defRPr>
            </a:lvl1pPr>
            <a:lvl2pPr marL="557213" indent="-214313">
              <a:lnSpc>
                <a:spcPts val="3000"/>
              </a:lnSpc>
              <a:buFont typeface="Wingdings" panose="05000000000000000000" pitchFamily="2" charset="2"/>
              <a:buChar char="§"/>
              <a:defRPr sz="1800">
                <a:latin typeface="Arial" panose="020B0604020202020204" pitchFamily="34" charset="0"/>
                <a:cs typeface="Arial" panose="020B0604020202020204" pitchFamily="34" charset="0"/>
              </a:defRPr>
            </a:lvl2pPr>
            <a:lvl3pPr marL="857250" indent="-171450">
              <a:lnSpc>
                <a:spcPts val="3000"/>
              </a:lnSpc>
              <a:buFont typeface="Wingdings" panose="05000000000000000000" pitchFamily="2" charset="2"/>
              <a:buChar char="§"/>
              <a:defRPr sz="1500">
                <a:latin typeface="Arial" panose="020B0604020202020204" pitchFamily="34" charset="0"/>
                <a:cs typeface="Arial" panose="020B0604020202020204" pitchFamily="34" charset="0"/>
              </a:defRPr>
            </a:lvl3pPr>
            <a:lvl4pPr marL="12001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4pPr>
            <a:lvl5pPr marL="15430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7" y="6302505"/>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9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4"/>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r>
              <a:rPr kumimoji="0" lang="de-AT" sz="6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April 2019	</a:t>
            </a:r>
            <a:r>
              <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6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t>‹Nr.›</a:t>
            </a:fld>
            <a:endPar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7" y="198066"/>
            <a:ext cx="6424363"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3" y="274638"/>
            <a:ext cx="6127947" cy="1143000"/>
          </a:xfrm>
        </p:spPr>
        <p:txBody>
          <a:bodyPr>
            <a:noAutofit/>
          </a:bodyPr>
          <a:lstStyle>
            <a:lvl1pPr>
              <a:defRPr sz="2625" b="1">
                <a:latin typeface="Arial" panose="020B0604020202020204" pitchFamily="34" charset="0"/>
                <a:cs typeface="Arial" panose="020B0604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439796" y="1623905"/>
            <a:ext cx="8229600" cy="4525963"/>
          </a:xfrm>
        </p:spPr>
        <p:txBody>
          <a:bodyPr>
            <a:normAutofit/>
          </a:bodyPr>
          <a:lstStyle>
            <a:lvl1pPr marL="257175" indent="-257175">
              <a:lnSpc>
                <a:spcPts val="3000"/>
              </a:lnSpc>
              <a:buFont typeface="Wingdings" panose="05000000000000000000" pitchFamily="2" charset="2"/>
              <a:buChar char="§"/>
              <a:defRPr sz="2100">
                <a:latin typeface="Arial" panose="020B0604020202020204" pitchFamily="34" charset="0"/>
                <a:cs typeface="Arial" panose="020B0604020202020204" pitchFamily="34" charset="0"/>
              </a:defRPr>
            </a:lvl1pPr>
            <a:lvl2pPr marL="557213" indent="-214313">
              <a:lnSpc>
                <a:spcPts val="3000"/>
              </a:lnSpc>
              <a:buFont typeface="Wingdings" panose="05000000000000000000" pitchFamily="2" charset="2"/>
              <a:buChar char="§"/>
              <a:defRPr sz="1800">
                <a:latin typeface="Arial" panose="020B0604020202020204" pitchFamily="34" charset="0"/>
                <a:cs typeface="Arial" panose="020B0604020202020204" pitchFamily="34" charset="0"/>
              </a:defRPr>
            </a:lvl2pPr>
            <a:lvl3pPr marL="857250" indent="-171450">
              <a:lnSpc>
                <a:spcPts val="3000"/>
              </a:lnSpc>
              <a:buFont typeface="Wingdings" panose="05000000000000000000" pitchFamily="2" charset="2"/>
              <a:buChar char="§"/>
              <a:defRPr sz="1500">
                <a:latin typeface="Arial" panose="020B0604020202020204" pitchFamily="34" charset="0"/>
                <a:cs typeface="Arial" panose="020B0604020202020204" pitchFamily="34" charset="0"/>
              </a:defRPr>
            </a:lvl3pPr>
            <a:lvl4pPr marL="12001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4pPr>
            <a:lvl5pPr marL="15430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7" y="6302505"/>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4"/>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r>
              <a:rPr kumimoji="0" lang="de-AT" sz="6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April 2019	</a:t>
            </a:r>
            <a:r>
              <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6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t>‹Nr.›</a:t>
            </a:fld>
            <a:endPar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7" y="198066"/>
            <a:ext cx="6424363"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3" y="274638"/>
            <a:ext cx="6127947" cy="1143000"/>
          </a:xfrm>
        </p:spPr>
        <p:txBody>
          <a:bodyPr>
            <a:noAutofit/>
          </a:bodyPr>
          <a:lstStyle>
            <a:lvl1pPr>
              <a:defRPr sz="2625" b="1">
                <a:latin typeface="Arial" panose="020B0604020202020204" pitchFamily="34" charset="0"/>
                <a:cs typeface="Arial" panose="020B0604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439796" y="1623905"/>
            <a:ext cx="4031621" cy="4525963"/>
          </a:xfrm>
        </p:spPr>
        <p:txBody>
          <a:bodyPr>
            <a:normAutofit/>
          </a:bodyPr>
          <a:lstStyle>
            <a:lvl1pPr marL="257175" indent="-257175">
              <a:lnSpc>
                <a:spcPts val="3000"/>
              </a:lnSpc>
              <a:buFont typeface="Wingdings" panose="05000000000000000000" pitchFamily="2" charset="2"/>
              <a:buChar char="§"/>
              <a:defRPr sz="2100">
                <a:latin typeface="Arial" panose="020B0604020202020204" pitchFamily="34" charset="0"/>
                <a:cs typeface="Arial" panose="020B0604020202020204" pitchFamily="34" charset="0"/>
              </a:defRPr>
            </a:lvl1pPr>
            <a:lvl2pPr marL="557213" indent="-214313">
              <a:lnSpc>
                <a:spcPts val="3000"/>
              </a:lnSpc>
              <a:buFont typeface="Wingdings" panose="05000000000000000000" pitchFamily="2" charset="2"/>
              <a:buChar char="§"/>
              <a:defRPr sz="1800">
                <a:latin typeface="Arial" panose="020B0604020202020204" pitchFamily="34" charset="0"/>
                <a:cs typeface="Arial" panose="020B0604020202020204" pitchFamily="34" charset="0"/>
              </a:defRPr>
            </a:lvl2pPr>
            <a:lvl3pPr marL="857250" indent="-171450">
              <a:lnSpc>
                <a:spcPts val="3000"/>
              </a:lnSpc>
              <a:buFont typeface="Wingdings" panose="05000000000000000000" pitchFamily="2" charset="2"/>
              <a:buChar char="§"/>
              <a:defRPr sz="1500">
                <a:latin typeface="Arial" panose="020B0604020202020204" pitchFamily="34" charset="0"/>
                <a:cs typeface="Arial" panose="020B0604020202020204" pitchFamily="34" charset="0"/>
              </a:defRPr>
            </a:lvl3pPr>
            <a:lvl4pPr marL="12001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4pPr>
            <a:lvl5pPr marL="15430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7" y="6302505"/>
            <a:ext cx="931976" cy="261355"/>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a:extLst>
              <a:ext uri="{FF2B5EF4-FFF2-40B4-BE49-F238E27FC236}">
                <a16:creationId xmlns:a16="http://schemas.microsoft.com/office/drawing/2014/main" id="{ABD0DF38-711F-4EDE-99AC-70BA3A94E3BC}"/>
              </a:ext>
            </a:extLst>
          </p:cNvPr>
          <p:cNvSpPr>
            <a:spLocks noGrp="1"/>
          </p:cNvSpPr>
          <p:nvPr>
            <p:ph idx="10"/>
          </p:nvPr>
        </p:nvSpPr>
        <p:spPr>
          <a:xfrm>
            <a:off x="4672584" y="1623904"/>
            <a:ext cx="3995928" cy="4525963"/>
          </a:xfrm>
        </p:spPr>
        <p:txBody>
          <a:bodyPr>
            <a:normAutofit/>
          </a:bodyPr>
          <a:lstStyle>
            <a:lvl1pPr marL="257175" indent="-257175">
              <a:lnSpc>
                <a:spcPts val="3000"/>
              </a:lnSpc>
              <a:buFont typeface="Wingdings" panose="05000000000000000000" pitchFamily="2" charset="2"/>
              <a:buChar char="§"/>
              <a:defRPr sz="2100">
                <a:latin typeface="Arial" panose="020B0604020202020204" pitchFamily="34" charset="0"/>
                <a:cs typeface="Arial" panose="020B0604020202020204" pitchFamily="34" charset="0"/>
              </a:defRPr>
            </a:lvl1pPr>
            <a:lvl2pPr marL="557213" indent="-214313">
              <a:lnSpc>
                <a:spcPts val="3000"/>
              </a:lnSpc>
              <a:buFont typeface="Wingdings" panose="05000000000000000000" pitchFamily="2" charset="2"/>
              <a:buChar char="§"/>
              <a:defRPr sz="1800">
                <a:latin typeface="Arial" panose="020B0604020202020204" pitchFamily="34" charset="0"/>
                <a:cs typeface="Arial" panose="020B0604020202020204" pitchFamily="34" charset="0"/>
              </a:defRPr>
            </a:lvl2pPr>
            <a:lvl3pPr marL="857250" indent="-171450">
              <a:lnSpc>
                <a:spcPts val="3000"/>
              </a:lnSpc>
              <a:buFont typeface="Wingdings" panose="05000000000000000000" pitchFamily="2" charset="2"/>
              <a:buChar char="§"/>
              <a:defRPr sz="1500">
                <a:latin typeface="Arial" panose="020B0604020202020204" pitchFamily="34" charset="0"/>
                <a:cs typeface="Arial" panose="020B0604020202020204" pitchFamily="34" charset="0"/>
              </a:defRPr>
            </a:lvl3pPr>
            <a:lvl4pPr marL="12001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4pPr>
            <a:lvl5pPr marL="1543050" indent="-171450">
              <a:lnSpc>
                <a:spcPts val="3000"/>
              </a:lnSpc>
              <a:buFont typeface="Wingdings" panose="05000000000000000000" pitchFamily="2" charset="2"/>
              <a:buChar char="§"/>
              <a:defRPr sz="135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62531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7"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3000" b="1" dirty="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a:t>Titelmasterformat durch Klicken bearbeiten</a:t>
            </a:r>
            <a:endParaRPr lang="de-AT" dirty="0"/>
          </a:p>
        </p:txBody>
      </p:sp>
      <p:sp>
        <p:nvSpPr>
          <p:cNvPr id="6" name="Abgerundetes Rechteck 5"/>
          <p:cNvSpPr/>
          <p:nvPr userDrawn="1"/>
        </p:nvSpPr>
        <p:spPr>
          <a:xfrm>
            <a:off x="1475656" y="6341534"/>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r>
              <a:rPr kumimoji="0" lang="de-AT" sz="6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6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t>‹Nr.›</a:t>
            </a:fld>
            <a:endPar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7" y="6302505"/>
            <a:ext cx="931976" cy="2613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Inhaltsplatzhalter 3">
            <a:extLst>
              <a:ext uri="{FF2B5EF4-FFF2-40B4-BE49-F238E27FC236}">
                <a16:creationId xmlns:a16="http://schemas.microsoft.com/office/drawing/2014/main" id="{8B8A51BD-319B-420D-82B2-F7499970630B}"/>
              </a:ext>
            </a:extLst>
          </p:cNvPr>
          <p:cNvGraphicFramePr>
            <a:graphicFrameLocks/>
          </p:cNvGraphicFramePr>
          <p:nvPr userDrawn="1">
            <p:extLst>
              <p:ext uri="{D42A27DB-BD31-4B8C-83A1-F6EECF244321}">
                <p14:modId xmlns:p14="http://schemas.microsoft.com/office/powerpoint/2010/main" val="229563957"/>
              </p:ext>
            </p:extLst>
          </p:nvPr>
        </p:nvGraphicFramePr>
        <p:xfrm>
          <a:off x="6731916" y="281095"/>
          <a:ext cx="2161327" cy="115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68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4"/>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r>
              <a:rPr kumimoji="0" lang="de-AT" sz="6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6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tab pos="5987654" algn="r"/>
                </a:tabLst>
                <a:defRPr/>
              </a:pPr>
              <a:t>‹Nr.›</a:t>
            </a:fld>
            <a:endParaRPr kumimoji="0" lang="de-AT" sz="6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7" y="6302505"/>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882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109433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3" r:id="rId5"/>
    <p:sldLayoutId id="2147483664" r:id="rId6"/>
  </p:sldLayoutIdLst>
  <p:hf hdr="0" ftr="0" dt="0"/>
  <p:txStyles>
    <p:titleStyle>
      <a:lvl1pPr algn="ctr" defTabSz="685800" rtl="0" eaLnBrk="1" latinLnBrk="0" hangingPunct="1">
        <a:spcBef>
          <a:spcPct val="0"/>
        </a:spcBef>
        <a:buNone/>
        <a:defRPr sz="2625"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6858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5800" indent="-342900" algn="l" defTabSz="685800" rtl="0" eaLnBrk="1" latinLnBrk="0" hangingPunct="1">
        <a:spcBef>
          <a:spcPct val="20000"/>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2pPr>
      <a:lvl3pPr marL="942975" indent="-257175" algn="l" defTabSz="685800" rtl="0" eaLnBrk="1" latinLnBrk="0" hangingPunct="1">
        <a:spcBef>
          <a:spcPct val="20000"/>
        </a:spcBef>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3pPr>
      <a:lvl4pPr marL="1285875" indent="-257175" algn="l" defTabSz="685800" rtl="0" eaLnBrk="1" latinLnBrk="0" hangingPunct="1">
        <a:spcBef>
          <a:spcPct val="200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28775" indent="-257175" algn="l" defTabSz="685800" rtl="0" eaLnBrk="1" latinLnBrk="0" hangingPunct="1">
        <a:spcBef>
          <a:spcPct val="200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hyperlink" Target="https://www.bmvit.gv.at/verkehr/gesamtverkehr/telematik_ivs/index.html" TargetMode="External"/><Relationship Id="rId3" Type="http://schemas.openxmlformats.org/officeDocument/2006/relationships/hyperlink" Target="https://www.mdpi.com/1999-5903/11/2/27/pdf" TargetMode="External"/><Relationship Id="rId7" Type="http://schemas.openxmlformats.org/officeDocument/2006/relationships/hyperlink" Target="https://www.bosch-mobility-solutions.de/de/produkte-und-services/nutzfahrzeuge/vernetzungsl%C3%B6sungen/v2x-vernetzungsl%C3%B6sungen/" TargetMode="External"/><Relationship Id="rId12" Type="http://schemas.openxmlformats.org/officeDocument/2006/relationships/hyperlink" Target="https://www.geo.de/reisen/reisewissen/926-rtkl-city-maut-wo-die-durchfahrt-kost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bmvit.gv.at/verkehr/strasse/umwelt/downloads/studieTelematik2.pdf" TargetMode="External"/><Relationship Id="rId11" Type="http://schemas.openxmlformats.org/officeDocument/2006/relationships/hyperlink" Target="https://gamificationplus.uk/gamification-tools-kahoot/" TargetMode="External"/><Relationship Id="rId5" Type="http://schemas.openxmlformats.org/officeDocument/2006/relationships/hyperlink" Target="https://www.asfinag.at/verkehrssicherheit/verkehrsmanagement/verkehrssteuerung/" TargetMode="External"/><Relationship Id="rId10" Type="http://schemas.openxmlformats.org/officeDocument/2006/relationships/hyperlink" Target="https://www.forschungsinformationssystem.de/servlet/is/191276/" TargetMode="External"/><Relationship Id="rId4" Type="http://schemas.openxmlformats.org/officeDocument/2006/relationships/hyperlink" Target="https://www.youtube.com/watch?v=IwXN96LdA2s" TargetMode="External"/><Relationship Id="rId9" Type="http://schemas.openxmlformats.org/officeDocument/2006/relationships/hyperlink" Target="https://www.bayernkurier.de/inland/31503-rechts-stehen-links-staue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uni-koblenz-landau.de/de/koblenz/fb4/ist/AGZoebel/Lehre/ss2011-ordner/sem_asida/Seminar10Ausarbeitungen/schrage" TargetMode="External"/><Relationship Id="rId13" Type="http://schemas.openxmlformats.org/officeDocument/2006/relationships/hyperlink" Target="http://www.vomfachmann.de/lkw-telematik-preise-und-anbieter" TargetMode="External"/><Relationship Id="rId18" Type="http://schemas.openxmlformats.org/officeDocument/2006/relationships/hyperlink" Target="https://www.wienerstaedtische.at/unternehmen/presse/pressemeldungen/detail/neue-risiken-durch-autonomes-fahren.html" TargetMode="External"/><Relationship Id="rId3" Type="http://schemas.openxmlformats.org/officeDocument/2006/relationships/hyperlink" Target="https://www.nexturban.at/urban-station/" TargetMode="External"/><Relationship Id="rId7" Type="http://schemas.openxmlformats.org/officeDocument/2006/relationships/hyperlink" Target="https://www.vol.at/autobahn-und-city-maut-fuer-auslaender-skepsis-bei-asfinag-und-stadt-bregenz/3755358" TargetMode="External"/><Relationship Id="rId12" Type="http://schemas.openxmlformats.org/officeDocument/2006/relationships/hyperlink" Target="https://www.vda.de/de/themen/innovation-und-technik/automatisiertes-fahren/platooning.html" TargetMode="External"/><Relationship Id="rId17" Type="http://schemas.openxmlformats.org/officeDocument/2006/relationships/hyperlink" Target="https://blog.wienerlinien.at/how-to-jahreskarte-in-der-ticket-app-anzeigen/" TargetMode="External"/><Relationship Id="rId2" Type="http://schemas.openxmlformats.org/officeDocument/2006/relationships/notesSlide" Target="../notesSlides/notesSlide22.xml"/><Relationship Id="rId16" Type="http://schemas.openxmlformats.org/officeDocument/2006/relationships/hyperlink" Target="https://www.wienerlinien.at/eportal3/ep/channelView.do/pageTypeId/66526/channelId/-46648" TargetMode="External"/><Relationship Id="rId1" Type="http://schemas.openxmlformats.org/officeDocument/2006/relationships/slideLayout" Target="../slideLayouts/slideLayout2.xml"/><Relationship Id="rId6" Type="http://schemas.openxmlformats.org/officeDocument/2006/relationships/hyperlink" Target="https://www.zukunft-mobilitaet.net/113531/analyse/automatisierung-strassengueterverkehr-selbstfahrende-lkw-autonom-automatisierte-nfz-nutzfahrzeuge/" TargetMode="External"/><Relationship Id="rId11" Type="http://schemas.openxmlformats.org/officeDocument/2006/relationships/hyperlink" Target="https://static.telematics.tomtom.com/_ttt/lib/assets/ttt/doc/whitepapers/de_at/ttt-history-of-telematics.pdf" TargetMode="External"/><Relationship Id="rId5" Type="http://schemas.openxmlformats.org/officeDocument/2006/relationships/hyperlink" Target="https://play.google.com/store/apps/details?id=de.hafas.android.oebb&amp;hl=de_AT" TargetMode="External"/><Relationship Id="rId15" Type="http://schemas.openxmlformats.org/officeDocument/2006/relationships/hyperlink" Target="https://www.wienerlinien.at/eportal3/ep/channelView.do/pageTypeId/66526/channelId/-4400535" TargetMode="External"/><Relationship Id="rId10" Type="http://schemas.openxmlformats.org/officeDocument/2006/relationships/hyperlink" Target="https://www.synopsys.com/automotive/autonomous-driving-levels.html" TargetMode="External"/><Relationship Id="rId4" Type="http://schemas.openxmlformats.org/officeDocument/2006/relationships/hyperlink" Target="https://www.oebb.at/de/fahrplan/fahrplanauskunft/scottymobil.html" TargetMode="External"/><Relationship Id="rId9" Type="http://schemas.openxmlformats.org/officeDocument/2006/relationships/hyperlink" Target="https://www.steiermark.com/de/service/apps/oebb-app" TargetMode="External"/><Relationship Id="rId14" Type="http://schemas.openxmlformats.org/officeDocument/2006/relationships/hyperlink" Target="https://www.rosenheim24.de/rosenheim/inntal/kufstein-ort44506/kufstein-landkreis-transitverbot-blockabfertigung-naechste-staus-erwartet-neu-9813519.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C4C65-21BF-4C9A-B424-98DA9E699905}"/>
              </a:ext>
            </a:extLst>
          </p:cNvPr>
          <p:cNvSpPr>
            <a:spLocks noGrp="1"/>
          </p:cNvSpPr>
          <p:nvPr>
            <p:ph type="ctrTitle"/>
          </p:nvPr>
        </p:nvSpPr>
        <p:spPr>
          <a:xfrm>
            <a:off x="1289897" y="2441558"/>
            <a:ext cx="6584776" cy="2306448"/>
          </a:xfrm>
        </p:spPr>
        <p:txBody>
          <a:bodyPr/>
          <a:lstStyle/>
          <a:p>
            <a:r>
              <a:rPr lang="de-AT" dirty="0"/>
              <a:t>Traffic Telematics</a:t>
            </a:r>
          </a:p>
        </p:txBody>
      </p:sp>
    </p:spTree>
    <p:extLst>
      <p:ext uri="{BB962C8B-B14F-4D97-AF65-F5344CB8AC3E}">
        <p14:creationId xmlns:p14="http://schemas.microsoft.com/office/powerpoint/2010/main" val="355301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427026296"/>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90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E6278-ACCC-4BED-AADB-74B4ACDAED15}"/>
              </a:ext>
            </a:extLst>
          </p:cNvPr>
          <p:cNvSpPr>
            <a:spLocks noGrp="1"/>
          </p:cNvSpPr>
          <p:nvPr>
            <p:ph type="title"/>
          </p:nvPr>
        </p:nvSpPr>
        <p:spPr/>
        <p:txBody>
          <a:bodyPr/>
          <a:lstStyle/>
          <a:p>
            <a:r>
              <a:rPr lang="en-US" dirty="0"/>
              <a:t>Classification of Traffic Telematics Systems </a:t>
            </a:r>
            <a:br>
              <a:rPr lang="en-US" dirty="0"/>
            </a:br>
            <a:r>
              <a:rPr lang="en-US" dirty="0"/>
              <a:t>into Application Areas</a:t>
            </a:r>
            <a:endParaRPr lang="de-AT" dirty="0"/>
          </a:p>
        </p:txBody>
      </p:sp>
      <p:graphicFrame>
        <p:nvGraphicFramePr>
          <p:cNvPr id="4" name="Inhaltsplatzhalter 3">
            <a:extLst>
              <a:ext uri="{FF2B5EF4-FFF2-40B4-BE49-F238E27FC236}">
                <a16:creationId xmlns:a16="http://schemas.microsoft.com/office/drawing/2014/main" id="{A959D105-AA64-4AC1-966C-88CA6384A2E5}"/>
              </a:ext>
            </a:extLst>
          </p:cNvPr>
          <p:cNvGraphicFramePr>
            <a:graphicFrameLocks noGrp="1"/>
          </p:cNvGraphicFramePr>
          <p:nvPr>
            <p:ph idx="1"/>
            <p:extLst>
              <p:ext uri="{D42A27DB-BD31-4B8C-83A1-F6EECF244321}">
                <p14:modId xmlns:p14="http://schemas.microsoft.com/office/powerpoint/2010/main" val="973290429"/>
              </p:ext>
            </p:extLst>
          </p:nvPr>
        </p:nvGraphicFramePr>
        <p:xfrm>
          <a:off x="648586" y="1797839"/>
          <a:ext cx="7836195" cy="4309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31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979E0-86F8-4725-81FF-CC3CA10B4B79}"/>
              </a:ext>
            </a:extLst>
          </p:cNvPr>
          <p:cNvSpPr>
            <a:spLocks noGrp="1"/>
          </p:cNvSpPr>
          <p:nvPr>
            <p:ph type="title"/>
          </p:nvPr>
        </p:nvSpPr>
        <p:spPr/>
        <p:txBody>
          <a:bodyPr/>
          <a:lstStyle/>
          <a:p>
            <a:r>
              <a:rPr lang="de-AT" dirty="0"/>
              <a:t>Traffic Control Systems</a:t>
            </a:r>
          </a:p>
        </p:txBody>
      </p:sp>
      <p:pic>
        <p:nvPicPr>
          <p:cNvPr id="31" name="Grafik 30" descr="Ein Bild, das Himmel, draußen, Baum, Gebäude enthält.&#10;&#10;Automatisch generierte Beschreibung">
            <a:extLst>
              <a:ext uri="{FF2B5EF4-FFF2-40B4-BE49-F238E27FC236}">
                <a16:creationId xmlns:a16="http://schemas.microsoft.com/office/drawing/2014/main" id="{38030477-264A-4281-9803-E9F1084F7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2498651"/>
            <a:ext cx="4552410" cy="3034940"/>
          </a:xfrm>
          <a:prstGeom prst="rect">
            <a:avLst/>
          </a:prstGeom>
          <a:effectLst>
            <a:softEdge rad="63500"/>
          </a:effectLst>
        </p:spPr>
      </p:pic>
      <p:sp>
        <p:nvSpPr>
          <p:cNvPr id="32" name="Inhaltsplatzhalter 2">
            <a:extLst>
              <a:ext uri="{FF2B5EF4-FFF2-40B4-BE49-F238E27FC236}">
                <a16:creationId xmlns:a16="http://schemas.microsoft.com/office/drawing/2014/main" id="{B376D57D-1CB9-4A8E-9B30-FF09966294B6}"/>
              </a:ext>
            </a:extLst>
          </p:cNvPr>
          <p:cNvSpPr>
            <a:spLocks noGrp="1"/>
          </p:cNvSpPr>
          <p:nvPr>
            <p:ph idx="1"/>
          </p:nvPr>
        </p:nvSpPr>
        <p:spPr>
          <a:xfrm>
            <a:off x="5258475" y="2698351"/>
            <a:ext cx="3401801" cy="2870076"/>
          </a:xfrm>
        </p:spPr>
        <p:txBody>
          <a:bodyPr>
            <a:normAutofit lnSpcReduction="10000"/>
          </a:bodyPr>
          <a:lstStyle/>
          <a:p>
            <a:pPr>
              <a:lnSpc>
                <a:spcPct val="100000"/>
              </a:lnSpc>
              <a:spcBef>
                <a:spcPts val="0"/>
              </a:spcBef>
              <a:spcAft>
                <a:spcPts val="600"/>
              </a:spcAft>
            </a:pPr>
            <a:r>
              <a:rPr lang="en-US" sz="1800" b="1" dirty="0">
                <a:solidFill>
                  <a:schemeClr val="tx2"/>
                </a:solidFill>
              </a:rPr>
              <a:t>reduction of traffic jam probability, </a:t>
            </a:r>
            <a:r>
              <a:rPr lang="en-US" sz="1800" dirty="0">
                <a:solidFill>
                  <a:schemeClr val="tx2"/>
                </a:solidFill>
              </a:rPr>
              <a:t>reduction of </a:t>
            </a:r>
            <a:r>
              <a:rPr lang="en-US" sz="1800" b="1" dirty="0">
                <a:solidFill>
                  <a:schemeClr val="tx2"/>
                </a:solidFill>
              </a:rPr>
              <a:t>accident frequency and severity, </a:t>
            </a:r>
            <a:r>
              <a:rPr lang="en-US" sz="1800" dirty="0">
                <a:solidFill>
                  <a:schemeClr val="tx2"/>
                </a:solidFill>
              </a:rPr>
              <a:t>reduction of </a:t>
            </a:r>
            <a:r>
              <a:rPr lang="en-US" sz="1800" b="1" dirty="0">
                <a:solidFill>
                  <a:schemeClr val="tx2"/>
                </a:solidFill>
              </a:rPr>
              <a:t>noise and pollutant emissions</a:t>
            </a:r>
          </a:p>
          <a:p>
            <a:pPr>
              <a:lnSpc>
                <a:spcPct val="100000"/>
              </a:lnSpc>
              <a:spcBef>
                <a:spcPts val="0"/>
              </a:spcBef>
              <a:spcAft>
                <a:spcPts val="600"/>
              </a:spcAft>
            </a:pPr>
            <a:r>
              <a:rPr lang="en-US" sz="1800" b="1" dirty="0">
                <a:solidFill>
                  <a:schemeClr val="tx2"/>
                </a:solidFill>
              </a:rPr>
              <a:t>information generation </a:t>
            </a:r>
            <a:r>
              <a:rPr lang="en-US" sz="1800" dirty="0">
                <a:solidFill>
                  <a:schemeClr val="tx2"/>
                </a:solidFill>
              </a:rPr>
              <a:t>for use in navigation systems, route planning programmes and fleet management systems</a:t>
            </a:r>
          </a:p>
        </p:txBody>
      </p:sp>
      <p:pic>
        <p:nvPicPr>
          <p:cNvPr id="3" name="Grafik 2">
            <a:extLst>
              <a:ext uri="{FF2B5EF4-FFF2-40B4-BE49-F238E27FC236}">
                <a16:creationId xmlns:a16="http://schemas.microsoft.com/office/drawing/2014/main" id="{9BEAF115-C7CC-4DBE-97AF-D685FEECDC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32276" y="200201"/>
            <a:ext cx="1728000" cy="1291874"/>
          </a:xfrm>
          <a:prstGeom prst="rect">
            <a:avLst/>
          </a:prstGeom>
        </p:spPr>
      </p:pic>
    </p:spTree>
    <p:extLst>
      <p:ext uri="{BB962C8B-B14F-4D97-AF65-F5344CB8AC3E}">
        <p14:creationId xmlns:p14="http://schemas.microsoft.com/office/powerpoint/2010/main" val="390530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979E0-86F8-4725-81FF-CC3CA10B4B79}"/>
              </a:ext>
            </a:extLst>
          </p:cNvPr>
          <p:cNvSpPr>
            <a:spLocks noGrp="1"/>
          </p:cNvSpPr>
          <p:nvPr>
            <p:ph type="title"/>
          </p:nvPr>
        </p:nvSpPr>
        <p:spPr/>
        <p:txBody>
          <a:bodyPr/>
          <a:lstStyle/>
          <a:p>
            <a:r>
              <a:rPr lang="en-US" dirty="0"/>
              <a:t>Functional Diagram of a Traffic Control System</a:t>
            </a:r>
            <a:endParaRPr lang="de-AT" dirty="0"/>
          </a:p>
        </p:txBody>
      </p:sp>
      <p:pic>
        <p:nvPicPr>
          <p:cNvPr id="4" name="Inhaltsplatzhalter 3">
            <a:extLst>
              <a:ext uri="{FF2B5EF4-FFF2-40B4-BE49-F238E27FC236}">
                <a16:creationId xmlns:a16="http://schemas.microsoft.com/office/drawing/2014/main" id="{54ABE3CE-22F3-428F-9340-4BF60B166873}"/>
              </a:ext>
            </a:extLst>
          </p:cNvPr>
          <p:cNvPicPr>
            <a:picLocks noGrp="1" noChangeAspect="1"/>
          </p:cNvPicPr>
          <p:nvPr>
            <p:ph idx="1"/>
          </p:nvPr>
        </p:nvPicPr>
        <p:blipFill rotWithShape="1">
          <a:blip r:embed="rId3"/>
          <a:srcRect t="11067"/>
          <a:stretch/>
        </p:blipFill>
        <p:spPr>
          <a:xfrm>
            <a:off x="751785" y="1847892"/>
            <a:ext cx="7250327" cy="4025084"/>
          </a:xfrm>
          <a:prstGeom prst="rect">
            <a:avLst/>
          </a:prstGeom>
        </p:spPr>
      </p:pic>
      <p:sp>
        <p:nvSpPr>
          <p:cNvPr id="5" name="Textfeld 4"/>
          <p:cNvSpPr txBox="1"/>
          <p:nvPr/>
        </p:nvSpPr>
        <p:spPr>
          <a:xfrm>
            <a:off x="7239175" y="5872976"/>
            <a:ext cx="1881051"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Images: ASFINAG</a:t>
            </a:r>
          </a:p>
        </p:txBody>
      </p:sp>
      <p:pic>
        <p:nvPicPr>
          <p:cNvPr id="6" name="Grafik 5">
            <a:extLst>
              <a:ext uri="{FF2B5EF4-FFF2-40B4-BE49-F238E27FC236}">
                <a16:creationId xmlns:a16="http://schemas.microsoft.com/office/drawing/2014/main" id="{E5409B19-3FCF-441E-AA40-6C42523B5A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32276" y="200201"/>
            <a:ext cx="1728000" cy="1291874"/>
          </a:xfrm>
          <a:prstGeom prst="rect">
            <a:avLst/>
          </a:prstGeom>
        </p:spPr>
      </p:pic>
      <p:sp>
        <p:nvSpPr>
          <p:cNvPr id="3" name="Rechteck 2">
            <a:extLst>
              <a:ext uri="{FF2B5EF4-FFF2-40B4-BE49-F238E27FC236}">
                <a16:creationId xmlns:a16="http://schemas.microsoft.com/office/drawing/2014/main" id="{A0D1CCCE-0EA5-44EF-A339-E8330BB43B40}"/>
              </a:ext>
            </a:extLst>
          </p:cNvPr>
          <p:cNvSpPr/>
          <p:nvPr/>
        </p:nvSpPr>
        <p:spPr>
          <a:xfrm>
            <a:off x="1756611" y="2057400"/>
            <a:ext cx="1600200" cy="493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rPr>
              <a:t>Weather station</a:t>
            </a:r>
          </a:p>
        </p:txBody>
      </p:sp>
      <p:sp>
        <p:nvSpPr>
          <p:cNvPr id="7" name="Rechteck 6">
            <a:extLst>
              <a:ext uri="{FF2B5EF4-FFF2-40B4-BE49-F238E27FC236}">
                <a16:creationId xmlns:a16="http://schemas.microsoft.com/office/drawing/2014/main" id="{A53B28A4-C41D-4C8F-BE96-59179C47324E}"/>
              </a:ext>
            </a:extLst>
          </p:cNvPr>
          <p:cNvSpPr/>
          <p:nvPr/>
        </p:nvSpPr>
        <p:spPr>
          <a:xfrm>
            <a:off x="1524000" y="2585483"/>
            <a:ext cx="1600200" cy="493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rPr>
              <a:t>Road sensor</a:t>
            </a:r>
          </a:p>
        </p:txBody>
      </p:sp>
      <p:sp>
        <p:nvSpPr>
          <p:cNvPr id="8" name="Rechteck 7">
            <a:extLst>
              <a:ext uri="{FF2B5EF4-FFF2-40B4-BE49-F238E27FC236}">
                <a16:creationId xmlns:a16="http://schemas.microsoft.com/office/drawing/2014/main" id="{EBF4ADE6-DC15-48E8-94C4-E72DD34E9EBA}"/>
              </a:ext>
            </a:extLst>
          </p:cNvPr>
          <p:cNvSpPr/>
          <p:nvPr/>
        </p:nvSpPr>
        <p:spPr>
          <a:xfrm>
            <a:off x="4046619" y="3255240"/>
            <a:ext cx="1600200" cy="493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rPr>
              <a:t>visibility measurement</a:t>
            </a:r>
          </a:p>
        </p:txBody>
      </p:sp>
      <p:sp>
        <p:nvSpPr>
          <p:cNvPr id="9" name="Rechteck 8">
            <a:extLst>
              <a:ext uri="{FF2B5EF4-FFF2-40B4-BE49-F238E27FC236}">
                <a16:creationId xmlns:a16="http://schemas.microsoft.com/office/drawing/2014/main" id="{B9FFC9AA-4E33-45C1-98F0-0E745AD57AF2}"/>
              </a:ext>
            </a:extLst>
          </p:cNvPr>
          <p:cNvSpPr/>
          <p:nvPr/>
        </p:nvSpPr>
        <p:spPr>
          <a:xfrm>
            <a:off x="3771900" y="5055966"/>
            <a:ext cx="1600200" cy="493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rPr>
              <a:t>subcentre</a:t>
            </a:r>
          </a:p>
        </p:txBody>
      </p:sp>
      <p:sp>
        <p:nvSpPr>
          <p:cNvPr id="10" name="Rechteck 9">
            <a:extLst>
              <a:ext uri="{FF2B5EF4-FFF2-40B4-BE49-F238E27FC236}">
                <a16:creationId xmlns:a16="http://schemas.microsoft.com/office/drawing/2014/main" id="{AA0F371E-7006-4FE8-9913-CA2B03937DED}"/>
              </a:ext>
            </a:extLst>
          </p:cNvPr>
          <p:cNvSpPr/>
          <p:nvPr/>
        </p:nvSpPr>
        <p:spPr>
          <a:xfrm>
            <a:off x="5669054" y="5055966"/>
            <a:ext cx="2043188" cy="493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rPr>
              <a:t>Traffic management and information system</a:t>
            </a:r>
          </a:p>
        </p:txBody>
      </p:sp>
      <p:sp>
        <p:nvSpPr>
          <p:cNvPr id="11" name="Rechteck 10">
            <a:extLst>
              <a:ext uri="{FF2B5EF4-FFF2-40B4-BE49-F238E27FC236}">
                <a16:creationId xmlns:a16="http://schemas.microsoft.com/office/drawing/2014/main" id="{ADC8FEFC-BAD7-49A8-B038-7885A928878C}"/>
              </a:ext>
            </a:extLst>
          </p:cNvPr>
          <p:cNvSpPr/>
          <p:nvPr/>
        </p:nvSpPr>
        <p:spPr>
          <a:xfrm>
            <a:off x="5934746" y="3008591"/>
            <a:ext cx="1620000" cy="54000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bg1"/>
                </a:solidFill>
              </a:rPr>
              <a:t>environmental data collection</a:t>
            </a:r>
          </a:p>
        </p:txBody>
      </p:sp>
      <p:sp>
        <p:nvSpPr>
          <p:cNvPr id="12" name="Rechteck 11">
            <a:extLst>
              <a:ext uri="{FF2B5EF4-FFF2-40B4-BE49-F238E27FC236}">
                <a16:creationId xmlns:a16="http://schemas.microsoft.com/office/drawing/2014/main" id="{F539CC03-AD0C-4585-AB69-AB49E08AB9EB}"/>
              </a:ext>
            </a:extLst>
          </p:cNvPr>
          <p:cNvSpPr/>
          <p:nvPr/>
        </p:nvSpPr>
        <p:spPr>
          <a:xfrm>
            <a:off x="1057850" y="5021293"/>
            <a:ext cx="1620000" cy="540000"/>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bg1"/>
                </a:solidFill>
              </a:rPr>
              <a:t>traffic data acquisition</a:t>
            </a:r>
          </a:p>
        </p:txBody>
      </p:sp>
    </p:spTree>
    <p:extLst>
      <p:ext uri="{BB962C8B-B14F-4D97-AF65-F5344CB8AC3E}">
        <p14:creationId xmlns:p14="http://schemas.microsoft.com/office/powerpoint/2010/main" val="91874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C5BCE-F85E-43A2-93A9-84BC9BC2E6FB}"/>
              </a:ext>
            </a:extLst>
          </p:cNvPr>
          <p:cNvSpPr>
            <a:spLocks noGrp="1"/>
          </p:cNvSpPr>
          <p:nvPr>
            <p:ph type="title"/>
          </p:nvPr>
        </p:nvSpPr>
        <p:spPr/>
        <p:txBody>
          <a:bodyPr/>
          <a:lstStyle/>
          <a:p>
            <a:r>
              <a:rPr lang="de-AT" dirty="0" err="1"/>
              <a:t>Autonomous</a:t>
            </a:r>
            <a:r>
              <a:rPr lang="de-AT" dirty="0"/>
              <a:t> </a:t>
            </a:r>
            <a:r>
              <a:rPr lang="de-AT" dirty="0" err="1"/>
              <a:t>Driving</a:t>
            </a:r>
            <a:endParaRPr lang="de-AT" dirty="0"/>
          </a:p>
        </p:txBody>
      </p:sp>
      <p:pic>
        <p:nvPicPr>
          <p:cNvPr id="4" name="Inhaltsplatzhalter 3">
            <a:extLst>
              <a:ext uri="{FF2B5EF4-FFF2-40B4-BE49-F238E27FC236}">
                <a16:creationId xmlns:a16="http://schemas.microsoft.com/office/drawing/2014/main" id="{4D70D7BC-518F-42C8-B536-05BFC997ED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39553" y="1714355"/>
            <a:ext cx="7675793" cy="4030393"/>
          </a:xfrm>
          <a:prstGeom prst="rect">
            <a:avLst/>
          </a:prstGeom>
        </p:spPr>
      </p:pic>
      <p:sp>
        <p:nvSpPr>
          <p:cNvPr id="29" name="Textfeld 28"/>
          <p:cNvSpPr txBox="1"/>
          <p:nvPr/>
        </p:nvSpPr>
        <p:spPr>
          <a:xfrm>
            <a:off x="7124725" y="5902190"/>
            <a:ext cx="1618682" cy="276999"/>
          </a:xfrm>
          <a:prstGeom prst="rect">
            <a:avLst/>
          </a:prstGeom>
          <a:noFill/>
        </p:spPr>
        <p:txBody>
          <a:bodyPr wrap="square" rtlCol="0">
            <a:spAutoFit/>
          </a:bodyPr>
          <a:lstStyle/>
          <a:p>
            <a:r>
              <a:rPr lang="de-AT" sz="1200" i="1" dirty="0"/>
              <a:t>Image: Synopsis.com</a:t>
            </a:r>
          </a:p>
        </p:txBody>
      </p:sp>
      <p:pic>
        <p:nvPicPr>
          <p:cNvPr id="3" name="Grafik 2">
            <a:extLst>
              <a:ext uri="{FF2B5EF4-FFF2-40B4-BE49-F238E27FC236}">
                <a16:creationId xmlns:a16="http://schemas.microsoft.com/office/drawing/2014/main" id="{531CB93D-4DF0-403F-AEB5-6E2B74323F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78700" y="288362"/>
            <a:ext cx="1690638" cy="1268551"/>
          </a:xfrm>
          <a:prstGeom prst="rect">
            <a:avLst/>
          </a:prstGeom>
        </p:spPr>
      </p:pic>
    </p:spTree>
    <p:extLst>
      <p:ext uri="{BB962C8B-B14F-4D97-AF65-F5344CB8AC3E}">
        <p14:creationId xmlns:p14="http://schemas.microsoft.com/office/powerpoint/2010/main" val="201737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72B5A-61CC-44EA-BFD7-3C42F56AF442}"/>
              </a:ext>
            </a:extLst>
          </p:cNvPr>
          <p:cNvSpPr>
            <a:spLocks noGrp="1"/>
          </p:cNvSpPr>
          <p:nvPr>
            <p:ph type="title"/>
          </p:nvPr>
        </p:nvSpPr>
        <p:spPr/>
        <p:txBody>
          <a:bodyPr/>
          <a:lstStyle/>
          <a:p>
            <a:r>
              <a:rPr lang="en-US" dirty="0"/>
              <a:t>City Toll – a Congestion Charge for Road Traffic</a:t>
            </a:r>
            <a:endParaRPr lang="de-AT" dirty="0"/>
          </a:p>
        </p:txBody>
      </p:sp>
      <p:pic>
        <p:nvPicPr>
          <p:cNvPr id="1025" name="Grafik 1024"/>
          <p:cNvPicPr>
            <a:picLocks noChangeAspect="1"/>
          </p:cNvPicPr>
          <p:nvPr/>
        </p:nvPicPr>
        <p:blipFill rotWithShape="1">
          <a:blip r:embed="rId3" cstate="print">
            <a:extLst>
              <a:ext uri="{28A0092B-C50C-407E-A947-70E740481C1C}">
                <a14:useLocalDpi xmlns:a14="http://schemas.microsoft.com/office/drawing/2010/main" val="0"/>
              </a:ext>
            </a:extLst>
          </a:blip>
          <a:srcRect l="10741"/>
          <a:stretch/>
        </p:blipFill>
        <p:spPr>
          <a:xfrm>
            <a:off x="4065263" y="1951630"/>
            <a:ext cx="3644530" cy="2722066"/>
          </a:xfrm>
          <a:prstGeom prst="rect">
            <a:avLst/>
          </a:prstGeom>
          <a:effectLst>
            <a:softEdge rad="63500"/>
          </a:effectLst>
        </p:spPr>
      </p:pic>
      <p:pic>
        <p:nvPicPr>
          <p:cNvPr id="4" name="Inhaltsplatzhalt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71240" y="3473771"/>
            <a:ext cx="3629421" cy="2722066"/>
          </a:xfrm>
          <a:effectLst>
            <a:softEdge rad="63500"/>
          </a:effectLst>
        </p:spPr>
      </p:pic>
      <p:pic>
        <p:nvPicPr>
          <p:cNvPr id="1026" name="Grafik 10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059" y="3755366"/>
            <a:ext cx="813661" cy="719700"/>
          </a:xfrm>
          <a:prstGeom prst="rect">
            <a:avLst/>
          </a:prstGeom>
        </p:spPr>
      </p:pic>
      <p:pic>
        <p:nvPicPr>
          <p:cNvPr id="1027" name="Grafik 1026"/>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2764" y="1551612"/>
            <a:ext cx="2856873" cy="1904582"/>
          </a:xfrm>
          <a:prstGeom prst="rect">
            <a:avLst/>
          </a:prstGeom>
        </p:spPr>
      </p:pic>
      <p:pic>
        <p:nvPicPr>
          <p:cNvPr id="3" name="Grafik 2">
            <a:extLst>
              <a:ext uri="{FF2B5EF4-FFF2-40B4-BE49-F238E27FC236}">
                <a16:creationId xmlns:a16="http://schemas.microsoft.com/office/drawing/2014/main" id="{1B2A47B1-13A4-4565-B410-D2F34EE0750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57146" y="274638"/>
            <a:ext cx="1659731" cy="1259028"/>
          </a:xfrm>
          <a:prstGeom prst="rect">
            <a:avLst/>
          </a:prstGeom>
        </p:spPr>
      </p:pic>
    </p:spTree>
    <p:extLst>
      <p:ext uri="{BB962C8B-B14F-4D97-AF65-F5344CB8AC3E}">
        <p14:creationId xmlns:p14="http://schemas.microsoft.com/office/powerpoint/2010/main" val="311072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54CC8-9E5A-499E-A3AF-503BA606CEAA}"/>
              </a:ext>
            </a:extLst>
          </p:cNvPr>
          <p:cNvSpPr>
            <a:spLocks noGrp="1"/>
          </p:cNvSpPr>
          <p:nvPr>
            <p:ph type="title"/>
          </p:nvPr>
        </p:nvSpPr>
        <p:spPr/>
        <p:txBody>
          <a:bodyPr/>
          <a:lstStyle/>
          <a:p>
            <a:r>
              <a:rPr lang="de-AT" dirty="0"/>
              <a:t>Dynamic Passenger Information</a:t>
            </a:r>
            <a:br>
              <a:rPr lang="de-AT" dirty="0"/>
            </a:br>
            <a:r>
              <a:rPr lang="de-AT" sz="1800" dirty="0"/>
              <a:t>next:urban technologies</a:t>
            </a:r>
          </a:p>
        </p:txBody>
      </p:sp>
      <p:pic>
        <p:nvPicPr>
          <p:cNvPr id="35" name="Inhaltsplatzhalter 34">
            <a:extLst>
              <a:ext uri="{FF2B5EF4-FFF2-40B4-BE49-F238E27FC236}">
                <a16:creationId xmlns:a16="http://schemas.microsoft.com/office/drawing/2014/main" id="{DF4D6545-259C-493E-BD27-21E2C2D7C142}"/>
              </a:ext>
            </a:extLst>
          </p:cNvPr>
          <p:cNvPicPr>
            <a:picLocks noGrp="1" noChangeAspect="1"/>
          </p:cNvPicPr>
          <p:nvPr>
            <p:ph idx="1"/>
          </p:nvPr>
        </p:nvPicPr>
        <p:blipFill>
          <a:blip r:embed="rId3"/>
          <a:stretch>
            <a:fillRect/>
          </a:stretch>
        </p:blipFill>
        <p:spPr>
          <a:xfrm>
            <a:off x="1201002" y="1964770"/>
            <a:ext cx="3043451" cy="4057936"/>
          </a:xfrm>
          <a:prstGeom prst="rect">
            <a:avLst/>
          </a:prstGeom>
          <a:effectLst>
            <a:softEdge rad="63500"/>
          </a:effectLst>
        </p:spPr>
      </p:pic>
      <p:sp>
        <p:nvSpPr>
          <p:cNvPr id="33" name="Inhaltsplatzhalter 32">
            <a:extLst>
              <a:ext uri="{FF2B5EF4-FFF2-40B4-BE49-F238E27FC236}">
                <a16:creationId xmlns:a16="http://schemas.microsoft.com/office/drawing/2014/main" id="{04D59FA3-795E-43B1-8F5B-9FBFF97C56FC}"/>
              </a:ext>
            </a:extLst>
          </p:cNvPr>
          <p:cNvSpPr>
            <a:spLocks noGrp="1"/>
          </p:cNvSpPr>
          <p:nvPr>
            <p:ph idx="10"/>
          </p:nvPr>
        </p:nvSpPr>
        <p:spPr>
          <a:xfrm>
            <a:off x="4487663" y="2645082"/>
            <a:ext cx="3744389" cy="2975212"/>
          </a:xfrm>
        </p:spPr>
        <p:txBody>
          <a:bodyPr>
            <a:normAutofit/>
          </a:bodyPr>
          <a:lstStyle/>
          <a:p>
            <a:r>
              <a:rPr lang="en-GB" sz="1800" b="1" dirty="0">
                <a:solidFill>
                  <a:schemeClr val="tx2"/>
                </a:solidFill>
              </a:rPr>
              <a:t>waiting times</a:t>
            </a:r>
          </a:p>
          <a:p>
            <a:r>
              <a:rPr lang="en-GB" sz="1800" b="1" dirty="0">
                <a:solidFill>
                  <a:schemeClr val="tx2"/>
                </a:solidFill>
              </a:rPr>
              <a:t>delays</a:t>
            </a:r>
          </a:p>
          <a:p>
            <a:r>
              <a:rPr lang="en-GB" sz="1800" dirty="0">
                <a:solidFill>
                  <a:schemeClr val="tx2"/>
                </a:solidFill>
              </a:rPr>
              <a:t>current </a:t>
            </a:r>
            <a:r>
              <a:rPr lang="en-GB" sz="1800" b="1" dirty="0">
                <a:solidFill>
                  <a:schemeClr val="tx2"/>
                </a:solidFill>
              </a:rPr>
              <a:t>position</a:t>
            </a:r>
            <a:r>
              <a:rPr lang="en-GB" sz="1800" dirty="0">
                <a:solidFill>
                  <a:schemeClr val="tx2"/>
                </a:solidFill>
              </a:rPr>
              <a:t> of the vehicles</a:t>
            </a:r>
          </a:p>
          <a:p>
            <a:r>
              <a:rPr lang="en-US" sz="1800" b="1" dirty="0">
                <a:solidFill>
                  <a:schemeClr val="tx2"/>
                </a:solidFill>
              </a:rPr>
              <a:t>reading function </a:t>
            </a:r>
            <a:r>
              <a:rPr lang="en-US" sz="1800" dirty="0">
                <a:solidFill>
                  <a:schemeClr val="tx2"/>
                </a:solidFill>
              </a:rPr>
              <a:t>for blind and visually impaired people</a:t>
            </a:r>
          </a:p>
          <a:p>
            <a:r>
              <a:rPr lang="en-GB" sz="1800" b="1" dirty="0">
                <a:solidFill>
                  <a:schemeClr val="tx2"/>
                </a:solidFill>
              </a:rPr>
              <a:t>light</a:t>
            </a:r>
            <a:r>
              <a:rPr lang="en-GB" sz="1800" dirty="0">
                <a:solidFill>
                  <a:schemeClr val="tx2"/>
                </a:solidFill>
              </a:rPr>
              <a:t> on the display</a:t>
            </a:r>
          </a:p>
        </p:txBody>
      </p:sp>
      <p:sp>
        <p:nvSpPr>
          <p:cNvPr id="29" name="Textfeld 28"/>
          <p:cNvSpPr txBox="1"/>
          <p:nvPr/>
        </p:nvSpPr>
        <p:spPr>
          <a:xfrm>
            <a:off x="6537279" y="5854890"/>
            <a:ext cx="2251880"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Bild: </a:t>
            </a:r>
            <a:r>
              <a:rPr lang="de-AT" sz="1200" dirty="0">
                <a:latin typeface="Arial" panose="020B0604020202020204" pitchFamily="34" charset="0"/>
                <a:cs typeface="Arial" panose="020B0604020202020204" pitchFamily="34" charset="0"/>
              </a:rPr>
              <a:t>next:urban technologies</a:t>
            </a:r>
            <a:endParaRPr lang="de-AT" sz="1200" i="1"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CBBA6E61-2B4D-4313-AFFF-D4DEDCE039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71590" y="274638"/>
            <a:ext cx="1609619" cy="1232947"/>
          </a:xfrm>
          <a:prstGeom prst="rect">
            <a:avLst/>
          </a:prstGeom>
        </p:spPr>
      </p:pic>
    </p:spTree>
    <p:extLst>
      <p:ext uri="{BB962C8B-B14F-4D97-AF65-F5344CB8AC3E}">
        <p14:creationId xmlns:p14="http://schemas.microsoft.com/office/powerpoint/2010/main" val="108752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nhaltsplatzhalter 33">
            <a:extLst>
              <a:ext uri="{FF2B5EF4-FFF2-40B4-BE49-F238E27FC236}">
                <a16:creationId xmlns:a16="http://schemas.microsoft.com/office/drawing/2014/main" id="{F99EA45C-417E-4DF2-9416-49DC9D0EC27B}"/>
              </a:ext>
            </a:extLst>
          </p:cNvPr>
          <p:cNvPicPr>
            <a:picLocks noGrp="1" noChangeAspect="1"/>
          </p:cNvPicPr>
          <p:nvPr>
            <p:ph idx="10"/>
          </p:nvPr>
        </p:nvPicPr>
        <p:blipFill rotWithShape="1">
          <a:blip r:embed="rId3"/>
          <a:srcRect l="27453" t="-4" r="33473" b="26722"/>
          <a:stretch/>
        </p:blipFill>
        <p:spPr>
          <a:xfrm>
            <a:off x="5530909" y="1722604"/>
            <a:ext cx="2898375" cy="3765701"/>
          </a:xfrm>
          <a:prstGeom prst="rect">
            <a:avLst/>
          </a:prstGeom>
          <a:effectLst>
            <a:softEdge rad="63500"/>
          </a:effectLst>
        </p:spPr>
      </p:pic>
      <p:sp>
        <p:nvSpPr>
          <p:cNvPr id="2" name="Titel 1">
            <a:extLst>
              <a:ext uri="{FF2B5EF4-FFF2-40B4-BE49-F238E27FC236}">
                <a16:creationId xmlns:a16="http://schemas.microsoft.com/office/drawing/2014/main" id="{8DFFAAC5-DC6D-42F5-86B5-15948B5709CC}"/>
              </a:ext>
            </a:extLst>
          </p:cNvPr>
          <p:cNvSpPr>
            <a:spLocks noGrp="1"/>
          </p:cNvSpPr>
          <p:nvPr>
            <p:ph type="title"/>
          </p:nvPr>
        </p:nvSpPr>
        <p:spPr/>
        <p:txBody>
          <a:bodyPr/>
          <a:lstStyle/>
          <a:p>
            <a:r>
              <a:rPr lang="de-AT" dirty="0"/>
              <a:t>ÖBB SCOTTY App</a:t>
            </a:r>
          </a:p>
        </p:txBody>
      </p:sp>
      <p:sp>
        <p:nvSpPr>
          <p:cNvPr id="29" name="Inhaltsplatzhalter 28">
            <a:extLst>
              <a:ext uri="{FF2B5EF4-FFF2-40B4-BE49-F238E27FC236}">
                <a16:creationId xmlns:a16="http://schemas.microsoft.com/office/drawing/2014/main" id="{493859D4-C520-4C2B-A9F4-C3FCE9C307A7}"/>
              </a:ext>
            </a:extLst>
          </p:cNvPr>
          <p:cNvSpPr>
            <a:spLocks noGrp="1"/>
          </p:cNvSpPr>
          <p:nvPr>
            <p:ph idx="1"/>
          </p:nvPr>
        </p:nvSpPr>
        <p:spPr>
          <a:xfrm>
            <a:off x="539553" y="1722604"/>
            <a:ext cx="4776537" cy="4281154"/>
          </a:xfrm>
        </p:spPr>
        <p:txBody>
          <a:bodyPr>
            <a:normAutofit/>
          </a:bodyPr>
          <a:lstStyle/>
          <a:p>
            <a:r>
              <a:rPr lang="en-US" sz="1800" b="1" dirty="0">
                <a:solidFill>
                  <a:schemeClr val="tx2"/>
                </a:solidFill>
              </a:rPr>
              <a:t>SCOTTY can access the timetables of all public transport companies in Austria</a:t>
            </a:r>
          </a:p>
          <a:p>
            <a:r>
              <a:rPr lang="en-US" sz="1800" dirty="0">
                <a:solidFill>
                  <a:schemeClr val="tx2"/>
                </a:solidFill>
              </a:rPr>
              <a:t>seamless itinerary planning</a:t>
            </a:r>
          </a:p>
          <a:p>
            <a:r>
              <a:rPr lang="en-US" sz="1800" dirty="0">
                <a:solidFill>
                  <a:schemeClr val="tx2"/>
                </a:solidFill>
              </a:rPr>
              <a:t>area maps can be downloaded to the mobile device </a:t>
            </a:r>
          </a:p>
          <a:p>
            <a:r>
              <a:rPr lang="en-US" sz="1800" dirty="0">
                <a:solidFill>
                  <a:schemeClr val="tx2"/>
                </a:solidFill>
              </a:rPr>
              <a:t>Bookmark frequently travelled routes as </a:t>
            </a:r>
            <a:r>
              <a:rPr lang="en-US" sz="1800" dirty="0" err="1">
                <a:solidFill>
                  <a:schemeClr val="tx2"/>
                </a:solidFill>
              </a:rPr>
              <a:t>favourites</a:t>
            </a:r>
            <a:endParaRPr lang="en-US" sz="1800" dirty="0">
              <a:solidFill>
                <a:schemeClr val="tx2"/>
              </a:solidFill>
            </a:endParaRPr>
          </a:p>
          <a:p>
            <a:r>
              <a:rPr lang="en-US" sz="1800" dirty="0">
                <a:solidFill>
                  <a:schemeClr val="tx2"/>
                </a:solidFill>
              </a:rPr>
              <a:t>real-time information on individual trains</a:t>
            </a:r>
          </a:p>
          <a:p>
            <a:r>
              <a:rPr lang="de-AT" sz="1800" dirty="0">
                <a:solidFill>
                  <a:schemeClr val="tx2"/>
                </a:solidFill>
              </a:rPr>
              <a:t>information on </a:t>
            </a:r>
            <a:r>
              <a:rPr lang="de-AT" sz="1800" dirty="0" err="1">
                <a:solidFill>
                  <a:schemeClr val="tx2"/>
                </a:solidFill>
              </a:rPr>
              <a:t>disruptions</a:t>
            </a:r>
            <a:endParaRPr lang="de-AT" sz="1800" dirty="0">
              <a:solidFill>
                <a:schemeClr val="tx2"/>
              </a:solidFill>
            </a:endParaRPr>
          </a:p>
        </p:txBody>
      </p:sp>
      <p:pic>
        <p:nvPicPr>
          <p:cNvPr id="3" name="Grafik 2">
            <a:extLst>
              <a:ext uri="{FF2B5EF4-FFF2-40B4-BE49-F238E27FC236}">
                <a16:creationId xmlns:a16="http://schemas.microsoft.com/office/drawing/2014/main" id="{972884C1-6AE7-4BEC-A901-6A8EBB843C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76350" y="209368"/>
            <a:ext cx="1668776" cy="1273540"/>
          </a:xfrm>
          <a:prstGeom prst="rect">
            <a:avLst/>
          </a:prstGeom>
        </p:spPr>
      </p:pic>
    </p:spTree>
    <p:extLst>
      <p:ext uri="{BB962C8B-B14F-4D97-AF65-F5344CB8AC3E}">
        <p14:creationId xmlns:p14="http://schemas.microsoft.com/office/powerpoint/2010/main" val="183603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feil nach rechts 37"/>
          <p:cNvSpPr/>
          <p:nvPr/>
        </p:nvSpPr>
        <p:spPr>
          <a:xfrm>
            <a:off x="731146" y="1846217"/>
            <a:ext cx="3165946" cy="4222160"/>
          </a:xfrm>
          <a:prstGeom prst="rightArrow">
            <a:avLst>
              <a:gd name="adj1" fmla="val 69388"/>
              <a:gd name="adj2" fmla="val 31845"/>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EBDFAD2E-0BBA-4D3F-A2AA-A16D63534566}"/>
              </a:ext>
            </a:extLst>
          </p:cNvPr>
          <p:cNvSpPr>
            <a:spLocks noGrp="1"/>
          </p:cNvSpPr>
          <p:nvPr>
            <p:ph type="title"/>
          </p:nvPr>
        </p:nvSpPr>
        <p:spPr/>
        <p:txBody>
          <a:bodyPr/>
          <a:lstStyle/>
          <a:p>
            <a:r>
              <a:rPr lang="de-AT" dirty="0"/>
              <a:t>Online Tickets</a:t>
            </a:r>
            <a:br>
              <a:rPr lang="de-AT" dirty="0"/>
            </a:br>
            <a:r>
              <a:rPr lang="de-AT" sz="2000" dirty="0"/>
              <a:t>Wiener Linien</a:t>
            </a:r>
            <a:endParaRPr lang="de-AT" dirty="0"/>
          </a:p>
        </p:txBody>
      </p:sp>
      <p:pic>
        <p:nvPicPr>
          <p:cNvPr id="29" name="Grafi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65" y="3489791"/>
            <a:ext cx="2342984" cy="1305725"/>
          </a:xfrm>
          <a:prstGeom prst="rect">
            <a:avLst/>
          </a:prstGeom>
        </p:spPr>
      </p:pic>
      <p:pic>
        <p:nvPicPr>
          <p:cNvPr id="31" name="Grafik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7794" y="2497692"/>
            <a:ext cx="4378814" cy="2919209"/>
          </a:xfrm>
          <a:prstGeom prst="rect">
            <a:avLst/>
          </a:prstGeom>
          <a:effectLst>
            <a:softEdge rad="63500"/>
          </a:effectLst>
        </p:spPr>
      </p:pic>
      <p:pic>
        <p:nvPicPr>
          <p:cNvPr id="34" name="Grafik 33"/>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932303">
            <a:off x="1235712" y="4122780"/>
            <a:ext cx="1345470" cy="1345470"/>
          </a:xfrm>
          <a:prstGeom prst="rect">
            <a:avLst/>
          </a:prstGeom>
        </p:spPr>
      </p:pic>
      <p:sp>
        <p:nvSpPr>
          <p:cNvPr id="39" name="Textfeld 38"/>
          <p:cNvSpPr txBox="1"/>
          <p:nvPr/>
        </p:nvSpPr>
        <p:spPr>
          <a:xfrm>
            <a:off x="1090292" y="2722126"/>
            <a:ext cx="1731286" cy="646331"/>
          </a:xfrm>
          <a:prstGeom prst="rect">
            <a:avLst/>
          </a:prstGeom>
          <a:noFill/>
        </p:spPr>
        <p:txBody>
          <a:bodyPr wrap="square" rtlCol="0">
            <a:spAutoFit/>
          </a:bodyPr>
          <a:lstStyle/>
          <a:p>
            <a:pPr algn="ctr"/>
            <a:r>
              <a:rPr lang="de-AT" b="1" dirty="0">
                <a:latin typeface="Arial" panose="020B0604020202020204" pitchFamily="34" charset="0"/>
                <a:cs typeface="Arial" panose="020B0604020202020204" pitchFamily="34" charset="0"/>
              </a:rPr>
              <a:t>Buy </a:t>
            </a:r>
            <a:r>
              <a:rPr lang="de-AT" b="1" dirty="0" err="1">
                <a:latin typeface="Arial" panose="020B0604020202020204" pitchFamily="34" charset="0"/>
                <a:cs typeface="Arial" panose="020B0604020202020204" pitchFamily="34" charset="0"/>
              </a:rPr>
              <a:t>your</a:t>
            </a:r>
            <a:r>
              <a:rPr lang="de-AT" b="1" dirty="0">
                <a:latin typeface="Arial" panose="020B0604020202020204" pitchFamily="34" charset="0"/>
                <a:cs typeface="Arial" panose="020B0604020202020204" pitchFamily="34" charset="0"/>
              </a:rPr>
              <a:t> ticket online</a:t>
            </a:r>
          </a:p>
        </p:txBody>
      </p:sp>
      <p:pic>
        <p:nvPicPr>
          <p:cNvPr id="3" name="Grafik 2">
            <a:extLst>
              <a:ext uri="{FF2B5EF4-FFF2-40B4-BE49-F238E27FC236}">
                <a16:creationId xmlns:a16="http://schemas.microsoft.com/office/drawing/2014/main" id="{B68CC1EA-6E9E-4FDB-B4EB-F4C991A1051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35474" y="213338"/>
            <a:ext cx="1621134" cy="1226384"/>
          </a:xfrm>
          <a:prstGeom prst="rect">
            <a:avLst/>
          </a:prstGeom>
        </p:spPr>
      </p:pic>
    </p:spTree>
    <p:extLst>
      <p:ext uri="{BB962C8B-B14F-4D97-AF65-F5344CB8AC3E}">
        <p14:creationId xmlns:p14="http://schemas.microsoft.com/office/powerpoint/2010/main" val="40784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56BC0-E1CA-4775-9150-648BB07E08D5}"/>
              </a:ext>
            </a:extLst>
          </p:cNvPr>
          <p:cNvSpPr>
            <a:spLocks noGrp="1"/>
          </p:cNvSpPr>
          <p:nvPr>
            <p:ph type="title"/>
          </p:nvPr>
        </p:nvSpPr>
        <p:spPr/>
        <p:txBody>
          <a:bodyPr/>
          <a:lstStyle/>
          <a:p>
            <a:r>
              <a:rPr lang="de-AT" dirty="0"/>
              <a:t>Fleet management</a:t>
            </a:r>
          </a:p>
        </p:txBody>
      </p:sp>
      <p:sp>
        <p:nvSpPr>
          <p:cNvPr id="3" name="Inhaltsplatzhalter 2">
            <a:extLst>
              <a:ext uri="{FF2B5EF4-FFF2-40B4-BE49-F238E27FC236}">
                <a16:creationId xmlns:a16="http://schemas.microsoft.com/office/drawing/2014/main" id="{2E7CE6D5-EA9A-402B-BA1C-6D6D44D9795B}"/>
              </a:ext>
            </a:extLst>
          </p:cNvPr>
          <p:cNvSpPr>
            <a:spLocks noGrp="1"/>
          </p:cNvSpPr>
          <p:nvPr>
            <p:ph idx="1"/>
          </p:nvPr>
        </p:nvSpPr>
        <p:spPr>
          <a:xfrm>
            <a:off x="4851315" y="2418257"/>
            <a:ext cx="3596650" cy="3098041"/>
          </a:xfrm>
        </p:spPr>
        <p:txBody>
          <a:bodyPr>
            <a:noAutofit/>
          </a:bodyPr>
          <a:lstStyle/>
          <a:p>
            <a:pPr marL="0" indent="0" algn="just">
              <a:lnSpc>
                <a:spcPct val="150000"/>
              </a:lnSpc>
              <a:spcBef>
                <a:spcPts val="600"/>
              </a:spcBef>
              <a:buNone/>
            </a:pPr>
            <a:r>
              <a:rPr lang="en-US" sz="1800" dirty="0">
                <a:solidFill>
                  <a:schemeClr val="tx2"/>
                </a:solidFill>
              </a:rPr>
              <a:t>Large-scale </a:t>
            </a:r>
            <a:r>
              <a:rPr lang="en-US" sz="1800" b="1" dirty="0">
                <a:solidFill>
                  <a:schemeClr val="tx2"/>
                </a:solidFill>
              </a:rPr>
              <a:t>fleet management </a:t>
            </a:r>
            <a:r>
              <a:rPr lang="en-US" sz="1800" dirty="0">
                <a:solidFill>
                  <a:schemeClr val="tx2"/>
                </a:solidFill>
              </a:rPr>
              <a:t>encompasses all </a:t>
            </a:r>
            <a:r>
              <a:rPr lang="en-US" sz="1800" b="1" dirty="0">
                <a:solidFill>
                  <a:schemeClr val="tx2"/>
                </a:solidFill>
              </a:rPr>
              <a:t>management tasks </a:t>
            </a:r>
            <a:r>
              <a:rPr lang="en-US" sz="1800" dirty="0">
                <a:solidFill>
                  <a:schemeClr val="tx2"/>
                </a:solidFill>
              </a:rPr>
              <a:t>from </a:t>
            </a:r>
            <a:r>
              <a:rPr lang="en-US" sz="1800" b="1" dirty="0">
                <a:solidFill>
                  <a:schemeClr val="tx2"/>
                </a:solidFill>
              </a:rPr>
              <a:t>acquisition</a:t>
            </a:r>
            <a:r>
              <a:rPr lang="en-US" sz="1800" dirty="0">
                <a:solidFill>
                  <a:schemeClr val="tx2"/>
                </a:solidFill>
              </a:rPr>
              <a:t>, </a:t>
            </a:r>
            <a:r>
              <a:rPr lang="en-US" sz="1800" b="1" dirty="0">
                <a:solidFill>
                  <a:schemeClr val="tx2"/>
                </a:solidFill>
              </a:rPr>
              <a:t>maintenance</a:t>
            </a:r>
            <a:r>
              <a:rPr lang="en-US" sz="1800" dirty="0">
                <a:solidFill>
                  <a:schemeClr val="tx2"/>
                </a:solidFill>
              </a:rPr>
              <a:t> and </a:t>
            </a:r>
            <a:r>
              <a:rPr lang="en-US" sz="1800" b="1" dirty="0">
                <a:solidFill>
                  <a:schemeClr val="tx2"/>
                </a:solidFill>
              </a:rPr>
              <a:t>replacement of vehicles</a:t>
            </a:r>
            <a:r>
              <a:rPr lang="en-US" sz="1800" dirty="0">
                <a:solidFill>
                  <a:schemeClr val="tx2"/>
                </a:solidFill>
              </a:rPr>
              <a:t> to order process monitoring and planning. </a:t>
            </a:r>
            <a:endParaRPr lang="de-AT" sz="1800" dirty="0">
              <a:solidFill>
                <a:schemeClr val="tx2"/>
              </a:solidFill>
            </a:endParaRPr>
          </a:p>
        </p:txBody>
      </p:sp>
      <p:grpSp>
        <p:nvGrpSpPr>
          <p:cNvPr id="35" name="Gruppieren 34"/>
          <p:cNvGrpSpPr/>
          <p:nvPr/>
        </p:nvGrpSpPr>
        <p:grpSpPr>
          <a:xfrm>
            <a:off x="111523" y="2127901"/>
            <a:ext cx="4935631" cy="3772457"/>
            <a:chOff x="-160017" y="2902697"/>
            <a:chExt cx="4935631" cy="3772457"/>
          </a:xfrm>
        </p:grpSpPr>
        <p:pic>
          <p:nvPicPr>
            <p:cNvPr id="33" name="Grafik 32"/>
            <p:cNvPicPr>
              <a:picLocks noChangeAspect="1"/>
            </p:cNvPicPr>
            <p:nvPr/>
          </p:nvPicPr>
          <p:blipFill>
            <a:blip r:embed="rId3">
              <a:clrChange>
                <a:clrFrom>
                  <a:srgbClr val="9CCC65"/>
                </a:clrFrom>
                <a:clrTo>
                  <a:srgbClr val="9CCC65">
                    <a:alpha val="0"/>
                  </a:srgbClr>
                </a:clrTo>
              </a:clrChange>
              <a:extLst>
                <a:ext uri="{28A0092B-C50C-407E-A947-70E740481C1C}">
                  <a14:useLocalDpi xmlns:a14="http://schemas.microsoft.com/office/drawing/2010/main" val="0"/>
                </a:ext>
              </a:extLst>
            </a:blip>
            <a:stretch>
              <a:fillRect/>
            </a:stretch>
          </p:blipFill>
          <p:spPr>
            <a:xfrm>
              <a:off x="-160017" y="2902697"/>
              <a:ext cx="4935631" cy="3772457"/>
            </a:xfrm>
            <a:prstGeom prst="rect">
              <a:avLst/>
            </a:prstGeom>
          </p:spPr>
        </p:pic>
        <p:sp>
          <p:nvSpPr>
            <p:cNvPr id="34" name="Rechteck 33"/>
            <p:cNvSpPr/>
            <p:nvPr/>
          </p:nvSpPr>
          <p:spPr>
            <a:xfrm>
              <a:off x="2333767" y="4026090"/>
              <a:ext cx="1665028" cy="1378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2" name="Grafik 31"/>
            <p:cNvPicPr>
              <a:picLocks noChangeAspect="1"/>
            </p:cNvPicPr>
            <p:nvPr/>
          </p:nvPicPr>
          <p:blipFill rotWithShape="1">
            <a:blip r:embed="rId4" cstate="print">
              <a:extLst>
                <a:ext uri="{28A0092B-C50C-407E-A947-70E740481C1C}">
                  <a14:useLocalDpi xmlns:a14="http://schemas.microsoft.com/office/drawing/2010/main" val="0"/>
                </a:ext>
              </a:extLst>
            </a:blip>
            <a:srcRect t="19774" r="4875" b="34205"/>
            <a:stretch/>
          </p:blipFill>
          <p:spPr>
            <a:xfrm>
              <a:off x="2461839" y="4080681"/>
              <a:ext cx="1408884" cy="1322787"/>
            </a:xfrm>
            <a:prstGeom prst="rect">
              <a:avLst/>
            </a:prstGeom>
          </p:spPr>
        </p:pic>
      </p:grpSp>
    </p:spTree>
    <p:extLst>
      <p:ext uri="{BB962C8B-B14F-4D97-AF65-F5344CB8AC3E}">
        <p14:creationId xmlns:p14="http://schemas.microsoft.com/office/powerpoint/2010/main" val="17736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to work with this learning material</a:t>
            </a:r>
            <a:endParaRPr lang="de-AT" dirty="0"/>
          </a:p>
        </p:txBody>
      </p:sp>
      <p:sp>
        <p:nvSpPr>
          <p:cNvPr id="3" name="Textfeld 2"/>
          <p:cNvSpPr txBox="1"/>
          <p:nvPr/>
        </p:nvSpPr>
        <p:spPr>
          <a:xfrm>
            <a:off x="606829" y="1889396"/>
            <a:ext cx="7930342" cy="4247317"/>
          </a:xfrm>
          <a:prstGeom prst="rect">
            <a:avLst/>
          </a:prstGeom>
          <a:noFill/>
        </p:spPr>
        <p:txBody>
          <a:bodyPr wrap="square" rtlCol="0">
            <a:spAutoFit/>
          </a:bodyPr>
          <a:lstStyle/>
          <a:p>
            <a:pPr>
              <a:spcAft>
                <a:spcPts val="600"/>
              </a:spcAft>
            </a:pPr>
            <a:r>
              <a:rPr lang="de-DE" sz="2000" b="1" dirty="0">
                <a:latin typeface="Arial" panose="020B0604020202020204" pitchFamily="34" charset="0"/>
                <a:cs typeface="Arial" panose="020B0604020202020204" pitchFamily="34" charset="0"/>
              </a:rPr>
              <a:t>Power Point</a:t>
            </a:r>
          </a:p>
          <a:p>
            <a:pPr marL="274320" lvl="1" indent="0">
              <a:spcAft>
                <a:spcPts val="1200"/>
              </a:spcAft>
              <a:buNone/>
            </a:pPr>
            <a:r>
              <a:rPr lang="en-US" sz="1400" dirty="0">
                <a:latin typeface="Arial" panose="020B0604020202020204" pitchFamily="34" charset="0"/>
                <a:cs typeface="Arial" panose="020B0604020202020204" pitchFamily="34" charset="0"/>
              </a:rPr>
              <a:t>The following power point presents TRAFFIC TELEMATICS. The slides are shortly described in the notes below, they also provide the link to the source if you need further information.</a:t>
            </a:r>
          </a:p>
          <a:p>
            <a:pPr>
              <a:spcAft>
                <a:spcPts val="600"/>
              </a:spcAft>
            </a:pPr>
            <a:r>
              <a:rPr lang="de-DE" sz="2000" b="1" dirty="0">
                <a:latin typeface="Arial" panose="020B0604020202020204" pitchFamily="34" charset="0"/>
                <a:cs typeface="Arial" panose="020B0604020202020204" pitchFamily="34" charset="0"/>
              </a:rPr>
              <a:t>Reader</a:t>
            </a:r>
          </a:p>
          <a:p>
            <a:pPr marL="274320" lvl="1" indent="0">
              <a:spcAft>
                <a:spcPts val="1200"/>
              </a:spcAft>
              <a:buNone/>
            </a:pPr>
            <a:r>
              <a:rPr lang="en-US" sz="1400" dirty="0">
                <a:latin typeface="Arial" panose="020B0604020202020204" pitchFamily="34" charset="0"/>
                <a:cs typeface="Arial" panose="020B0604020202020204" pitchFamily="34" charset="0"/>
              </a:rPr>
              <a:t>In addition to the power point presentation, you can also use the reader provided on our platform. It’s more detailed and can be used as a script for your lessons.</a:t>
            </a:r>
          </a:p>
          <a:p>
            <a:pPr>
              <a:spcAft>
                <a:spcPts val="600"/>
              </a:spcAft>
            </a:pPr>
            <a:r>
              <a:rPr lang="de-DE" sz="2000" b="1" dirty="0">
                <a:latin typeface="Arial" panose="020B0604020202020204" pitchFamily="34" charset="0"/>
                <a:cs typeface="Arial" panose="020B0604020202020204" pitchFamily="34" charset="0"/>
              </a:rPr>
              <a:t>Links</a:t>
            </a:r>
            <a:r>
              <a:rPr lang="de-DE" sz="1600" b="1" dirty="0">
                <a:latin typeface="Arial" panose="020B0604020202020204" pitchFamily="34" charset="0"/>
                <a:cs typeface="Arial" panose="020B0604020202020204" pitchFamily="34" charset="0"/>
              </a:rPr>
              <a:t> </a:t>
            </a:r>
          </a:p>
          <a:p>
            <a:pPr marL="274320" lvl="1" indent="0">
              <a:spcAft>
                <a:spcPts val="1200"/>
              </a:spcAft>
              <a:buNone/>
            </a:pPr>
            <a:r>
              <a:rPr lang="en-US" sz="1400" dirty="0">
                <a:latin typeface="Arial" panose="020B0604020202020204" pitchFamily="34" charset="0"/>
                <a:cs typeface="Arial" panose="020B0604020202020204" pitchFamily="34" charset="0"/>
              </a:rPr>
              <a:t>You can find the sources of our presentation and reader in the link section of the relevant bundled teaching material.</a:t>
            </a:r>
            <a:endParaRPr lang="de-DE" sz="1400" dirty="0">
              <a:latin typeface="Arial" panose="020B0604020202020204" pitchFamily="34" charset="0"/>
              <a:cs typeface="Arial" panose="020B0604020202020204" pitchFamily="34" charset="0"/>
            </a:endParaRPr>
          </a:p>
          <a:p>
            <a:pPr>
              <a:spcAft>
                <a:spcPts val="600"/>
              </a:spcAft>
            </a:pPr>
            <a:r>
              <a:rPr lang="de-DE" sz="2000" b="1" dirty="0">
                <a:latin typeface="Arial" panose="020B0604020202020204" pitchFamily="34" charset="0"/>
                <a:cs typeface="Arial" panose="020B0604020202020204" pitchFamily="34" charset="0"/>
              </a:rPr>
              <a:t>Videos</a:t>
            </a:r>
          </a:p>
          <a:p>
            <a:pPr marL="274320" lvl="2" indent="0">
              <a:spcAft>
                <a:spcPts val="1200"/>
              </a:spcAft>
              <a:buNone/>
            </a:pPr>
            <a:r>
              <a:rPr lang="en-US" sz="1400" dirty="0">
                <a:latin typeface="Arial" panose="020B0604020202020204" pitchFamily="34" charset="0"/>
                <a:cs typeface="Arial" panose="020B0604020202020204" pitchFamily="34" charset="0"/>
              </a:rPr>
              <a:t>There are different videos used as sources in this presentation. You can find these videos separately in the corresponding section of the relevant bundled teaching material.</a:t>
            </a:r>
          </a:p>
          <a:p>
            <a:pPr>
              <a:spcAft>
                <a:spcPts val="600"/>
              </a:spcAft>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95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26548-A4C9-44B3-91D1-7BDD9A308771}"/>
              </a:ext>
            </a:extLst>
          </p:cNvPr>
          <p:cNvSpPr>
            <a:spLocks noGrp="1"/>
          </p:cNvSpPr>
          <p:nvPr>
            <p:ph type="title"/>
          </p:nvPr>
        </p:nvSpPr>
        <p:spPr/>
        <p:txBody>
          <a:bodyPr/>
          <a:lstStyle/>
          <a:p>
            <a:r>
              <a:rPr lang="de-AT" dirty="0"/>
              <a:t>Convoy Control Kufstein</a:t>
            </a:r>
          </a:p>
        </p:txBody>
      </p:sp>
      <p:grpSp>
        <p:nvGrpSpPr>
          <p:cNvPr id="14" name="Gruppieren 13"/>
          <p:cNvGrpSpPr/>
          <p:nvPr/>
        </p:nvGrpSpPr>
        <p:grpSpPr>
          <a:xfrm>
            <a:off x="537269" y="2441074"/>
            <a:ext cx="8075508" cy="3144874"/>
            <a:chOff x="537269" y="2441074"/>
            <a:chExt cx="8075508" cy="3144874"/>
          </a:xfrm>
        </p:grpSpPr>
        <p:sp>
          <p:nvSpPr>
            <p:cNvPr id="99" name="Rechteck 98"/>
            <p:cNvSpPr/>
            <p:nvPr/>
          </p:nvSpPr>
          <p:spPr>
            <a:xfrm>
              <a:off x="537269" y="4305411"/>
              <a:ext cx="8075508" cy="128053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537269" y="2441074"/>
              <a:ext cx="8075508" cy="128053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52" name="Grafik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378" y="4634884"/>
              <a:ext cx="948513" cy="474257"/>
            </a:xfrm>
            <a:prstGeom prst="rect">
              <a:avLst/>
            </a:prstGeom>
          </p:spPr>
        </p:pic>
        <p:pic>
          <p:nvPicPr>
            <p:cNvPr id="54" name="Grafik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625" y="4634884"/>
              <a:ext cx="948513" cy="474257"/>
            </a:xfrm>
            <a:prstGeom prst="rect">
              <a:avLst/>
            </a:prstGeom>
          </p:spPr>
        </p:pic>
        <p:pic>
          <p:nvPicPr>
            <p:cNvPr id="55" name="Grafik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9796" y="4634884"/>
              <a:ext cx="948513" cy="474257"/>
            </a:xfrm>
            <a:prstGeom prst="rect">
              <a:avLst/>
            </a:prstGeom>
          </p:spPr>
        </p:pic>
        <p:pic>
          <p:nvPicPr>
            <p:cNvPr id="56" name="Grafik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049" y="4634884"/>
              <a:ext cx="948513" cy="474257"/>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23852" t="-1661" r="24252"/>
            <a:stretch/>
          </p:blipFill>
          <p:spPr>
            <a:xfrm>
              <a:off x="4467290" y="4454430"/>
              <a:ext cx="198674" cy="654711"/>
            </a:xfrm>
            <a:prstGeom prst="rect">
              <a:avLst/>
            </a:prstGeom>
          </p:spPr>
        </p:pic>
        <p:pic>
          <p:nvPicPr>
            <p:cNvPr id="57" name="Grafik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377" y="4634884"/>
              <a:ext cx="948513" cy="474257"/>
            </a:xfrm>
            <a:prstGeom prst="rect">
              <a:avLst/>
            </a:prstGeom>
          </p:spPr>
        </p:pic>
        <p:cxnSp>
          <p:nvCxnSpPr>
            <p:cNvPr id="5" name="Gerader Verbinder 4"/>
            <p:cNvCxnSpPr/>
            <p:nvPr/>
          </p:nvCxnSpPr>
          <p:spPr>
            <a:xfrm flipV="1">
              <a:off x="3534890" y="4801917"/>
              <a:ext cx="453878"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V="1">
              <a:off x="3534890" y="4945680"/>
              <a:ext cx="361222"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flipV="1">
              <a:off x="3534890" y="4878730"/>
              <a:ext cx="453878"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V="1">
              <a:off x="3534890" y="4727077"/>
              <a:ext cx="361222"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539553" y="5157404"/>
              <a:ext cx="807322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Grafik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2" y="4634884"/>
              <a:ext cx="948513" cy="474257"/>
            </a:xfrm>
            <a:prstGeom prst="rect">
              <a:avLst/>
            </a:prstGeom>
          </p:spPr>
        </p:pic>
        <p:cxnSp>
          <p:nvCxnSpPr>
            <p:cNvPr id="78" name="Gerader Verbinder 77"/>
            <p:cNvCxnSpPr/>
            <p:nvPr/>
          </p:nvCxnSpPr>
          <p:spPr>
            <a:xfrm flipV="1">
              <a:off x="1645205" y="4801917"/>
              <a:ext cx="453878"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flipV="1">
              <a:off x="1645205" y="4945680"/>
              <a:ext cx="361222"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flipV="1">
              <a:off x="1645205" y="4878730"/>
              <a:ext cx="453878"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flipV="1">
              <a:off x="1645205" y="4727077"/>
              <a:ext cx="361222"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Grafik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631" y="2844215"/>
              <a:ext cx="948513" cy="474257"/>
            </a:xfrm>
            <a:prstGeom prst="rect">
              <a:avLst/>
            </a:prstGeom>
          </p:spPr>
        </p:pic>
        <p:pic>
          <p:nvPicPr>
            <p:cNvPr id="83" name="Grafik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249" y="2844215"/>
              <a:ext cx="948513" cy="474257"/>
            </a:xfrm>
            <a:prstGeom prst="rect">
              <a:avLst/>
            </a:prstGeom>
          </p:spPr>
        </p:pic>
        <p:pic>
          <p:nvPicPr>
            <p:cNvPr id="84" name="Grafik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762" y="2844215"/>
              <a:ext cx="948513" cy="474257"/>
            </a:xfrm>
            <a:prstGeom prst="rect">
              <a:avLst/>
            </a:prstGeom>
          </p:spPr>
        </p:pic>
        <p:pic>
          <p:nvPicPr>
            <p:cNvPr id="85" name="Grafik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287" y="2844215"/>
              <a:ext cx="948513" cy="474257"/>
            </a:xfrm>
            <a:prstGeom prst="rect">
              <a:avLst/>
            </a:prstGeom>
          </p:spPr>
        </p:pic>
        <p:pic>
          <p:nvPicPr>
            <p:cNvPr id="87" name="Grafik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6635" y="2844215"/>
              <a:ext cx="948513" cy="474257"/>
            </a:xfrm>
            <a:prstGeom prst="rect">
              <a:avLst/>
            </a:prstGeom>
          </p:spPr>
        </p:pic>
        <p:cxnSp>
          <p:nvCxnSpPr>
            <p:cNvPr id="92" name="Gerader Verbinder 91"/>
            <p:cNvCxnSpPr/>
            <p:nvPr/>
          </p:nvCxnSpPr>
          <p:spPr>
            <a:xfrm>
              <a:off x="539553" y="3366735"/>
              <a:ext cx="807322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3" name="Grafik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639" y="2844215"/>
              <a:ext cx="948513" cy="474257"/>
            </a:xfrm>
            <a:prstGeom prst="rect">
              <a:avLst/>
            </a:prstGeom>
          </p:spPr>
        </p:pic>
        <p:sp>
          <p:nvSpPr>
            <p:cNvPr id="11" name="Textfeld 10"/>
            <p:cNvSpPr txBox="1"/>
            <p:nvPr/>
          </p:nvSpPr>
          <p:spPr>
            <a:xfrm>
              <a:off x="5820868" y="3380714"/>
              <a:ext cx="2791909" cy="369332"/>
            </a:xfrm>
            <a:prstGeom prst="rect">
              <a:avLst/>
            </a:prstGeom>
            <a:noFill/>
          </p:spPr>
          <p:txBody>
            <a:bodyPr wrap="square" rtlCol="0">
              <a:spAutoFit/>
            </a:bodyPr>
            <a:lstStyle/>
            <a:p>
              <a:pPr algn="r"/>
              <a:r>
                <a:rPr lang="de-AT" dirty="0">
                  <a:latin typeface="Arial" panose="020B0604020202020204" pitchFamily="34" charset="0"/>
                  <a:cs typeface="Arial" panose="020B0604020202020204" pitchFamily="34" charset="0"/>
                </a:rPr>
                <a:t>Without Convoy Control</a:t>
              </a:r>
            </a:p>
          </p:txBody>
        </p:sp>
        <p:sp>
          <p:nvSpPr>
            <p:cNvPr id="98" name="Textfeld 97"/>
            <p:cNvSpPr txBox="1"/>
            <p:nvPr/>
          </p:nvSpPr>
          <p:spPr>
            <a:xfrm>
              <a:off x="5820868" y="5174822"/>
              <a:ext cx="2791909" cy="369332"/>
            </a:xfrm>
            <a:prstGeom prst="rect">
              <a:avLst/>
            </a:prstGeom>
            <a:noFill/>
          </p:spPr>
          <p:txBody>
            <a:bodyPr wrap="square" rtlCol="0">
              <a:spAutoFit/>
            </a:bodyPr>
            <a:lstStyle/>
            <a:p>
              <a:pPr algn="r"/>
              <a:r>
                <a:rPr lang="de-AT" dirty="0" err="1">
                  <a:latin typeface="Arial" panose="020B0604020202020204" pitchFamily="34" charset="0"/>
                  <a:cs typeface="Arial" panose="020B0604020202020204" pitchFamily="34" charset="0"/>
                </a:rPr>
                <a:t>With</a:t>
              </a:r>
              <a:r>
                <a:rPr lang="de-AT" dirty="0">
                  <a:latin typeface="Arial" panose="020B0604020202020204" pitchFamily="34" charset="0"/>
                  <a:cs typeface="Arial" panose="020B0604020202020204" pitchFamily="34" charset="0"/>
                </a:rPr>
                <a:t> Convoy Control</a:t>
              </a:r>
            </a:p>
          </p:txBody>
        </p:sp>
      </p:grpSp>
      <p:pic>
        <p:nvPicPr>
          <p:cNvPr id="4" name="Grafik 3">
            <a:extLst>
              <a:ext uri="{FF2B5EF4-FFF2-40B4-BE49-F238E27FC236}">
                <a16:creationId xmlns:a16="http://schemas.microsoft.com/office/drawing/2014/main" id="{5639BAF1-0885-4E4B-A695-00BEC02E3EB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33838" y="191118"/>
            <a:ext cx="1712223" cy="1310039"/>
          </a:xfrm>
          <a:prstGeom prst="rect">
            <a:avLst/>
          </a:prstGeom>
        </p:spPr>
      </p:pic>
    </p:spTree>
    <p:extLst>
      <p:ext uri="{BB962C8B-B14F-4D97-AF65-F5344CB8AC3E}">
        <p14:creationId xmlns:p14="http://schemas.microsoft.com/office/powerpoint/2010/main" val="46151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3BA2B-F0C3-4AAB-A69B-51BB07DF0A0A}"/>
              </a:ext>
            </a:extLst>
          </p:cNvPr>
          <p:cNvSpPr>
            <a:spLocks noGrp="1"/>
          </p:cNvSpPr>
          <p:nvPr>
            <p:ph type="title"/>
          </p:nvPr>
        </p:nvSpPr>
        <p:spPr/>
        <p:txBody>
          <a:bodyPr/>
          <a:lstStyle/>
          <a:p>
            <a:r>
              <a:rPr lang="de-AT"/>
              <a:t>Platooning</a:t>
            </a:r>
            <a:endParaRPr lang="de-AT" dirty="0"/>
          </a:p>
        </p:txBody>
      </p:sp>
      <p:pic>
        <p:nvPicPr>
          <p:cNvPr id="29" name="Inhaltsplatzhalter 3">
            <a:extLst>
              <a:ext uri="{FF2B5EF4-FFF2-40B4-BE49-F238E27FC236}">
                <a16:creationId xmlns:a16="http://schemas.microsoft.com/office/drawing/2014/main" id="{50CF02DE-170F-4364-ADC6-BD3D0E54B075}"/>
              </a:ext>
            </a:extLst>
          </p:cNvPr>
          <p:cNvPicPr>
            <a:picLocks noGrp="1" noChangeAspect="1"/>
          </p:cNvPicPr>
          <p:nvPr>
            <p:ph idx="1"/>
          </p:nvPr>
        </p:nvPicPr>
        <p:blipFill>
          <a:blip r:embed="rId3"/>
          <a:stretch>
            <a:fillRect/>
          </a:stretch>
        </p:blipFill>
        <p:spPr>
          <a:xfrm>
            <a:off x="539553" y="2011679"/>
            <a:ext cx="8020271" cy="3600767"/>
          </a:xfrm>
          <a:prstGeom prst="rect">
            <a:avLst/>
          </a:prstGeom>
          <a:effectLst>
            <a:softEdge rad="63500"/>
          </a:effectLst>
        </p:spPr>
      </p:pic>
      <p:sp>
        <p:nvSpPr>
          <p:cNvPr id="30" name="Textfeld 29"/>
          <p:cNvSpPr txBox="1"/>
          <p:nvPr/>
        </p:nvSpPr>
        <p:spPr>
          <a:xfrm>
            <a:off x="5738949" y="5968102"/>
            <a:ext cx="3154713" cy="276999"/>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 </a:t>
            </a:r>
            <a:r>
              <a:rPr lang="de-AT" sz="1200" dirty="0">
                <a:latin typeface="Arial" panose="020B0604020202020204" pitchFamily="34" charset="0"/>
                <a:cs typeface="Arial" panose="020B0604020202020204" pitchFamily="34" charset="0"/>
              </a:rPr>
              <a:t>Verband der Automobilindustrie </a:t>
            </a:r>
            <a:r>
              <a:rPr lang="de-AT" sz="1200" dirty="0" err="1">
                <a:latin typeface="Arial" panose="020B0604020202020204" pitchFamily="34" charset="0"/>
                <a:cs typeface="Arial" panose="020B0604020202020204" pitchFamily="34" charset="0"/>
              </a:rPr>
              <a:t>e.V</a:t>
            </a:r>
            <a:endParaRPr lang="de-AT" sz="1200" i="1"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66C783EA-4DFA-4B60-9BEC-C1C953EC4C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43845" y="262724"/>
            <a:ext cx="1560602" cy="1183831"/>
          </a:xfrm>
          <a:prstGeom prst="rect">
            <a:avLst/>
          </a:prstGeom>
        </p:spPr>
      </p:pic>
    </p:spTree>
    <p:extLst>
      <p:ext uri="{BB962C8B-B14F-4D97-AF65-F5344CB8AC3E}">
        <p14:creationId xmlns:p14="http://schemas.microsoft.com/office/powerpoint/2010/main" val="178938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97C2B-DDA6-4F31-A525-7A03D3F96A97}"/>
              </a:ext>
            </a:extLst>
          </p:cNvPr>
          <p:cNvSpPr>
            <a:spLocks noGrp="1"/>
          </p:cNvSpPr>
          <p:nvPr>
            <p:ph type="title"/>
          </p:nvPr>
        </p:nvSpPr>
        <p:spPr/>
        <p:txBody>
          <a:bodyPr/>
          <a:lstStyle/>
          <a:p>
            <a:r>
              <a:rPr lang="de-AT" dirty="0"/>
              <a:t>„Go-Toll“ - The Austrian Toll System</a:t>
            </a:r>
          </a:p>
        </p:txBody>
      </p:sp>
      <p:pic>
        <p:nvPicPr>
          <p:cNvPr id="3" name="Grafik 2">
            <a:extLst>
              <a:ext uri="{FF2B5EF4-FFF2-40B4-BE49-F238E27FC236}">
                <a16:creationId xmlns:a16="http://schemas.microsoft.com/office/drawing/2014/main" id="{E80465AA-1472-48C8-A535-A3BC998C30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9266" y="231974"/>
            <a:ext cx="1553776" cy="1185664"/>
          </a:xfrm>
          <a:prstGeom prst="rect">
            <a:avLst/>
          </a:prstGeom>
        </p:spPr>
      </p:pic>
      <p:pic>
        <p:nvPicPr>
          <p:cNvPr id="7" name="Grafik 6">
            <a:extLst>
              <a:ext uri="{FF2B5EF4-FFF2-40B4-BE49-F238E27FC236}">
                <a16:creationId xmlns:a16="http://schemas.microsoft.com/office/drawing/2014/main" id="{6FFDD97D-1B82-45E2-BD2C-EFBE845DBDFB}"/>
              </a:ext>
            </a:extLst>
          </p:cNvPr>
          <p:cNvPicPr>
            <a:picLocks noChangeAspect="1"/>
          </p:cNvPicPr>
          <p:nvPr/>
        </p:nvPicPr>
        <p:blipFill>
          <a:blip r:embed="rId4"/>
          <a:stretch>
            <a:fillRect/>
          </a:stretch>
        </p:blipFill>
        <p:spPr>
          <a:xfrm>
            <a:off x="1269332" y="1598111"/>
            <a:ext cx="5924314" cy="4190749"/>
          </a:xfrm>
          <a:prstGeom prst="rect">
            <a:avLst/>
          </a:prstGeom>
        </p:spPr>
      </p:pic>
      <p:sp>
        <p:nvSpPr>
          <p:cNvPr id="8" name="Textfeld 7">
            <a:extLst>
              <a:ext uri="{FF2B5EF4-FFF2-40B4-BE49-F238E27FC236}">
                <a16:creationId xmlns:a16="http://schemas.microsoft.com/office/drawing/2014/main" id="{0289EA55-102F-4E05-8916-47F9D6888AB3}"/>
              </a:ext>
            </a:extLst>
          </p:cNvPr>
          <p:cNvSpPr txBox="1"/>
          <p:nvPr/>
        </p:nvSpPr>
        <p:spPr>
          <a:xfrm>
            <a:off x="5940151" y="5958971"/>
            <a:ext cx="1454697" cy="275768"/>
          </a:xfrm>
          <a:prstGeom prst="rect">
            <a:avLst/>
          </a:prstGeom>
          <a:noFill/>
        </p:spPr>
        <p:txBody>
          <a:bodyPr wrap="square" rtlCol="0">
            <a:spAutoFit/>
          </a:bodyPr>
          <a:lstStyle/>
          <a:p>
            <a:r>
              <a:rPr lang="de-AT" sz="1200" i="1" dirty="0">
                <a:latin typeface="Arial" panose="020B0604020202020204" pitchFamily="34" charset="0"/>
                <a:cs typeface="Arial" panose="020B0604020202020204" pitchFamily="34" charset="0"/>
              </a:rPr>
              <a:t>Image: </a:t>
            </a:r>
            <a:r>
              <a:rPr lang="de-AT" sz="1200" dirty="0">
                <a:latin typeface="Arial" panose="020B0604020202020204" pitchFamily="34" charset="0"/>
                <a:cs typeface="Arial" panose="020B0604020202020204" pitchFamily="34" charset="0"/>
              </a:rPr>
              <a:t>ASFINAG</a:t>
            </a:r>
            <a:endParaRPr lang="de-AT"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97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BB693-7B57-481D-A48B-0A1C0DDBE3B3}"/>
              </a:ext>
            </a:extLst>
          </p:cNvPr>
          <p:cNvSpPr>
            <a:spLocks noGrp="1"/>
          </p:cNvSpPr>
          <p:nvPr>
            <p:ph type="title"/>
          </p:nvPr>
        </p:nvSpPr>
        <p:spPr/>
        <p:txBody>
          <a:bodyPr/>
          <a:lstStyle/>
          <a:p>
            <a:r>
              <a:rPr lang="de-AT" dirty="0"/>
              <a:t>Sources I</a:t>
            </a:r>
          </a:p>
        </p:txBody>
      </p:sp>
      <p:sp>
        <p:nvSpPr>
          <p:cNvPr id="3" name="Inhaltsplatzhalter 2">
            <a:extLst>
              <a:ext uri="{FF2B5EF4-FFF2-40B4-BE49-F238E27FC236}">
                <a16:creationId xmlns:a16="http://schemas.microsoft.com/office/drawing/2014/main" id="{75F94672-289C-4D23-87DF-ABA2E1E6F288}"/>
              </a:ext>
            </a:extLst>
          </p:cNvPr>
          <p:cNvSpPr>
            <a:spLocks noGrp="1"/>
          </p:cNvSpPr>
          <p:nvPr>
            <p:ph idx="1"/>
          </p:nvPr>
        </p:nvSpPr>
        <p:spPr>
          <a:xfrm>
            <a:off x="439796" y="1667450"/>
            <a:ext cx="8229600" cy="4525963"/>
          </a:xfrm>
        </p:spPr>
        <p:txBody>
          <a:bodyPr>
            <a:normAutofit fontScale="92500" lnSpcReduction="10000"/>
          </a:bodyPr>
          <a:lstStyle/>
          <a:p>
            <a:pPr marL="182563" indent="-182563">
              <a:lnSpc>
                <a:spcPct val="100000"/>
              </a:lnSpc>
            </a:pPr>
            <a:r>
              <a:rPr lang="de-DE" sz="1000" dirty="0"/>
              <a:t>Andres, M. (2003): Telematiksysteme für die </a:t>
            </a:r>
            <a:r>
              <a:rPr lang="de-DE" sz="1000" dirty="0" err="1"/>
              <a:t>eLogistik</a:t>
            </a:r>
            <a:r>
              <a:rPr lang="de-DE" sz="1000" dirty="0"/>
              <a:t>. Anwendungsbereiche, Lösungen, Marktüberblick [Studie], </a:t>
            </a:r>
            <a:r>
              <a:rPr lang="de-DE" sz="1000" dirty="0" err="1"/>
              <a:t>available</a:t>
            </a:r>
            <a:r>
              <a:rPr lang="de-DE" sz="1000" dirty="0"/>
              <a:t> at: http://eurift.eu/file.php/telematik_broschuere.pdf-2005-10-27/telematik_broschuere.pdf, </a:t>
            </a:r>
            <a:r>
              <a:rPr lang="de-DE" sz="1000" dirty="0" err="1"/>
              <a:t>accessed</a:t>
            </a:r>
            <a:r>
              <a:rPr lang="de-DE" sz="1000" dirty="0"/>
              <a:t> 29.07.2016</a:t>
            </a:r>
            <a:endParaRPr lang="de-AT" sz="1000" dirty="0"/>
          </a:p>
          <a:p>
            <a:pPr marL="182563" indent="-182563">
              <a:lnSpc>
                <a:spcPct val="100000"/>
              </a:lnSpc>
            </a:pPr>
            <a:r>
              <a:rPr lang="de-AT" sz="1000" dirty="0"/>
              <a:t>Arena, F. / Pau G. (2019): An </a:t>
            </a:r>
            <a:r>
              <a:rPr lang="de-AT" sz="1000" dirty="0" err="1"/>
              <a:t>Overview</a:t>
            </a:r>
            <a:r>
              <a:rPr lang="de-AT" sz="1000" dirty="0"/>
              <a:t> of </a:t>
            </a:r>
            <a:r>
              <a:rPr lang="de-AT" sz="1000" dirty="0" err="1"/>
              <a:t>Vehicular</a:t>
            </a:r>
            <a:r>
              <a:rPr lang="de-AT" sz="1000" dirty="0"/>
              <a:t> Communications, in: Future Internet, 11/2, 27, </a:t>
            </a:r>
            <a:r>
              <a:rPr lang="de-AT" sz="1000" dirty="0" err="1"/>
              <a:t>available</a:t>
            </a:r>
            <a:r>
              <a:rPr lang="de-AT" sz="1000" dirty="0"/>
              <a:t> at: </a:t>
            </a:r>
            <a:r>
              <a:rPr lang="de-AT" sz="1000" dirty="0">
                <a:hlinkClick r:id="rId3"/>
              </a:rPr>
              <a:t>https://www.mdpi.com/1999-5903/11/2/27/pd</a:t>
            </a:r>
            <a:r>
              <a:rPr lang="de-AT" sz="1000" dirty="0"/>
              <a:t>accessed am 06.04.2019</a:t>
            </a:r>
          </a:p>
          <a:p>
            <a:pPr marL="182563" indent="-182563">
              <a:lnSpc>
                <a:spcPct val="100000"/>
              </a:lnSpc>
            </a:pPr>
            <a:r>
              <a:rPr lang="de-DE" sz="1000" dirty="0" err="1"/>
              <a:t>Asfinag</a:t>
            </a:r>
            <a:r>
              <a:rPr lang="de-DE" sz="1000" dirty="0"/>
              <a:t> (2016a): Die Vignette 2016, </a:t>
            </a:r>
            <a:r>
              <a:rPr lang="de-DE" sz="1000" dirty="0" err="1"/>
              <a:t>available</a:t>
            </a:r>
            <a:r>
              <a:rPr lang="de-DE" sz="1000" dirty="0"/>
              <a:t> at: http://www.asfinag.at/maut/vignette, </a:t>
            </a:r>
            <a:r>
              <a:rPr lang="de-DE" sz="1000" dirty="0" err="1"/>
              <a:t>accessed</a:t>
            </a:r>
            <a:r>
              <a:rPr lang="de-DE" sz="1000" dirty="0"/>
              <a:t> 13.10.2016</a:t>
            </a:r>
          </a:p>
          <a:p>
            <a:pPr marL="182563" indent="-182563">
              <a:lnSpc>
                <a:spcPct val="100000"/>
              </a:lnSpc>
            </a:pPr>
            <a:r>
              <a:rPr lang="de-DE" sz="1000" dirty="0" err="1"/>
              <a:t>Asfinag</a:t>
            </a:r>
            <a:r>
              <a:rPr lang="de-DE" sz="1000" dirty="0"/>
              <a:t> (2016b): GO-Maut für Fahrzeuge über 3,5 Tonnen, </a:t>
            </a:r>
            <a:r>
              <a:rPr lang="de-DE" sz="1000" dirty="0" err="1"/>
              <a:t>available</a:t>
            </a:r>
            <a:r>
              <a:rPr lang="de-DE" sz="1000" dirty="0"/>
              <a:t> at: http://www.asfinag.at/maut/maut-fuer-lkw-und-bus, </a:t>
            </a:r>
            <a:r>
              <a:rPr lang="de-DE" sz="1000" dirty="0" err="1"/>
              <a:t>accessed</a:t>
            </a:r>
            <a:r>
              <a:rPr lang="de-DE" sz="1000" dirty="0"/>
              <a:t> 13.10.2016</a:t>
            </a:r>
          </a:p>
          <a:p>
            <a:pPr marL="182563" indent="-182563">
              <a:lnSpc>
                <a:spcPct val="100000"/>
              </a:lnSpc>
            </a:pPr>
            <a:r>
              <a:rPr lang="de-AT" sz="1000" dirty="0" err="1"/>
              <a:t>Asfinag</a:t>
            </a:r>
            <a:r>
              <a:rPr lang="de-AT" sz="1000" dirty="0"/>
              <a:t> (2016c): GO Maut, </a:t>
            </a:r>
            <a:r>
              <a:rPr lang="de-AT" sz="1000" dirty="0" err="1"/>
              <a:t>available</a:t>
            </a:r>
            <a:r>
              <a:rPr lang="de-AT" sz="1000" dirty="0"/>
              <a:t> at: </a:t>
            </a:r>
            <a:r>
              <a:rPr lang="de-AT" sz="1000" dirty="0">
                <a:hlinkClick r:id="rId4"/>
              </a:rPr>
              <a:t>https://www.youtube.com/watch?v=IwXN96LdA2s</a:t>
            </a:r>
            <a:r>
              <a:rPr lang="de-AT" sz="1000" dirty="0"/>
              <a:t>, </a:t>
            </a:r>
            <a:r>
              <a:rPr lang="de-AT" sz="1000" dirty="0" err="1"/>
              <a:t>accessed</a:t>
            </a:r>
            <a:r>
              <a:rPr lang="de-AT" sz="1000" dirty="0"/>
              <a:t> 27.04.2019</a:t>
            </a:r>
          </a:p>
          <a:p>
            <a:pPr marL="182563" indent="-182563">
              <a:lnSpc>
                <a:spcPct val="100000"/>
              </a:lnSpc>
            </a:pPr>
            <a:r>
              <a:rPr lang="de-AT" sz="1000" dirty="0" err="1"/>
              <a:t>Asfinag</a:t>
            </a:r>
            <a:r>
              <a:rPr lang="de-AT" sz="1000" dirty="0"/>
              <a:t> (o.J.): Verkehrsbeeinflussungsanlagen – Für mehr Sicherheit, </a:t>
            </a:r>
            <a:r>
              <a:rPr lang="de-AT" sz="1000" dirty="0" err="1"/>
              <a:t>available</a:t>
            </a:r>
            <a:r>
              <a:rPr lang="de-AT" sz="1000" dirty="0"/>
              <a:t> at: </a:t>
            </a:r>
            <a:r>
              <a:rPr lang="de-AT" sz="1000" dirty="0">
                <a:hlinkClick r:id="rId5"/>
              </a:rPr>
              <a:t>https://www.asfinag.at/verkehrssicherheit/verkehrsmanagement/verkehrssteuerung/</a:t>
            </a:r>
            <a:r>
              <a:rPr lang="de-AT" sz="1000" dirty="0"/>
              <a:t>, </a:t>
            </a:r>
            <a:r>
              <a:rPr lang="de-AT" sz="1000" dirty="0" err="1"/>
              <a:t>accessed</a:t>
            </a:r>
            <a:r>
              <a:rPr lang="de-AT" sz="1000" dirty="0"/>
              <a:t> 07.04.2019</a:t>
            </a:r>
          </a:p>
          <a:p>
            <a:pPr marL="182563" indent="-182563">
              <a:lnSpc>
                <a:spcPct val="100000"/>
              </a:lnSpc>
            </a:pPr>
            <a:r>
              <a:rPr lang="de-AT" sz="1000" dirty="0" err="1"/>
              <a:t>Ausserer</a:t>
            </a:r>
            <a:r>
              <a:rPr lang="de-AT" sz="1000" dirty="0"/>
              <a:t>, K. / Risser, R. / </a:t>
            </a:r>
            <a:r>
              <a:rPr lang="de-AT" sz="1000" dirty="0" err="1"/>
              <a:t>Turetschek</a:t>
            </a:r>
            <a:r>
              <a:rPr lang="de-AT" sz="1000" dirty="0"/>
              <a:t>, C. / </a:t>
            </a:r>
            <a:r>
              <a:rPr lang="de-AT" sz="1000" dirty="0" err="1"/>
              <a:t>Reiss</a:t>
            </a:r>
            <a:r>
              <a:rPr lang="de-AT" sz="1000" dirty="0"/>
              <a:t>-Enz, V. (2006): Verkehrstelematik – der Mensch und die Maschine. Überblick über Verkehrstelematiksysteme und psychologische und sozialwissenschaftliche Überlegungen zum Thema Verkehr und Telematik, </a:t>
            </a:r>
            <a:r>
              <a:rPr lang="de-AT" sz="1000" dirty="0" err="1"/>
              <a:t>available</a:t>
            </a:r>
            <a:r>
              <a:rPr lang="de-AT" sz="1000" dirty="0"/>
              <a:t> at: </a:t>
            </a:r>
            <a:r>
              <a:rPr lang="de-AT" sz="1000" dirty="0">
                <a:hlinkClick r:id="rId6"/>
              </a:rPr>
              <a:t>https://www.bmvit.gv.at/verkehr/strasse/umwelt/downloads/studieTelematik2.pdf</a:t>
            </a:r>
            <a:r>
              <a:rPr lang="de-AT" sz="1000" dirty="0"/>
              <a:t>, </a:t>
            </a:r>
            <a:r>
              <a:rPr lang="de-AT" sz="1000" dirty="0" err="1"/>
              <a:t>accessed</a:t>
            </a:r>
            <a:r>
              <a:rPr lang="de-AT" sz="1000" dirty="0"/>
              <a:t> 07.04.2019</a:t>
            </a:r>
          </a:p>
          <a:p>
            <a:pPr marL="182563" indent="-182563">
              <a:lnSpc>
                <a:spcPct val="100000"/>
              </a:lnSpc>
            </a:pPr>
            <a:r>
              <a:rPr lang="de-DE" sz="1000" dirty="0"/>
              <a:t>Bay, L. (2016): Lkw-</a:t>
            </a:r>
            <a:r>
              <a:rPr lang="de-DE" sz="1000" dirty="0" err="1"/>
              <a:t>Platooning</a:t>
            </a:r>
            <a:r>
              <a:rPr lang="de-DE" sz="1000" dirty="0"/>
              <a:t>. Schön der Reihe nach, in: Handelsblatt, Online-Ausgabe vom 04.04., </a:t>
            </a:r>
            <a:r>
              <a:rPr lang="de-DE" sz="1000" dirty="0" err="1"/>
              <a:t>available</a:t>
            </a:r>
            <a:r>
              <a:rPr lang="de-DE" sz="1000" dirty="0"/>
              <a:t> at: http://www.handelsblatt.com/unternehmen/industrie/lkw-platooning-schoen-der-reihe-nach/13399630.html, </a:t>
            </a:r>
            <a:r>
              <a:rPr lang="de-DE" sz="1000" dirty="0" err="1"/>
              <a:t>accessed</a:t>
            </a:r>
            <a:r>
              <a:rPr lang="de-DE" sz="1000" dirty="0"/>
              <a:t> 29.07.2016</a:t>
            </a:r>
          </a:p>
          <a:p>
            <a:pPr marL="182563" indent="-182563">
              <a:lnSpc>
                <a:spcPct val="100000"/>
              </a:lnSpc>
            </a:pPr>
            <a:r>
              <a:rPr lang="de-DE" sz="1000" dirty="0"/>
              <a:t>Berg, C. C. / Rolf, J. (o.J.): Zum Einsatz der Telematik in der Supply Chain, </a:t>
            </a:r>
            <a:r>
              <a:rPr lang="de-DE" sz="1000" dirty="0" err="1"/>
              <a:t>available</a:t>
            </a:r>
            <a:r>
              <a:rPr lang="de-DE" sz="1000" dirty="0"/>
              <a:t> at: http://www.gvb-ev.de/fileadmin/pdfs/forschungsergebnisse_07.pdf, </a:t>
            </a:r>
            <a:r>
              <a:rPr lang="de-DE" sz="1000" dirty="0" err="1"/>
              <a:t>accessed</a:t>
            </a:r>
            <a:r>
              <a:rPr lang="de-DE" sz="1000" dirty="0"/>
              <a:t> 29.07.2016</a:t>
            </a:r>
            <a:endParaRPr lang="de-AT" sz="1000" dirty="0"/>
          </a:p>
          <a:p>
            <a:pPr marL="182563" indent="-182563">
              <a:lnSpc>
                <a:spcPct val="100000"/>
              </a:lnSpc>
            </a:pPr>
            <a:r>
              <a:rPr lang="de-AT" sz="1000" dirty="0"/>
              <a:t>Bosch (o.J.): V2X Vernetzungslösungen für Nutzfahrzeuge, </a:t>
            </a:r>
            <a:r>
              <a:rPr lang="de-AT" sz="1000" dirty="0" err="1"/>
              <a:t>available</a:t>
            </a:r>
            <a:r>
              <a:rPr lang="de-AT" sz="1000" dirty="0"/>
              <a:t> at: </a:t>
            </a:r>
            <a:r>
              <a:rPr lang="de-AT" sz="1000" dirty="0">
                <a:hlinkClick r:id="rId7"/>
              </a:rPr>
              <a:t>https://www.bosch-mobility-solutions.de/de/produkte-und-services/nutzfahrzeuge/vernetzungsl%C3%B6sungen/v2x-vernetzungsl%C3%B6sungen/</a:t>
            </a:r>
            <a:r>
              <a:rPr lang="de-AT" sz="1000" dirty="0"/>
              <a:t>, </a:t>
            </a:r>
            <a:r>
              <a:rPr lang="de-AT" sz="1000" dirty="0" err="1"/>
              <a:t>accessed</a:t>
            </a:r>
            <a:r>
              <a:rPr lang="de-AT" sz="1000" dirty="0"/>
              <a:t> 06.04.2019</a:t>
            </a:r>
          </a:p>
          <a:p>
            <a:pPr marL="182563" indent="-182563">
              <a:lnSpc>
                <a:spcPct val="100000"/>
              </a:lnSpc>
            </a:pPr>
            <a:r>
              <a:rPr lang="de-AT" sz="1000" dirty="0"/>
              <a:t>Bundesministerium für Verkehr, Innovation und Technologie (o.J.): Telematik / intelligente Verkehrssysteme (IVS), </a:t>
            </a:r>
            <a:r>
              <a:rPr lang="de-AT" sz="1000" dirty="0" err="1"/>
              <a:t>available</a:t>
            </a:r>
            <a:r>
              <a:rPr lang="de-AT" sz="1000" dirty="0"/>
              <a:t> at: </a:t>
            </a:r>
            <a:r>
              <a:rPr lang="de-AT" sz="1000" dirty="0">
                <a:hlinkClick r:id="rId8"/>
              </a:rPr>
              <a:t>https://www.bmvit.gv.at/verkehr/gesamtverkehr/telematik_ivs/index.html</a:t>
            </a:r>
            <a:r>
              <a:rPr lang="de-AT" sz="1000" dirty="0"/>
              <a:t>, </a:t>
            </a:r>
            <a:r>
              <a:rPr lang="de-AT" sz="1000" dirty="0" err="1"/>
              <a:t>accessed</a:t>
            </a:r>
            <a:r>
              <a:rPr lang="de-AT" sz="1000" dirty="0"/>
              <a:t> 01.04.2019</a:t>
            </a:r>
          </a:p>
          <a:p>
            <a:pPr marL="182563" indent="-182563">
              <a:lnSpc>
                <a:spcPct val="100000"/>
              </a:lnSpc>
            </a:pPr>
            <a:r>
              <a:rPr lang="de-DE" sz="1000" dirty="0"/>
              <a:t>Christof, F. (2015): V2V-Kommunikation. </a:t>
            </a:r>
            <a:r>
              <a:rPr lang="de-DE" sz="1000" dirty="0" err="1"/>
              <a:t>Platooning</a:t>
            </a:r>
            <a:r>
              <a:rPr lang="de-DE" sz="1000" dirty="0"/>
              <a:t>: Lkw im elektronisch gekoppelten Fahrzeugkonvoi, in: futurezone.at, Online-Ausgabe vom 12.03., </a:t>
            </a:r>
            <a:r>
              <a:rPr lang="de-DE" sz="1000" dirty="0" err="1"/>
              <a:t>available</a:t>
            </a:r>
            <a:r>
              <a:rPr lang="de-DE" sz="1000" dirty="0"/>
              <a:t> at: http://futurezone.at/science/</a:t>
            </a:r>
          </a:p>
          <a:p>
            <a:pPr marL="182563" indent="-182563">
              <a:lnSpc>
                <a:spcPct val="100000"/>
              </a:lnSpc>
            </a:pPr>
            <a:r>
              <a:rPr lang="de-DE" sz="1000" dirty="0" err="1"/>
              <a:t>platooning</a:t>
            </a:r>
            <a:r>
              <a:rPr lang="de-DE" sz="1000" dirty="0"/>
              <a:t>-</a:t>
            </a:r>
            <a:r>
              <a:rPr lang="de-DE" sz="1000" dirty="0" err="1"/>
              <a:t>lkw</a:t>
            </a:r>
            <a:r>
              <a:rPr lang="de-DE" sz="1000" dirty="0"/>
              <a:t>-im-elektronisch-gekoppelten-</a:t>
            </a:r>
            <a:r>
              <a:rPr lang="de-DE" sz="1000" dirty="0" err="1"/>
              <a:t>fahrzeugkonvoi</a:t>
            </a:r>
            <a:r>
              <a:rPr lang="de-DE" sz="1000" dirty="0"/>
              <a:t>/116.088.643, </a:t>
            </a:r>
            <a:r>
              <a:rPr lang="de-DE" sz="1000" dirty="0" err="1"/>
              <a:t>accessed</a:t>
            </a:r>
            <a:r>
              <a:rPr lang="de-DE" sz="1000" dirty="0"/>
              <a:t> 29.07.2016</a:t>
            </a:r>
            <a:endParaRPr lang="de-AT" sz="1000" dirty="0"/>
          </a:p>
          <a:p>
            <a:pPr marL="182563" indent="-182563">
              <a:lnSpc>
                <a:spcPct val="100000"/>
              </a:lnSpc>
            </a:pPr>
            <a:r>
              <a:rPr lang="de-AT" sz="1000" dirty="0" err="1"/>
              <a:t>Dolak</a:t>
            </a:r>
            <a:r>
              <a:rPr lang="de-AT" sz="1000" dirty="0"/>
              <a:t>, G. (2018): Rechts stehen, links stauen, </a:t>
            </a:r>
            <a:r>
              <a:rPr lang="de-AT" sz="1000" dirty="0" err="1"/>
              <a:t>available</a:t>
            </a:r>
            <a:r>
              <a:rPr lang="de-AT" sz="1000" dirty="0"/>
              <a:t> at: </a:t>
            </a:r>
            <a:r>
              <a:rPr lang="de-AT" sz="1000" dirty="0">
                <a:hlinkClick r:id="rId9"/>
              </a:rPr>
              <a:t>https://www.bayernkurier.de/inland/31503-rechts-stehen-links-stauen/</a:t>
            </a:r>
            <a:r>
              <a:rPr lang="de-AT" sz="1000" dirty="0"/>
              <a:t>, </a:t>
            </a:r>
            <a:r>
              <a:rPr lang="de-AT" sz="1000" dirty="0" err="1"/>
              <a:t>accessed</a:t>
            </a:r>
            <a:r>
              <a:rPr lang="de-AT" sz="1000" dirty="0"/>
              <a:t> 23.04.2019</a:t>
            </a:r>
          </a:p>
          <a:p>
            <a:pPr marL="182563" indent="-182563">
              <a:lnSpc>
                <a:spcPct val="100000"/>
              </a:lnSpc>
            </a:pPr>
            <a:r>
              <a:rPr lang="en-US" sz="1000" dirty="0"/>
              <a:t>European Truck Platooning Challenge (2016a): What is Truck Platooning?, available at: https://www.eutruckplatooning.com/About/default.aspx, accessed 29.07.2016</a:t>
            </a:r>
            <a:endParaRPr lang="de-AT" sz="1000" dirty="0"/>
          </a:p>
          <a:p>
            <a:pPr marL="182563" indent="-182563">
              <a:lnSpc>
                <a:spcPct val="100000"/>
              </a:lnSpc>
            </a:pPr>
            <a:r>
              <a:rPr lang="de-AT" sz="1000" dirty="0"/>
              <a:t>Forschungsinformationssystem (2019): Dynamische Fahrgastinformation (DFI) mit RBL-Daten, </a:t>
            </a:r>
            <a:r>
              <a:rPr lang="de-AT" sz="1000" dirty="0" err="1"/>
              <a:t>available</a:t>
            </a:r>
            <a:r>
              <a:rPr lang="de-AT" sz="1000" dirty="0"/>
              <a:t> at: </a:t>
            </a:r>
            <a:r>
              <a:rPr lang="de-AT" sz="1000" dirty="0">
                <a:hlinkClick r:id="rId10"/>
              </a:rPr>
              <a:t>https://www.forschungsinformationssystem.de/servlet/is/191276/</a:t>
            </a:r>
            <a:r>
              <a:rPr lang="de-AT" sz="1000" dirty="0"/>
              <a:t>, </a:t>
            </a:r>
            <a:r>
              <a:rPr lang="de-AT" sz="1000" dirty="0" err="1"/>
              <a:t>accessed</a:t>
            </a:r>
            <a:r>
              <a:rPr lang="de-AT" sz="1000" dirty="0"/>
              <a:t> 23.04.2019</a:t>
            </a:r>
          </a:p>
          <a:p>
            <a:pPr marL="182563" indent="-182563">
              <a:lnSpc>
                <a:spcPct val="100000"/>
              </a:lnSpc>
            </a:pPr>
            <a:r>
              <a:rPr lang="de-AT" sz="1000" dirty="0" err="1"/>
              <a:t>Gkogkidis</a:t>
            </a:r>
            <a:r>
              <a:rPr lang="de-AT" sz="1000" dirty="0"/>
              <a:t>, V. (2017): Gamification Tools: </a:t>
            </a:r>
            <a:r>
              <a:rPr lang="de-AT" sz="1000" dirty="0" err="1"/>
              <a:t>Kahoot</a:t>
            </a:r>
            <a:r>
              <a:rPr lang="de-AT" sz="1000" dirty="0"/>
              <a:t>, </a:t>
            </a:r>
            <a:r>
              <a:rPr lang="de-AT" sz="1000" dirty="0" err="1"/>
              <a:t>available</a:t>
            </a:r>
            <a:r>
              <a:rPr lang="de-AT" sz="1000" dirty="0"/>
              <a:t> at: </a:t>
            </a:r>
            <a:r>
              <a:rPr lang="de-AT" sz="1000" dirty="0">
                <a:hlinkClick r:id="rId11"/>
              </a:rPr>
              <a:t>https://gamificationplus.uk/gamification-tools-kahoot/</a:t>
            </a:r>
            <a:r>
              <a:rPr lang="de-AT" sz="1000" dirty="0"/>
              <a:t>, </a:t>
            </a:r>
            <a:r>
              <a:rPr lang="de-AT" sz="1000" dirty="0" err="1"/>
              <a:t>accessed</a:t>
            </a:r>
            <a:r>
              <a:rPr lang="de-AT" sz="1000" dirty="0"/>
              <a:t> 27.04.2019</a:t>
            </a:r>
          </a:p>
          <a:p>
            <a:pPr marL="182563" indent="-182563">
              <a:lnSpc>
                <a:spcPct val="100000"/>
              </a:lnSpc>
            </a:pPr>
            <a:r>
              <a:rPr lang="de-AT" sz="1000" dirty="0"/>
              <a:t>Großmann, J. (2015): City-Maut: Wo die Durchfahrt kostet, </a:t>
            </a:r>
            <a:r>
              <a:rPr lang="de-AT" sz="1000" dirty="0" err="1"/>
              <a:t>available</a:t>
            </a:r>
            <a:r>
              <a:rPr lang="de-AT" sz="1000" dirty="0"/>
              <a:t> at: </a:t>
            </a:r>
            <a:r>
              <a:rPr lang="de-AT" sz="1000" dirty="0">
                <a:hlinkClick r:id="rId12"/>
              </a:rPr>
              <a:t>https://www.geo.de/reisen/reisewissen/926-rtkl-city-maut-wo-die-durchfahrt-kostet</a:t>
            </a:r>
            <a:r>
              <a:rPr lang="de-AT" sz="1000" dirty="0"/>
              <a:t>, </a:t>
            </a:r>
            <a:r>
              <a:rPr lang="de-AT" sz="1000" dirty="0" err="1"/>
              <a:t>accessed</a:t>
            </a:r>
            <a:r>
              <a:rPr lang="de-AT" sz="1000" dirty="0"/>
              <a:t> 27.04.2019</a:t>
            </a:r>
          </a:p>
        </p:txBody>
      </p:sp>
    </p:spTree>
    <p:extLst>
      <p:ext uri="{BB962C8B-B14F-4D97-AF65-F5344CB8AC3E}">
        <p14:creationId xmlns:p14="http://schemas.microsoft.com/office/powerpoint/2010/main" val="237615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DC278-A0D6-451F-AC67-2688F3C24F8F}"/>
              </a:ext>
            </a:extLst>
          </p:cNvPr>
          <p:cNvSpPr>
            <a:spLocks noGrp="1"/>
          </p:cNvSpPr>
          <p:nvPr>
            <p:ph type="title"/>
          </p:nvPr>
        </p:nvSpPr>
        <p:spPr/>
        <p:txBody>
          <a:bodyPr/>
          <a:lstStyle/>
          <a:p>
            <a:r>
              <a:rPr lang="de-AT" dirty="0"/>
              <a:t>Sources II</a:t>
            </a:r>
          </a:p>
        </p:txBody>
      </p:sp>
      <p:sp>
        <p:nvSpPr>
          <p:cNvPr id="3" name="Inhaltsplatzhalter 2">
            <a:extLst>
              <a:ext uri="{FF2B5EF4-FFF2-40B4-BE49-F238E27FC236}">
                <a16:creationId xmlns:a16="http://schemas.microsoft.com/office/drawing/2014/main" id="{E1E302C0-D663-48DB-96F0-20C016CE1432}"/>
              </a:ext>
            </a:extLst>
          </p:cNvPr>
          <p:cNvSpPr>
            <a:spLocks noGrp="1"/>
          </p:cNvSpPr>
          <p:nvPr>
            <p:ph idx="1"/>
          </p:nvPr>
        </p:nvSpPr>
        <p:spPr>
          <a:xfrm>
            <a:off x="439796" y="1667451"/>
            <a:ext cx="8229600" cy="4538900"/>
          </a:xfrm>
        </p:spPr>
        <p:txBody>
          <a:bodyPr>
            <a:normAutofit fontScale="92500" lnSpcReduction="20000"/>
          </a:bodyPr>
          <a:lstStyle/>
          <a:p>
            <a:pPr marL="182563" indent="-182563">
              <a:lnSpc>
                <a:spcPct val="100000"/>
              </a:lnSpc>
            </a:pPr>
            <a:r>
              <a:rPr lang="de-DE" sz="1000" dirty="0"/>
              <a:t>Holzer, H. (2016): Vernetzte Lkw: Rollende Datencenter, in: Zeit Online, Online-Ausgabe vom 08.05., </a:t>
            </a:r>
            <a:r>
              <a:rPr lang="de-DE" sz="1000" dirty="0" err="1"/>
              <a:t>available</a:t>
            </a:r>
            <a:r>
              <a:rPr lang="de-DE" sz="1000" dirty="0"/>
              <a:t> at: http://www.zeit.de/mobilitaet/2016-04/logistik-lkw-vernetzung-digitalisierung, </a:t>
            </a:r>
            <a:r>
              <a:rPr lang="de-DE" sz="1000" dirty="0" err="1"/>
              <a:t>accessed</a:t>
            </a:r>
            <a:r>
              <a:rPr lang="de-DE" sz="1000" dirty="0"/>
              <a:t> 29.07.2016</a:t>
            </a:r>
            <a:endParaRPr lang="de-AT" sz="1000" dirty="0"/>
          </a:p>
          <a:p>
            <a:pPr marL="182563" indent="-182563">
              <a:lnSpc>
                <a:spcPct val="100000"/>
              </a:lnSpc>
            </a:pPr>
            <a:r>
              <a:rPr lang="de-AT" sz="1000" dirty="0"/>
              <a:t>next:urban technologies GmbH (o.J.): urban station, </a:t>
            </a:r>
            <a:r>
              <a:rPr lang="de-AT" sz="1000" dirty="0" err="1"/>
              <a:t>available</a:t>
            </a:r>
            <a:r>
              <a:rPr lang="de-AT" sz="1000" dirty="0"/>
              <a:t> at: </a:t>
            </a:r>
            <a:r>
              <a:rPr lang="de-AT" sz="1000" dirty="0">
                <a:hlinkClick r:id="rId3"/>
              </a:rPr>
              <a:t>https://www.nexturban.at/urban-station/</a:t>
            </a:r>
            <a:r>
              <a:rPr lang="de-AT" sz="1000" dirty="0"/>
              <a:t>, </a:t>
            </a:r>
            <a:r>
              <a:rPr lang="de-AT" sz="1000" dirty="0" err="1"/>
              <a:t>accessed</a:t>
            </a:r>
            <a:r>
              <a:rPr lang="de-AT" sz="1000" dirty="0"/>
              <a:t> 23.04.2019</a:t>
            </a:r>
          </a:p>
          <a:p>
            <a:pPr marL="182563" indent="-182563">
              <a:lnSpc>
                <a:spcPct val="100000"/>
              </a:lnSpc>
            </a:pPr>
            <a:r>
              <a:rPr lang="de-AT" sz="1000" dirty="0"/>
              <a:t>ÖBB (o.J.): SCOTTY mobil, </a:t>
            </a:r>
            <a:r>
              <a:rPr lang="de-AT" sz="1000" dirty="0" err="1"/>
              <a:t>available</a:t>
            </a:r>
            <a:r>
              <a:rPr lang="de-AT" sz="1000" dirty="0"/>
              <a:t> at: </a:t>
            </a:r>
            <a:r>
              <a:rPr lang="de-AT" sz="1000" dirty="0">
                <a:hlinkClick r:id="rId4"/>
              </a:rPr>
              <a:t>https://www.oebb.at/de/fahrplan/fahrplanauskunft/scottymobil.html</a:t>
            </a:r>
            <a:r>
              <a:rPr lang="de-AT" sz="1000" dirty="0"/>
              <a:t>, </a:t>
            </a:r>
            <a:r>
              <a:rPr lang="de-AT" sz="1000" dirty="0" err="1"/>
              <a:t>accessed</a:t>
            </a:r>
            <a:r>
              <a:rPr lang="de-AT" sz="1000" dirty="0"/>
              <a:t> 23.04.2019</a:t>
            </a:r>
          </a:p>
          <a:p>
            <a:pPr marL="182563" indent="-182563">
              <a:lnSpc>
                <a:spcPct val="100000"/>
              </a:lnSpc>
            </a:pPr>
            <a:r>
              <a:rPr lang="de-AT" sz="1000" dirty="0"/>
              <a:t>ÖBB Personenverkehr AG (o.J.): Google Play: ÖBB Scotty, </a:t>
            </a:r>
            <a:r>
              <a:rPr lang="de-AT" sz="1000" dirty="0" err="1"/>
              <a:t>available</a:t>
            </a:r>
            <a:r>
              <a:rPr lang="de-AT" sz="1000" dirty="0"/>
              <a:t> at: </a:t>
            </a:r>
            <a:r>
              <a:rPr lang="de-AT" sz="1000" dirty="0">
                <a:hlinkClick r:id="rId5"/>
              </a:rPr>
              <a:t>https://play.google.com/store/apps/details?id=de.hafas.android.oebb&amp;hl=de_AT</a:t>
            </a:r>
            <a:r>
              <a:rPr lang="de-AT" sz="1000" dirty="0"/>
              <a:t>, </a:t>
            </a:r>
            <a:r>
              <a:rPr lang="de-AT" sz="1000" dirty="0" err="1"/>
              <a:t>accessed</a:t>
            </a:r>
            <a:r>
              <a:rPr lang="de-AT" sz="1000" dirty="0"/>
              <a:t> 23.04.2019</a:t>
            </a:r>
          </a:p>
          <a:p>
            <a:pPr marL="182563" indent="-182563">
              <a:lnSpc>
                <a:spcPct val="100000"/>
              </a:lnSpc>
            </a:pPr>
            <a:r>
              <a:rPr lang="de-AT" sz="1000" dirty="0" err="1"/>
              <a:t>Randelhoff</a:t>
            </a:r>
            <a:r>
              <a:rPr lang="de-AT" sz="1000" dirty="0"/>
              <a:t>, M. (2017): Automatisierung des Straßengüterverkehrs, </a:t>
            </a:r>
            <a:r>
              <a:rPr lang="de-AT" sz="1000" dirty="0" err="1"/>
              <a:t>available</a:t>
            </a:r>
            <a:r>
              <a:rPr lang="de-AT" sz="1000" dirty="0"/>
              <a:t> at: </a:t>
            </a:r>
            <a:r>
              <a:rPr lang="de-AT" sz="1000" dirty="0">
                <a:hlinkClick r:id="rId6"/>
              </a:rPr>
              <a:t>https://www.zukunft-mobilitaet.net/113531/analyse/automatisierung-strassengueterverkehr-selbstfahrende-LKW-autonom-automatisierte-nfz-nutzfahrzeuge/</a:t>
            </a:r>
            <a:r>
              <a:rPr lang="de-AT" sz="1000" dirty="0"/>
              <a:t>, </a:t>
            </a:r>
            <a:r>
              <a:rPr lang="de-AT" sz="1000" dirty="0" err="1"/>
              <a:t>accessed</a:t>
            </a:r>
            <a:r>
              <a:rPr lang="de-AT" sz="1000" dirty="0"/>
              <a:t> 06.04.2019</a:t>
            </a:r>
          </a:p>
          <a:p>
            <a:pPr marL="182563" indent="-182563">
              <a:lnSpc>
                <a:spcPct val="100000"/>
              </a:lnSpc>
            </a:pPr>
            <a:r>
              <a:rPr lang="de-AT" sz="1000" dirty="0"/>
              <a:t>Rauch, M. (2013): Autobahn- und City-Maut für Ausländer: Skepsis bei </a:t>
            </a:r>
            <a:r>
              <a:rPr lang="de-AT" sz="1000" dirty="0" err="1"/>
              <a:t>Asfinag</a:t>
            </a:r>
            <a:r>
              <a:rPr lang="de-AT" sz="1000" dirty="0"/>
              <a:t> und Stadt Bregenz, </a:t>
            </a:r>
            <a:r>
              <a:rPr lang="de-AT" sz="1000" dirty="0" err="1"/>
              <a:t>available</a:t>
            </a:r>
            <a:r>
              <a:rPr lang="de-AT" sz="1000" dirty="0"/>
              <a:t> at: </a:t>
            </a:r>
            <a:r>
              <a:rPr lang="de-AT" sz="1000" dirty="0">
                <a:hlinkClick r:id="rId7"/>
              </a:rPr>
              <a:t>https://www.vol.at/autobahn-und-city-maut-fuer-auslaender-skepsis-bei-asfinag-und-stadt-bregenz/3755358</a:t>
            </a:r>
            <a:r>
              <a:rPr lang="de-AT" sz="1000" dirty="0"/>
              <a:t>, </a:t>
            </a:r>
            <a:r>
              <a:rPr lang="de-AT" sz="1000" dirty="0" err="1"/>
              <a:t>accessed</a:t>
            </a:r>
            <a:r>
              <a:rPr lang="de-AT" sz="1000" dirty="0"/>
              <a:t> 27.04.2019</a:t>
            </a:r>
          </a:p>
          <a:p>
            <a:pPr marL="182563" indent="-182563">
              <a:lnSpc>
                <a:spcPct val="100000"/>
              </a:lnSpc>
            </a:pPr>
            <a:r>
              <a:rPr lang="de-DE" sz="1000" dirty="0"/>
              <a:t>Sammer, G. (2012): Wirkungen und Risiken einer City-Maut als zentrale Säule eines städtischen Mobilitätskonzepts. In: </a:t>
            </a:r>
            <a:r>
              <a:rPr lang="de-DE" sz="1000" dirty="0" err="1"/>
              <a:t>Proff</a:t>
            </a:r>
            <a:r>
              <a:rPr lang="de-DE" sz="1000" dirty="0"/>
              <a:t> H., </a:t>
            </a:r>
            <a:r>
              <a:rPr lang="de-DE" sz="1000" dirty="0" err="1"/>
              <a:t>Schönharting</a:t>
            </a:r>
            <a:r>
              <a:rPr lang="de-DE" sz="1000" dirty="0"/>
              <a:t> J., Schramm D., Ziegler J. (</a:t>
            </a:r>
            <a:r>
              <a:rPr lang="de-DE" sz="1000" dirty="0" err="1"/>
              <a:t>eds</a:t>
            </a:r>
            <a:r>
              <a:rPr lang="de-DE" sz="1000" dirty="0"/>
              <a:t>) Zukünftige Entwicklungen in der Mobilität. Gabler Verlag</a:t>
            </a:r>
          </a:p>
          <a:p>
            <a:pPr marL="182563" indent="-182563">
              <a:lnSpc>
                <a:spcPct val="100000"/>
              </a:lnSpc>
            </a:pPr>
            <a:r>
              <a:rPr lang="de-DE" sz="1000" dirty="0"/>
              <a:t>Scania Group (2013): </a:t>
            </a:r>
            <a:r>
              <a:rPr lang="de-DE" sz="1000" dirty="0" err="1"/>
              <a:t>Platooning</a:t>
            </a:r>
            <a:r>
              <a:rPr lang="de-DE" sz="1000" dirty="0"/>
              <a:t> [Video], YouTube, 03.10., </a:t>
            </a:r>
            <a:r>
              <a:rPr lang="de-DE" sz="1000" dirty="0" err="1"/>
              <a:t>available</a:t>
            </a:r>
            <a:r>
              <a:rPr lang="de-DE" sz="1000" dirty="0"/>
              <a:t> at: https://www.youtube.com/watch?v=X3fF6m4ks1g, </a:t>
            </a:r>
            <a:r>
              <a:rPr lang="de-DE" sz="1000" dirty="0" err="1"/>
              <a:t>accessed</a:t>
            </a:r>
            <a:r>
              <a:rPr lang="de-DE" sz="1000" dirty="0"/>
              <a:t> 26.07.2016</a:t>
            </a:r>
          </a:p>
          <a:p>
            <a:pPr marL="182563" indent="-182563">
              <a:lnSpc>
                <a:spcPct val="100000"/>
              </a:lnSpc>
            </a:pPr>
            <a:r>
              <a:rPr lang="de-DE" sz="1000" dirty="0"/>
              <a:t>Schrage, R. (2010): Flottenmanagement und Telematik, </a:t>
            </a:r>
            <a:r>
              <a:rPr lang="de-DE" sz="1000" dirty="0" err="1"/>
              <a:t>available</a:t>
            </a:r>
            <a:r>
              <a:rPr lang="de-DE" sz="1000" dirty="0"/>
              <a:t> at: </a:t>
            </a:r>
            <a:r>
              <a:rPr lang="de-DE" sz="1000" dirty="0">
                <a:hlinkClick r:id="rId8"/>
              </a:rPr>
              <a:t>https://www.uni-koblenz-landau.de/de/koblenz/fb4/ist/AGZoebel/Lehre/ss2011-ordner/sem_asida/Seminar10Ausarbeitungen/schrage</a:t>
            </a:r>
            <a:r>
              <a:rPr lang="de-DE" sz="1000" dirty="0"/>
              <a:t>, </a:t>
            </a:r>
            <a:r>
              <a:rPr lang="de-DE" sz="1000" dirty="0" err="1"/>
              <a:t>accessed</a:t>
            </a:r>
            <a:r>
              <a:rPr lang="de-DE" sz="1000" dirty="0"/>
              <a:t> 19.07.2019</a:t>
            </a:r>
            <a:endParaRPr lang="de-AT" sz="1000" dirty="0"/>
          </a:p>
          <a:p>
            <a:pPr marL="182563" indent="-182563">
              <a:lnSpc>
                <a:spcPct val="100000"/>
              </a:lnSpc>
            </a:pPr>
            <a:r>
              <a:rPr lang="de-AT" sz="1000" dirty="0"/>
              <a:t>Steirische Tourismus GmbH (o.J.): Die Apps der ÖBB für Öffis, </a:t>
            </a:r>
            <a:r>
              <a:rPr lang="de-AT" sz="1000" dirty="0" err="1"/>
              <a:t>available</a:t>
            </a:r>
            <a:r>
              <a:rPr lang="de-AT" sz="1000" dirty="0"/>
              <a:t> at: </a:t>
            </a:r>
            <a:r>
              <a:rPr lang="de-AT" sz="1000" dirty="0">
                <a:hlinkClick r:id="rId9"/>
              </a:rPr>
              <a:t>https://www.steiermark.com/de/service/apps/oebb-app</a:t>
            </a:r>
            <a:r>
              <a:rPr lang="de-AT" sz="1000" dirty="0"/>
              <a:t>, </a:t>
            </a:r>
            <a:r>
              <a:rPr lang="de-AT" sz="1000" dirty="0" err="1"/>
              <a:t>accessed</a:t>
            </a:r>
            <a:r>
              <a:rPr lang="de-AT" sz="1000" dirty="0"/>
              <a:t> 23.04.2019</a:t>
            </a:r>
          </a:p>
          <a:p>
            <a:pPr marL="182563" indent="-182563">
              <a:lnSpc>
                <a:spcPct val="100000"/>
              </a:lnSpc>
            </a:pPr>
            <a:r>
              <a:rPr lang="de-AT" sz="1000" dirty="0"/>
              <a:t>Synoposis.com (2019): </a:t>
            </a:r>
            <a:r>
              <a:rPr lang="en-US" sz="1000" dirty="0"/>
              <a:t>Dude, Where’s My Autonomous Car? The 6 Levels of Vehicle Autonomy, available at: </a:t>
            </a:r>
            <a:r>
              <a:rPr lang="de-AT" sz="1000" dirty="0">
                <a:hlinkClick r:id="rId10"/>
              </a:rPr>
              <a:t>https://www.synopsys.com/automotive/autonomous-driving-levels.html</a:t>
            </a:r>
            <a:r>
              <a:rPr lang="de-AT" sz="1000" dirty="0"/>
              <a:t>, Zugriff am: 30.7.2019</a:t>
            </a:r>
          </a:p>
          <a:p>
            <a:pPr marL="182563" indent="-182563">
              <a:lnSpc>
                <a:spcPct val="100000"/>
              </a:lnSpc>
            </a:pPr>
            <a:r>
              <a:rPr lang="de-AT" sz="1000" dirty="0" err="1"/>
              <a:t>TomTom</a:t>
            </a:r>
            <a:r>
              <a:rPr lang="de-AT" sz="1000" dirty="0"/>
              <a:t> (o.J.): Die Geschichte der Telematik. Ein kurzer Überblick, </a:t>
            </a:r>
            <a:r>
              <a:rPr lang="de-AT" sz="1000" dirty="0" err="1"/>
              <a:t>available</a:t>
            </a:r>
            <a:r>
              <a:rPr lang="de-AT" sz="1000" dirty="0"/>
              <a:t> at: </a:t>
            </a:r>
            <a:r>
              <a:rPr lang="de-AT" sz="1000" dirty="0">
                <a:hlinkClick r:id="rId11"/>
              </a:rPr>
              <a:t>https://static.telematics.tomtom.com/_ttt/lib/assets/ttt/doc/whitepapers/de_at/ttt-history-of-telematics.pdf</a:t>
            </a:r>
            <a:r>
              <a:rPr lang="de-AT" sz="1000" dirty="0"/>
              <a:t>, </a:t>
            </a:r>
            <a:r>
              <a:rPr lang="de-AT" sz="1000" dirty="0" err="1"/>
              <a:t>accessed</a:t>
            </a:r>
            <a:r>
              <a:rPr lang="de-AT" sz="1000" dirty="0"/>
              <a:t> 06.04.2019</a:t>
            </a:r>
          </a:p>
          <a:p>
            <a:pPr marL="182563" indent="-182563">
              <a:lnSpc>
                <a:spcPct val="100000"/>
              </a:lnSpc>
            </a:pPr>
            <a:r>
              <a:rPr lang="de-AT" sz="1000" dirty="0"/>
              <a:t>Verband der Automobilindustrie (o.J.): Automatisiertes Fahren. </a:t>
            </a:r>
            <a:r>
              <a:rPr lang="de-AT" sz="1000" dirty="0" err="1"/>
              <a:t>Platooning</a:t>
            </a:r>
            <a:r>
              <a:rPr lang="de-AT" sz="1000" dirty="0"/>
              <a:t> – Innovation im Güterverkehr, </a:t>
            </a:r>
            <a:r>
              <a:rPr lang="de-AT" sz="1000" dirty="0" err="1"/>
              <a:t>available</a:t>
            </a:r>
            <a:r>
              <a:rPr lang="de-AT" sz="1000" dirty="0"/>
              <a:t> at: </a:t>
            </a:r>
            <a:r>
              <a:rPr lang="de-AT" sz="1000" dirty="0">
                <a:hlinkClick r:id="rId12"/>
              </a:rPr>
              <a:t>https://www.vda.de/de/themen/innovation-und-technik/automatisiertes-fahren/platooning.html</a:t>
            </a:r>
            <a:r>
              <a:rPr lang="de-AT" sz="1000" dirty="0"/>
              <a:t>, </a:t>
            </a:r>
            <a:r>
              <a:rPr lang="de-AT" sz="1000" dirty="0" err="1"/>
              <a:t>accessed</a:t>
            </a:r>
            <a:r>
              <a:rPr lang="de-AT" sz="1000" dirty="0"/>
              <a:t> 06.04.2019</a:t>
            </a:r>
          </a:p>
          <a:p>
            <a:pPr marL="182563" indent="-182563">
              <a:lnSpc>
                <a:spcPct val="100000"/>
              </a:lnSpc>
            </a:pPr>
            <a:r>
              <a:rPr lang="de-AT" sz="1000" dirty="0" err="1"/>
              <a:t>vomFachmann</a:t>
            </a:r>
            <a:r>
              <a:rPr lang="de-AT" sz="1000" dirty="0"/>
              <a:t> (o.J.): LKW Telematik – Preise und Anbieter, </a:t>
            </a:r>
            <a:r>
              <a:rPr lang="de-AT" sz="1000" dirty="0" err="1"/>
              <a:t>available</a:t>
            </a:r>
            <a:r>
              <a:rPr lang="de-AT" sz="1000" dirty="0"/>
              <a:t> at: </a:t>
            </a:r>
            <a:r>
              <a:rPr lang="de-AT" sz="1000" dirty="0">
                <a:hlinkClick r:id="rId13"/>
              </a:rPr>
              <a:t>http://www.vomfachmann.de/LKW-telematik-preise-und-anbieter</a:t>
            </a:r>
            <a:r>
              <a:rPr lang="de-AT" sz="1000" dirty="0"/>
              <a:t>, </a:t>
            </a:r>
            <a:r>
              <a:rPr lang="de-AT" sz="1000" dirty="0" err="1"/>
              <a:t>accessed</a:t>
            </a:r>
            <a:r>
              <a:rPr lang="de-AT" sz="1000" dirty="0"/>
              <a:t> 06.04.2019</a:t>
            </a:r>
          </a:p>
          <a:p>
            <a:pPr marL="182563" indent="-182563">
              <a:lnSpc>
                <a:spcPct val="100000"/>
              </a:lnSpc>
            </a:pPr>
            <a:r>
              <a:rPr lang="de-AT" sz="1000" dirty="0"/>
              <a:t>Weidner, M. / Hunger, M. / </a:t>
            </a:r>
            <a:r>
              <a:rPr lang="de-AT" sz="1000" dirty="0" err="1"/>
              <a:t>Zwigl</a:t>
            </a:r>
            <a:r>
              <a:rPr lang="de-AT" sz="1000" dirty="0"/>
              <a:t>, M. / Schlenker, K. (2018): Blockabfertigung: Verkehr auf A8 und A93 hat sich normalisiert, </a:t>
            </a:r>
            <a:r>
              <a:rPr lang="de-AT" sz="1000" dirty="0" err="1"/>
              <a:t>available</a:t>
            </a:r>
            <a:r>
              <a:rPr lang="de-AT" sz="1000" dirty="0"/>
              <a:t> at: </a:t>
            </a:r>
            <a:r>
              <a:rPr lang="de-AT" sz="1000" dirty="0">
                <a:hlinkClick r:id="rId14"/>
              </a:rPr>
              <a:t>https://www.rosenheim24.de/rosenheim/inntal/kufstein-ort44506/kufstein-landkreis-transitverbot-blockabfertigung-naechste-staus-erwartet-neu-9813519.html</a:t>
            </a:r>
            <a:r>
              <a:rPr lang="de-AT" sz="1000" dirty="0"/>
              <a:t>, </a:t>
            </a:r>
            <a:r>
              <a:rPr lang="de-AT" sz="1000" dirty="0" err="1"/>
              <a:t>accessed</a:t>
            </a:r>
            <a:r>
              <a:rPr lang="de-AT" sz="1000" dirty="0"/>
              <a:t> 23.04.2019</a:t>
            </a:r>
          </a:p>
          <a:p>
            <a:pPr marL="182563" indent="-182563">
              <a:lnSpc>
                <a:spcPct val="100000"/>
              </a:lnSpc>
            </a:pPr>
            <a:r>
              <a:rPr lang="de-AT" sz="1000" dirty="0"/>
              <a:t>Wiener Linien (2019a): Mobile Tickets, </a:t>
            </a:r>
            <a:r>
              <a:rPr lang="de-AT" sz="1000" dirty="0" err="1"/>
              <a:t>available</a:t>
            </a:r>
            <a:r>
              <a:rPr lang="de-AT" sz="1000" dirty="0"/>
              <a:t> at: </a:t>
            </a:r>
            <a:r>
              <a:rPr lang="de-AT" sz="1000" dirty="0">
                <a:hlinkClick r:id="rId15"/>
              </a:rPr>
              <a:t>https://www.wienerlinien.at/eportal3/ep/channelView.do/pageTypeId/66526/channelId/-4400535</a:t>
            </a:r>
            <a:r>
              <a:rPr lang="de-AT" sz="1000" dirty="0"/>
              <a:t>, </a:t>
            </a:r>
            <a:r>
              <a:rPr lang="de-AT" sz="1000" dirty="0" err="1"/>
              <a:t>accessed</a:t>
            </a:r>
            <a:r>
              <a:rPr lang="de-AT" sz="1000" dirty="0"/>
              <a:t> 23.04.2019</a:t>
            </a:r>
          </a:p>
          <a:p>
            <a:pPr marL="182563" indent="-182563">
              <a:lnSpc>
                <a:spcPct val="100000"/>
              </a:lnSpc>
            </a:pPr>
            <a:r>
              <a:rPr lang="de-AT" sz="1000" dirty="0"/>
              <a:t>Wiener Linien (2019b): Der richtige Fahrschien, der passende Tarif, </a:t>
            </a:r>
            <a:r>
              <a:rPr lang="de-AT" sz="1000" dirty="0" err="1"/>
              <a:t>available</a:t>
            </a:r>
            <a:r>
              <a:rPr lang="de-AT" sz="1000" dirty="0"/>
              <a:t> at: </a:t>
            </a:r>
            <a:r>
              <a:rPr lang="de-AT" sz="1000" dirty="0">
                <a:hlinkClick r:id="rId16"/>
              </a:rPr>
              <a:t>https://www.wienerlinien.at/eportal3/ep/channelView.do/pageTypeId/66526/channelId/-46648</a:t>
            </a:r>
            <a:r>
              <a:rPr lang="de-AT" sz="1000" dirty="0"/>
              <a:t>, </a:t>
            </a:r>
            <a:r>
              <a:rPr lang="de-AT" sz="1000" dirty="0" err="1"/>
              <a:t>accessed</a:t>
            </a:r>
            <a:r>
              <a:rPr lang="de-AT" sz="1000" dirty="0"/>
              <a:t> 23.04.2019</a:t>
            </a:r>
          </a:p>
          <a:p>
            <a:pPr marL="182563" indent="-182563">
              <a:lnSpc>
                <a:spcPct val="100000"/>
              </a:lnSpc>
            </a:pPr>
            <a:r>
              <a:rPr lang="de-AT" sz="1000" dirty="0"/>
              <a:t>Wiener Linien (2019c): </a:t>
            </a:r>
            <a:r>
              <a:rPr lang="de-AT" sz="1000" dirty="0" err="1"/>
              <a:t>How-To</a:t>
            </a:r>
            <a:r>
              <a:rPr lang="de-AT" sz="1000" dirty="0"/>
              <a:t>: Jahreskarte in der </a:t>
            </a:r>
            <a:r>
              <a:rPr lang="de-AT" sz="1000" dirty="0" err="1"/>
              <a:t>WienMobil</a:t>
            </a:r>
            <a:r>
              <a:rPr lang="de-AT" sz="1000" dirty="0"/>
              <a:t>-App anzeigen, </a:t>
            </a:r>
            <a:r>
              <a:rPr lang="de-AT" sz="1000" dirty="0" err="1"/>
              <a:t>available</a:t>
            </a:r>
            <a:r>
              <a:rPr lang="de-AT" sz="1000" dirty="0"/>
              <a:t> at: </a:t>
            </a:r>
            <a:r>
              <a:rPr lang="de-AT" sz="1000" dirty="0">
                <a:hlinkClick r:id="rId17"/>
              </a:rPr>
              <a:t>https://blog.wienerlinien.at/how-to-jahreskarte-in-der-ticket-app-anzeigen/</a:t>
            </a:r>
            <a:r>
              <a:rPr lang="de-AT" sz="1000" dirty="0"/>
              <a:t>, </a:t>
            </a:r>
            <a:r>
              <a:rPr lang="de-AT" sz="1000" dirty="0" err="1"/>
              <a:t>accessed</a:t>
            </a:r>
            <a:r>
              <a:rPr lang="de-AT" sz="1000" dirty="0"/>
              <a:t> 23.04.2019</a:t>
            </a:r>
          </a:p>
          <a:p>
            <a:pPr marL="182563" indent="-182563">
              <a:lnSpc>
                <a:spcPct val="100000"/>
              </a:lnSpc>
            </a:pPr>
            <a:r>
              <a:rPr lang="de-AT" sz="1000" dirty="0"/>
              <a:t>Wiener Städtische (2017): Neue Risiken durch autonomes Fahren, </a:t>
            </a:r>
            <a:r>
              <a:rPr lang="de-AT" sz="1000" dirty="0" err="1"/>
              <a:t>available</a:t>
            </a:r>
            <a:r>
              <a:rPr lang="de-AT" sz="1000" dirty="0"/>
              <a:t> at: </a:t>
            </a:r>
            <a:r>
              <a:rPr lang="de-AT" sz="1000" dirty="0">
                <a:hlinkClick r:id="rId18"/>
              </a:rPr>
              <a:t>https://www.wienerstaedtische.at/unternehmen/presse/pressemeldungen/detail/neue-risiken-durch-autonomes-fahren.html</a:t>
            </a:r>
            <a:r>
              <a:rPr lang="de-AT" sz="1000" dirty="0"/>
              <a:t>, </a:t>
            </a:r>
            <a:r>
              <a:rPr lang="de-AT" sz="1000" dirty="0" err="1"/>
              <a:t>accessed</a:t>
            </a:r>
            <a:r>
              <a:rPr lang="de-AT" sz="1000" dirty="0"/>
              <a:t> 06.04.2019</a:t>
            </a:r>
          </a:p>
        </p:txBody>
      </p:sp>
    </p:spTree>
    <p:extLst>
      <p:ext uri="{BB962C8B-B14F-4D97-AF65-F5344CB8AC3E}">
        <p14:creationId xmlns:p14="http://schemas.microsoft.com/office/powerpoint/2010/main" val="3673295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Additional </a:t>
            </a:r>
            <a:r>
              <a:rPr lang="de-DE" dirty="0" err="1"/>
              <a:t>information</a:t>
            </a:r>
            <a:endParaRPr lang="de-AT" dirty="0"/>
          </a:p>
        </p:txBody>
      </p:sp>
      <p:sp>
        <p:nvSpPr>
          <p:cNvPr id="3" name="Textfeld 2"/>
          <p:cNvSpPr txBox="1"/>
          <p:nvPr/>
        </p:nvSpPr>
        <p:spPr>
          <a:xfrm>
            <a:off x="606829" y="1889398"/>
            <a:ext cx="7930342" cy="3708708"/>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We hope our PowerPoint presentation meets your requirements!</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        You are welcome to adapt this presentation according to your wishes and requirements and to use it for your lessons/lectures.</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We are happy to receive your questions or feedback at reroad@fh-vie.ac.at .</a:t>
            </a: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r>
              <a:rPr lang="en-US" sz="2000" dirty="0">
                <a:latin typeface="Arial" panose="020B0604020202020204" pitchFamily="34" charset="0"/>
                <a:cs typeface="Arial" panose="020B0604020202020204" pitchFamily="34" charset="0"/>
              </a:rPr>
              <a:t>Further PowerPoint slides and teaching materials at http://www.retrans.at/de/</a:t>
            </a:r>
          </a:p>
        </p:txBody>
      </p:sp>
      <p:pic>
        <p:nvPicPr>
          <p:cNvPr id="4"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07614" y="2630097"/>
            <a:ext cx="365767" cy="365767"/>
          </a:xfrm>
          <a:prstGeom prst="rect">
            <a:avLst/>
          </a:prstGeom>
          <a:ln>
            <a:noFill/>
          </a:ln>
        </p:spPr>
      </p:pic>
    </p:spTree>
    <p:extLst>
      <p:ext uri="{BB962C8B-B14F-4D97-AF65-F5344CB8AC3E}">
        <p14:creationId xmlns:p14="http://schemas.microsoft.com/office/powerpoint/2010/main" val="418663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683568" y="2780928"/>
            <a:ext cx="7632848" cy="187220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1313" algn="ctr"/>
            <a:endParaRPr lang="de-AT" sz="1400" b="1" dirty="0">
              <a:solidFill>
                <a:schemeClr val="tx1"/>
              </a:solidFill>
              <a:latin typeface="Arial" panose="020B0604020202020204" pitchFamily="34" charset="0"/>
              <a:cs typeface="Arial" panose="020B0604020202020204" pitchFamily="34" charset="0"/>
            </a:endParaRPr>
          </a:p>
          <a:p>
            <a:pPr marL="1611313" algn="ctr"/>
            <a:endParaRPr lang="en-US" sz="2800" b="1" dirty="0">
              <a:solidFill>
                <a:schemeClr val="tx1"/>
              </a:solidFill>
              <a:latin typeface="Arial" panose="020B0604020202020204" pitchFamily="34" charset="0"/>
              <a:cs typeface="Arial" panose="020B0604020202020204" pitchFamily="34" charset="0"/>
            </a:endParaRPr>
          </a:p>
          <a:p>
            <a:pPr marL="1611313" algn="ctr"/>
            <a:r>
              <a:rPr lang="en-US" sz="2800" b="1" dirty="0">
                <a:solidFill>
                  <a:schemeClr val="tx1"/>
                </a:solidFill>
                <a:latin typeface="Arial" panose="020B0604020202020204" pitchFamily="34" charset="0"/>
                <a:cs typeface="Arial" panose="020B0604020202020204" pitchFamily="34" charset="0"/>
              </a:rPr>
              <a:t>What do you associate with traffic telematics?</a:t>
            </a:r>
          </a:p>
        </p:txBody>
      </p:sp>
      <p:sp>
        <p:nvSpPr>
          <p:cNvPr id="2" name="Titel 1"/>
          <p:cNvSpPr>
            <a:spLocks noGrp="1"/>
          </p:cNvSpPr>
          <p:nvPr>
            <p:ph type="title"/>
          </p:nvPr>
        </p:nvSpPr>
        <p:spPr/>
        <p:txBody>
          <a:bodyPr/>
          <a:lstStyle/>
          <a:p>
            <a:r>
              <a:rPr lang="de-AT" dirty="0" err="1"/>
              <a:t>Introduction</a:t>
            </a:r>
            <a:endParaRPr lang="de-AT" dirty="0"/>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3118" y="1700808"/>
            <a:ext cx="3600400" cy="2808312"/>
          </a:xfrm>
          <a:prstGeom prst="rect">
            <a:avLst/>
          </a:prstGeom>
        </p:spPr>
      </p:pic>
      <p:pic>
        <p:nvPicPr>
          <p:cNvPr id="7" name="Grafik 6"/>
          <p:cNvPicPr>
            <a:picLocks noChangeAspect="1"/>
          </p:cNvPicPr>
          <p:nvPr/>
        </p:nvPicPr>
        <p:blipFill rotWithShape="1">
          <a:blip r:embed="rId4"/>
          <a:srcRect t="20715" b="20715"/>
          <a:stretch/>
        </p:blipFill>
        <p:spPr>
          <a:xfrm rot="952553">
            <a:off x="7116740" y="2621654"/>
            <a:ext cx="2011854" cy="2592288"/>
          </a:xfrm>
          <a:prstGeom prst="rect">
            <a:avLst/>
          </a:prstGeom>
        </p:spPr>
      </p:pic>
    </p:spTree>
    <p:extLst>
      <p:ext uri="{BB962C8B-B14F-4D97-AF65-F5344CB8AC3E}">
        <p14:creationId xmlns:p14="http://schemas.microsoft.com/office/powerpoint/2010/main" val="193986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Agenda</a:t>
            </a:r>
          </a:p>
        </p:txBody>
      </p:sp>
      <p:graphicFrame>
        <p:nvGraphicFramePr>
          <p:cNvPr id="4" name="Inhaltsplatzhalter 4"/>
          <p:cNvGraphicFramePr>
            <a:graphicFrameLocks/>
          </p:cNvGraphicFramePr>
          <p:nvPr>
            <p:extLst>
              <p:ext uri="{D42A27DB-BD31-4B8C-83A1-F6EECF244321}">
                <p14:modId xmlns:p14="http://schemas.microsoft.com/office/powerpoint/2010/main" val="1667753879"/>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13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73982-AFA9-4749-9065-E17D0414B36B}"/>
              </a:ext>
            </a:extLst>
          </p:cNvPr>
          <p:cNvSpPr>
            <a:spLocks noGrp="1"/>
          </p:cNvSpPr>
          <p:nvPr>
            <p:ph type="title"/>
          </p:nvPr>
        </p:nvSpPr>
        <p:spPr/>
        <p:txBody>
          <a:bodyPr/>
          <a:lstStyle/>
          <a:p>
            <a:r>
              <a:rPr lang="de-AT" dirty="0"/>
              <a:t>The Concept of Telematics</a:t>
            </a:r>
          </a:p>
        </p:txBody>
      </p:sp>
      <p:graphicFrame>
        <p:nvGraphicFramePr>
          <p:cNvPr id="3" name="Diagramm 2"/>
          <p:cNvGraphicFramePr/>
          <p:nvPr>
            <p:extLst>
              <p:ext uri="{D42A27DB-BD31-4B8C-83A1-F6EECF244321}">
                <p14:modId xmlns:p14="http://schemas.microsoft.com/office/powerpoint/2010/main" val="2015653246"/>
              </p:ext>
            </p:extLst>
          </p:nvPr>
        </p:nvGraphicFramePr>
        <p:xfrm>
          <a:off x="1524001" y="192466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19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F0981E-DAC2-4258-A65D-4658518D9E4B}"/>
              </a:ext>
            </a:extLst>
          </p:cNvPr>
          <p:cNvSpPr>
            <a:spLocks noGrp="1"/>
          </p:cNvSpPr>
          <p:nvPr>
            <p:ph type="title"/>
          </p:nvPr>
        </p:nvSpPr>
        <p:spPr/>
        <p:txBody>
          <a:bodyPr/>
          <a:lstStyle/>
          <a:p>
            <a:r>
              <a:rPr lang="de-AT" dirty="0"/>
              <a:t>Development of Traffic Telematics</a:t>
            </a:r>
          </a:p>
        </p:txBody>
      </p:sp>
      <p:graphicFrame>
        <p:nvGraphicFramePr>
          <p:cNvPr id="4" name="Diagramm 3"/>
          <p:cNvGraphicFramePr/>
          <p:nvPr>
            <p:extLst>
              <p:ext uri="{D42A27DB-BD31-4B8C-83A1-F6EECF244321}">
                <p14:modId xmlns:p14="http://schemas.microsoft.com/office/powerpoint/2010/main" val="3702107123"/>
              </p:ext>
            </p:extLst>
          </p:nvPr>
        </p:nvGraphicFramePr>
        <p:xfrm>
          <a:off x="955576" y="1628775"/>
          <a:ext cx="7232849" cy="4685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642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8C92C-3D41-4D36-9757-3AD778FF73C2}"/>
              </a:ext>
            </a:extLst>
          </p:cNvPr>
          <p:cNvSpPr>
            <a:spLocks noGrp="1"/>
          </p:cNvSpPr>
          <p:nvPr>
            <p:ph type="title"/>
          </p:nvPr>
        </p:nvSpPr>
        <p:spPr/>
        <p:txBody>
          <a:bodyPr/>
          <a:lstStyle/>
          <a:p>
            <a:r>
              <a:rPr lang="en-GB"/>
              <a:t>Objectives of Telematics Applications</a:t>
            </a:r>
          </a:p>
        </p:txBody>
      </p:sp>
      <p:grpSp>
        <p:nvGrpSpPr>
          <p:cNvPr id="6" name="Gruppieren 5"/>
          <p:cNvGrpSpPr/>
          <p:nvPr/>
        </p:nvGrpSpPr>
        <p:grpSpPr>
          <a:xfrm>
            <a:off x="637674" y="1636295"/>
            <a:ext cx="6942221" cy="4596063"/>
            <a:chOff x="1444478" y="1990809"/>
            <a:chExt cx="6096000" cy="4064000"/>
          </a:xfrm>
        </p:grpSpPr>
        <p:graphicFrame>
          <p:nvGraphicFramePr>
            <p:cNvPr id="4" name="Diagramm 3"/>
            <p:cNvGraphicFramePr/>
            <p:nvPr>
              <p:extLst>
                <p:ext uri="{D42A27DB-BD31-4B8C-83A1-F6EECF244321}">
                  <p14:modId xmlns:p14="http://schemas.microsoft.com/office/powerpoint/2010/main" val="3912142309"/>
                </p:ext>
              </p:extLst>
            </p:nvPr>
          </p:nvGraphicFramePr>
          <p:xfrm>
            <a:off x="1444478" y="19908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p:cNvSpPr/>
            <p:nvPr/>
          </p:nvSpPr>
          <p:spPr>
            <a:xfrm>
              <a:off x="2591635" y="4755754"/>
              <a:ext cx="1321148" cy="520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2"/>
                  </a:solidFill>
                  <a:latin typeface="Arial" panose="020B0604020202020204" pitchFamily="34" charset="0"/>
                  <a:cs typeface="Arial" panose="020B0604020202020204" pitchFamily="34" charset="0"/>
                </a:rPr>
                <a:t>Objectives</a:t>
              </a:r>
            </a:p>
          </p:txBody>
        </p:sp>
      </p:grpSp>
    </p:spTree>
    <p:extLst>
      <p:ext uri="{BB962C8B-B14F-4D97-AF65-F5344CB8AC3E}">
        <p14:creationId xmlns:p14="http://schemas.microsoft.com/office/powerpoint/2010/main" val="24133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8C92C-3D41-4D36-9757-3AD778FF73C2}"/>
              </a:ext>
            </a:extLst>
          </p:cNvPr>
          <p:cNvSpPr>
            <a:spLocks noGrp="1"/>
          </p:cNvSpPr>
          <p:nvPr>
            <p:ph type="title"/>
          </p:nvPr>
        </p:nvSpPr>
        <p:spPr/>
        <p:txBody>
          <a:bodyPr/>
          <a:lstStyle/>
          <a:p>
            <a:r>
              <a:rPr lang="en-US" dirty="0"/>
              <a:t>Opportunities for road freight transport </a:t>
            </a:r>
            <a:endParaRPr lang="de-AT" dirty="0"/>
          </a:p>
        </p:txBody>
      </p:sp>
      <p:grpSp>
        <p:nvGrpSpPr>
          <p:cNvPr id="7" name="Gruppieren 6"/>
          <p:cNvGrpSpPr/>
          <p:nvPr/>
        </p:nvGrpSpPr>
        <p:grpSpPr>
          <a:xfrm>
            <a:off x="1359199" y="1896731"/>
            <a:ext cx="6562056" cy="4064000"/>
            <a:chOff x="1359199" y="1896731"/>
            <a:chExt cx="6562056" cy="4064000"/>
          </a:xfrm>
        </p:grpSpPr>
        <p:graphicFrame>
          <p:nvGraphicFramePr>
            <p:cNvPr id="4" name="Diagramm 3"/>
            <p:cNvGraphicFramePr/>
            <p:nvPr>
              <p:extLst>
                <p:ext uri="{D42A27DB-BD31-4B8C-83A1-F6EECF244321}">
                  <p14:modId xmlns:p14="http://schemas.microsoft.com/office/powerpoint/2010/main" val="2139764671"/>
                </p:ext>
              </p:extLst>
            </p:nvPr>
          </p:nvGraphicFramePr>
          <p:xfrm>
            <a:off x="1513368" y="1896731"/>
            <a:ext cx="64078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eck 5"/>
            <p:cNvSpPr/>
            <p:nvPr/>
          </p:nvSpPr>
          <p:spPr>
            <a:xfrm rot="16200000">
              <a:off x="295945" y="3668234"/>
              <a:ext cx="2647504" cy="520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latin typeface="Arial" panose="020B0604020202020204" pitchFamily="34" charset="0"/>
                  <a:cs typeface="Arial" panose="020B0604020202020204" pitchFamily="34" charset="0"/>
                </a:rPr>
                <a:t>Opportunities</a:t>
              </a:r>
            </a:p>
          </p:txBody>
        </p:sp>
      </p:grpSp>
    </p:spTree>
    <p:extLst>
      <p:ext uri="{BB962C8B-B14F-4D97-AF65-F5344CB8AC3E}">
        <p14:creationId xmlns:p14="http://schemas.microsoft.com/office/powerpoint/2010/main" val="302960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44D88-A774-44F6-8A17-F8CC21FBDDCF}"/>
              </a:ext>
            </a:extLst>
          </p:cNvPr>
          <p:cNvSpPr>
            <a:spLocks noGrp="1"/>
          </p:cNvSpPr>
          <p:nvPr>
            <p:ph type="title"/>
          </p:nvPr>
        </p:nvSpPr>
        <p:spPr/>
        <p:txBody>
          <a:bodyPr/>
          <a:lstStyle/>
          <a:p>
            <a:r>
              <a:rPr lang="en-US" dirty="0"/>
              <a:t>Reasons for using traffic telematics</a:t>
            </a:r>
            <a:endParaRPr lang="de-AT" dirty="0"/>
          </a:p>
        </p:txBody>
      </p:sp>
      <p:grpSp>
        <p:nvGrpSpPr>
          <p:cNvPr id="5" name="Gruppieren 4"/>
          <p:cNvGrpSpPr/>
          <p:nvPr/>
        </p:nvGrpSpPr>
        <p:grpSpPr>
          <a:xfrm>
            <a:off x="1216547" y="1896731"/>
            <a:ext cx="6710908" cy="4064000"/>
            <a:chOff x="1210347" y="1896731"/>
            <a:chExt cx="6710908" cy="4064000"/>
          </a:xfrm>
        </p:grpSpPr>
        <p:graphicFrame>
          <p:nvGraphicFramePr>
            <p:cNvPr id="6" name="Diagramm 5"/>
            <p:cNvGraphicFramePr/>
            <p:nvPr>
              <p:extLst>
                <p:ext uri="{D42A27DB-BD31-4B8C-83A1-F6EECF244321}">
                  <p14:modId xmlns:p14="http://schemas.microsoft.com/office/powerpoint/2010/main" val="3200252583"/>
                </p:ext>
              </p:extLst>
            </p:nvPr>
          </p:nvGraphicFramePr>
          <p:xfrm>
            <a:off x="1513368" y="1896731"/>
            <a:ext cx="64078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hteck 6"/>
            <p:cNvSpPr/>
            <p:nvPr/>
          </p:nvSpPr>
          <p:spPr>
            <a:xfrm rot="16200000">
              <a:off x="147093" y="3668234"/>
              <a:ext cx="2647504" cy="520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AU" sz="3600" b="1">
                  <a:solidFill>
                    <a:schemeClr val="tx2"/>
                  </a:solidFill>
                  <a:latin typeface="Arial" panose="020B0604020202020204" pitchFamily="34" charset="0"/>
                  <a:cs typeface="Arial" panose="020B0604020202020204" pitchFamily="34" charset="0"/>
                </a:rPr>
                <a:t>Reasons for use</a:t>
              </a:r>
            </a:p>
          </p:txBody>
        </p:sp>
      </p:grpSp>
    </p:spTree>
    <p:extLst>
      <p:ext uri="{BB962C8B-B14F-4D97-AF65-F5344CB8AC3E}">
        <p14:creationId xmlns:p14="http://schemas.microsoft.com/office/powerpoint/2010/main" val="387434117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6664</Words>
  <Application>Microsoft Office PowerPoint</Application>
  <PresentationFormat>Bildschirmpräsentation (4:3)</PresentationFormat>
  <Paragraphs>344</Paragraphs>
  <Slides>25</Slides>
  <Notes>23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Wingdings</vt:lpstr>
      <vt:lpstr>Larissa</vt:lpstr>
      <vt:lpstr>Traffic Telematics</vt:lpstr>
      <vt:lpstr>How to work with this learning material</vt:lpstr>
      <vt:lpstr>Introduction</vt:lpstr>
      <vt:lpstr>Agenda</vt:lpstr>
      <vt:lpstr>The Concept of Telematics</vt:lpstr>
      <vt:lpstr>Development of Traffic Telematics</vt:lpstr>
      <vt:lpstr>Objectives of Telematics Applications</vt:lpstr>
      <vt:lpstr>Opportunities for road freight transport </vt:lpstr>
      <vt:lpstr>Reasons for using traffic telematics</vt:lpstr>
      <vt:lpstr>Agenda</vt:lpstr>
      <vt:lpstr>Classification of Traffic Telematics Systems  into Application Areas</vt:lpstr>
      <vt:lpstr>Traffic Control Systems</vt:lpstr>
      <vt:lpstr>Functional Diagram of a Traffic Control System</vt:lpstr>
      <vt:lpstr>Autonomous Driving</vt:lpstr>
      <vt:lpstr>City Toll – a Congestion Charge for Road Traffic</vt:lpstr>
      <vt:lpstr>Dynamic Passenger Information next:urban technologies</vt:lpstr>
      <vt:lpstr>ÖBB SCOTTY App</vt:lpstr>
      <vt:lpstr>Online Tickets Wiener Linien</vt:lpstr>
      <vt:lpstr>Fleet management</vt:lpstr>
      <vt:lpstr>Convoy Control Kufstein</vt:lpstr>
      <vt:lpstr>Platooning</vt:lpstr>
      <vt:lpstr>„Go-Toll“ - The Austrian Toll System</vt:lpstr>
      <vt:lpstr>Sources I</vt:lpstr>
      <vt:lpstr>Sources II</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Telematik</dc:title>
  <dc:creator>Sandra Eitler;Reinhold Schodl</dc:creator>
  <cp:lastModifiedBy>Sandra Eitler</cp:lastModifiedBy>
  <cp:revision>161</cp:revision>
  <dcterms:created xsi:type="dcterms:W3CDTF">2019-03-25T06:42:43Z</dcterms:created>
  <dcterms:modified xsi:type="dcterms:W3CDTF">2019-08-01T21:47:23Z</dcterms:modified>
</cp:coreProperties>
</file>